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97" r:id="rId1"/>
    <p:sldMasterId id="2147483956" r:id="rId2"/>
    <p:sldMasterId id="2147483991" r:id="rId3"/>
    <p:sldMasterId id="2147484009" r:id="rId4"/>
    <p:sldMasterId id="2147484028" r:id="rId5"/>
    <p:sldMasterId id="2147484046" r:id="rId6"/>
    <p:sldMasterId id="2147484048" r:id="rId7"/>
  </p:sldMasterIdLst>
  <p:notesMasterIdLst>
    <p:notesMasterId r:id="rId65"/>
  </p:notesMasterIdLst>
  <p:handoutMasterIdLst>
    <p:handoutMasterId r:id="rId66"/>
  </p:handoutMasterIdLst>
  <p:sldIdLst>
    <p:sldId id="543" r:id="rId8"/>
    <p:sldId id="406" r:id="rId9"/>
    <p:sldId id="426" r:id="rId10"/>
    <p:sldId id="427" r:id="rId11"/>
    <p:sldId id="428" r:id="rId12"/>
    <p:sldId id="542" r:id="rId13"/>
    <p:sldId id="533" r:id="rId14"/>
    <p:sldId id="530" r:id="rId15"/>
    <p:sldId id="534" r:id="rId16"/>
    <p:sldId id="498" r:id="rId17"/>
    <p:sldId id="499" r:id="rId18"/>
    <p:sldId id="500" r:id="rId19"/>
    <p:sldId id="501" r:id="rId20"/>
    <p:sldId id="539" r:id="rId21"/>
    <p:sldId id="502" r:id="rId22"/>
    <p:sldId id="503" r:id="rId23"/>
    <p:sldId id="504" r:id="rId24"/>
    <p:sldId id="439" r:id="rId25"/>
    <p:sldId id="505" r:id="rId26"/>
    <p:sldId id="511" r:id="rId27"/>
    <p:sldId id="441" r:id="rId28"/>
    <p:sldId id="515" r:id="rId29"/>
    <p:sldId id="506" r:id="rId30"/>
    <p:sldId id="446" r:id="rId31"/>
    <p:sldId id="447" r:id="rId32"/>
    <p:sldId id="448" r:id="rId33"/>
    <p:sldId id="512" r:id="rId34"/>
    <p:sldId id="513" r:id="rId35"/>
    <p:sldId id="449" r:id="rId36"/>
    <p:sldId id="455" r:id="rId37"/>
    <p:sldId id="537" r:id="rId38"/>
    <p:sldId id="540" r:id="rId39"/>
    <p:sldId id="541" r:id="rId40"/>
    <p:sldId id="507" r:id="rId41"/>
    <p:sldId id="516" r:id="rId42"/>
    <p:sldId id="517" r:id="rId43"/>
    <p:sldId id="518" r:id="rId44"/>
    <p:sldId id="514" r:id="rId45"/>
    <p:sldId id="521" r:id="rId46"/>
    <p:sldId id="536" r:id="rId47"/>
    <p:sldId id="520" r:id="rId48"/>
    <p:sldId id="492" r:id="rId49"/>
    <p:sldId id="494" r:id="rId50"/>
    <p:sldId id="495" r:id="rId51"/>
    <p:sldId id="496" r:id="rId52"/>
    <p:sldId id="497" r:id="rId53"/>
    <p:sldId id="538" r:id="rId54"/>
    <p:sldId id="532" r:id="rId55"/>
    <p:sldId id="525" r:id="rId56"/>
    <p:sldId id="526" r:id="rId57"/>
    <p:sldId id="527" r:id="rId58"/>
    <p:sldId id="524" r:id="rId59"/>
    <p:sldId id="458" r:id="rId60"/>
    <p:sldId id="459" r:id="rId61"/>
    <p:sldId id="535" r:id="rId62"/>
    <p:sldId id="491" r:id="rId63"/>
    <p:sldId id="424" r:id="rId64"/>
  </p:sldIdLst>
  <p:sldSz cx="14630400" cy="8229600"/>
  <p:notesSz cx="6858000" cy="9296400"/>
  <p:embeddedFontLst>
    <p:embeddedFont>
      <p:font typeface="Consolas" pitchFamily="49" charset="0"/>
      <p:regular r:id="rId67"/>
      <p:bold r:id="rId68"/>
      <p:italic r:id="rId69"/>
      <p:boldItalic r:id="rId70"/>
    </p:embeddedFont>
    <p:embeddedFont>
      <p:font typeface="MS PGothic" pitchFamily="34" charset="-128"/>
      <p:regular r:id="rId71"/>
    </p:embeddedFont>
    <p:embeddedFont>
      <p:font typeface="Calibri" pitchFamily="34" charset="0"/>
      <p:regular r:id="rId72"/>
      <p:bold r:id="rId73"/>
      <p:italic r:id="rId74"/>
      <p:boldItalic r:id="rId75"/>
    </p:embeddedFont>
    <p:embeddedFont>
      <p:font typeface="Verdana" pitchFamily="34" charset="0"/>
      <p:regular r:id="rId76"/>
      <p:bold r:id="rId77"/>
      <p:italic r:id="rId78"/>
      <p:boldItalic r:id="rId79"/>
    </p:embeddedFont>
    <p:embeddedFont>
      <p:font typeface="Arial Narrow" pitchFamily="34" charset="0"/>
      <p:regular r:id="rId80"/>
      <p:bold r:id="rId81"/>
      <p:italic r:id="rId82"/>
      <p:boldItalic r:id="rId83"/>
    </p:embeddedFont>
    <p:embeddedFont>
      <p:font typeface="Tahoma" pitchFamily="34" charset="0"/>
      <p:regular r:id="rId84"/>
      <p:bold r:id="rId85"/>
    </p:embeddedFont>
    <p:embeddedFont>
      <p:font typeface="Arial Unicode MS" pitchFamily="34" charset="-128"/>
      <p:regular r:id="rId86"/>
    </p:embeddedFont>
    <p:embeddedFont>
      <p:font typeface="Arial Rounded MT Bold" pitchFamily="34" charset="0"/>
      <p:regular r:id="rId87"/>
    </p:embeddedFont>
    <p:embeddedFont>
      <p:font typeface="Ciscolight"/>
      <p:regular r:id="rId88"/>
    </p:embeddedFont>
  </p:embeddedFontLst>
  <p:defaultTextStyle>
    <a:defPPr>
      <a:defRPr lang="en-US"/>
    </a:defPPr>
    <a:lvl1pPr marL="0" algn="l" defTabSz="1305036" rtl="0" eaLnBrk="1" latinLnBrk="0" hangingPunct="1">
      <a:defRPr sz="2600" kern="1200">
        <a:solidFill>
          <a:schemeClr val="tx1"/>
        </a:solidFill>
        <a:latin typeface="+mn-lt"/>
        <a:ea typeface="+mn-ea"/>
        <a:cs typeface="+mn-cs"/>
      </a:defRPr>
    </a:lvl1pPr>
    <a:lvl2pPr marL="652518" algn="l" defTabSz="1305036" rtl="0" eaLnBrk="1" latinLnBrk="0" hangingPunct="1">
      <a:defRPr sz="2600" kern="1200">
        <a:solidFill>
          <a:schemeClr val="tx1"/>
        </a:solidFill>
        <a:latin typeface="+mn-lt"/>
        <a:ea typeface="+mn-ea"/>
        <a:cs typeface="+mn-cs"/>
      </a:defRPr>
    </a:lvl2pPr>
    <a:lvl3pPr marL="1305036" algn="l" defTabSz="1305036" rtl="0" eaLnBrk="1" latinLnBrk="0" hangingPunct="1">
      <a:defRPr sz="2600" kern="1200">
        <a:solidFill>
          <a:schemeClr val="tx1"/>
        </a:solidFill>
        <a:latin typeface="+mn-lt"/>
        <a:ea typeface="+mn-ea"/>
        <a:cs typeface="+mn-cs"/>
      </a:defRPr>
    </a:lvl3pPr>
    <a:lvl4pPr marL="1957555" algn="l" defTabSz="1305036" rtl="0" eaLnBrk="1" latinLnBrk="0" hangingPunct="1">
      <a:defRPr sz="2600" kern="1200">
        <a:solidFill>
          <a:schemeClr val="tx1"/>
        </a:solidFill>
        <a:latin typeface="+mn-lt"/>
        <a:ea typeface="+mn-ea"/>
        <a:cs typeface="+mn-cs"/>
      </a:defRPr>
    </a:lvl4pPr>
    <a:lvl5pPr marL="2610071" algn="l" defTabSz="1305036" rtl="0" eaLnBrk="1" latinLnBrk="0" hangingPunct="1">
      <a:defRPr sz="2600" kern="1200">
        <a:solidFill>
          <a:schemeClr val="tx1"/>
        </a:solidFill>
        <a:latin typeface="+mn-lt"/>
        <a:ea typeface="+mn-ea"/>
        <a:cs typeface="+mn-cs"/>
      </a:defRPr>
    </a:lvl5pPr>
    <a:lvl6pPr marL="3262589" algn="l" defTabSz="1305036" rtl="0" eaLnBrk="1" latinLnBrk="0" hangingPunct="1">
      <a:defRPr sz="2600" kern="1200">
        <a:solidFill>
          <a:schemeClr val="tx1"/>
        </a:solidFill>
        <a:latin typeface="+mn-lt"/>
        <a:ea typeface="+mn-ea"/>
        <a:cs typeface="+mn-cs"/>
      </a:defRPr>
    </a:lvl6pPr>
    <a:lvl7pPr marL="3915108" algn="l" defTabSz="1305036" rtl="0" eaLnBrk="1" latinLnBrk="0" hangingPunct="1">
      <a:defRPr sz="2600" kern="1200">
        <a:solidFill>
          <a:schemeClr val="tx1"/>
        </a:solidFill>
        <a:latin typeface="+mn-lt"/>
        <a:ea typeface="+mn-ea"/>
        <a:cs typeface="+mn-cs"/>
      </a:defRPr>
    </a:lvl7pPr>
    <a:lvl8pPr marL="4567624" algn="l" defTabSz="1305036" rtl="0" eaLnBrk="1" latinLnBrk="0" hangingPunct="1">
      <a:defRPr sz="2600" kern="1200">
        <a:solidFill>
          <a:schemeClr val="tx1"/>
        </a:solidFill>
        <a:latin typeface="+mn-lt"/>
        <a:ea typeface="+mn-ea"/>
        <a:cs typeface="+mn-cs"/>
      </a:defRPr>
    </a:lvl8pPr>
    <a:lvl9pPr marL="5220144" algn="l" defTabSz="1305036" rtl="0" eaLnBrk="1" latinLnBrk="0" hangingPunct="1">
      <a:defRPr sz="26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 Burrough" initials="SB" lastIdx="2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F5F5F"/>
    <a:srgbClr val="CBDDF0"/>
    <a:srgbClr val="0E243E"/>
    <a:srgbClr val="777777"/>
    <a:srgbClr val="333333"/>
    <a:srgbClr val="F58025"/>
    <a:srgbClr val="E7EFF8"/>
    <a:srgbClr val="4D4D4D"/>
    <a:srgbClr val="08162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46" autoAdjust="0"/>
    <p:restoredTop sz="88169" autoAdjust="0"/>
  </p:normalViewPr>
  <p:slideViewPr>
    <p:cSldViewPr snapToGrid="0">
      <p:cViewPr>
        <p:scale>
          <a:sx n="50" d="100"/>
          <a:sy n="50" d="100"/>
        </p:scale>
        <p:origin x="-270" y="-288"/>
      </p:cViewPr>
      <p:guideLst>
        <p:guide orient="horz" pos="864"/>
        <p:guide orient="horz" pos="2640"/>
        <p:guide pos="336"/>
        <p:guide pos="4560"/>
        <p:guide pos="8880"/>
      </p:guideLst>
    </p:cSldViewPr>
  </p:slideViewPr>
  <p:notesTextViewPr>
    <p:cViewPr>
      <p:scale>
        <a:sx n="100" d="100"/>
        <a:sy n="100" d="100"/>
      </p:scale>
      <p:origin x="0" y="0"/>
    </p:cViewPr>
  </p:notesTextViewPr>
  <p:sorterViewPr>
    <p:cViewPr>
      <p:scale>
        <a:sx n="60" d="100"/>
        <a:sy n="60" d="100"/>
      </p:scale>
      <p:origin x="0" y="800"/>
    </p:cViewPr>
  </p:sorterViewPr>
  <p:notesViewPr>
    <p:cSldViewPr snapToGrid="0">
      <p:cViewPr>
        <p:scale>
          <a:sx n="118" d="100"/>
          <a:sy n="118" d="100"/>
        </p:scale>
        <p:origin x="-2352" y="70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font" Target="fonts/font5.fntdata"/><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font" Target="fonts/font21.fntdata"/><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font" Target="fonts/font16.fntdata"/><Relationship Id="rId90"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1.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Master" Target="slideMasters/slideMaster4.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fonteny:Documents:PM-N5K:MarketShare:Q4CY10-Crehan:Crehan%20Server-class%20Adapter%20&amp;%20LOM%20Long-range%20Forecast%20Tables%20Jan1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tx>
        <c:rich>
          <a:bodyPr/>
          <a:lstStyle/>
          <a:p>
            <a:pPr>
              <a:defRPr/>
            </a:pPr>
            <a:r>
              <a:rPr lang="en-US"/>
              <a:t>10G Adoption on Servers</a:t>
            </a:r>
          </a:p>
        </c:rich>
      </c:tx>
      <c:layout/>
    </c:title>
    <c:plotArea>
      <c:layout/>
      <c:barChart>
        <c:barDir val="col"/>
        <c:grouping val="percentStacked"/>
        <c:ser>
          <c:idx val="0"/>
          <c:order val="0"/>
          <c:tx>
            <c:strRef>
              <c:f>'All Ethernet-based (6 Tables) '!$A$13</c:f>
              <c:strCache>
                <c:ptCount val="1"/>
                <c:pt idx="0">
                  <c:v>1 Gbps Ethernet</c:v>
                </c:pt>
              </c:strCache>
            </c:strRef>
          </c:tx>
          <c:cat>
            <c:strRef>
              <c:f>'All Ethernet-based (6 Tables) '!$B$4:$H$4</c:f>
              <c:strCache>
                <c:ptCount val="7"/>
                <c:pt idx="0">
                  <c:v>2008A</c:v>
                </c:pt>
                <c:pt idx="1">
                  <c:v>2009A</c:v>
                </c:pt>
                <c:pt idx="2">
                  <c:v>2010E</c:v>
                </c:pt>
                <c:pt idx="3">
                  <c:v>2011E</c:v>
                </c:pt>
                <c:pt idx="4">
                  <c:v>2012E</c:v>
                </c:pt>
                <c:pt idx="5">
                  <c:v>2013E</c:v>
                </c:pt>
                <c:pt idx="6">
                  <c:v>2014E</c:v>
                </c:pt>
              </c:strCache>
            </c:strRef>
          </c:cat>
          <c:val>
            <c:numRef>
              <c:f>'All Ethernet-based (6 Tables) '!$B$13:$H$13</c:f>
              <c:numCache>
                <c:formatCode>#,##0,</c:formatCode>
                <c:ptCount val="7"/>
                <c:pt idx="0">
                  <c:v>22874701.757763106</c:v>
                </c:pt>
                <c:pt idx="1">
                  <c:v>21730086.720924001</c:v>
                </c:pt>
                <c:pt idx="2">
                  <c:v>26922543.131227795</c:v>
                </c:pt>
                <c:pt idx="3">
                  <c:v>26936427.668845002</c:v>
                </c:pt>
                <c:pt idx="4">
                  <c:v>23366957.446043458</c:v>
                </c:pt>
                <c:pt idx="5">
                  <c:v>15866685.702485301</c:v>
                </c:pt>
                <c:pt idx="6">
                  <c:v>5618668.2790723005</c:v>
                </c:pt>
              </c:numCache>
            </c:numRef>
          </c:val>
        </c:ser>
        <c:ser>
          <c:idx val="2"/>
          <c:order val="1"/>
          <c:tx>
            <c:strRef>
              <c:f>'All Ethernet-based (6 Tables) '!$A$15</c:f>
              <c:strCache>
                <c:ptCount val="1"/>
                <c:pt idx="0">
                  <c:v>10 Gbps Ethernet</c:v>
                </c:pt>
              </c:strCache>
            </c:strRef>
          </c:tx>
          <c:cat>
            <c:strRef>
              <c:f>'All Ethernet-based (6 Tables) '!$B$4:$H$4</c:f>
              <c:strCache>
                <c:ptCount val="7"/>
                <c:pt idx="0">
                  <c:v>2008A</c:v>
                </c:pt>
                <c:pt idx="1">
                  <c:v>2009A</c:v>
                </c:pt>
                <c:pt idx="2">
                  <c:v>2010E</c:v>
                </c:pt>
                <c:pt idx="3">
                  <c:v>2011E</c:v>
                </c:pt>
                <c:pt idx="4">
                  <c:v>2012E</c:v>
                </c:pt>
                <c:pt idx="5">
                  <c:v>2013E</c:v>
                </c:pt>
                <c:pt idx="6">
                  <c:v>2014E</c:v>
                </c:pt>
              </c:strCache>
            </c:strRef>
          </c:cat>
          <c:val>
            <c:numRef>
              <c:f>'All Ethernet-based (6 Tables) '!$B$15:$H$15</c:f>
              <c:numCache>
                <c:formatCode>#,##0,</c:formatCode>
                <c:ptCount val="7"/>
                <c:pt idx="0">
                  <c:v>200245</c:v>
                </c:pt>
                <c:pt idx="1">
                  <c:v>1053037.7589642601</c:v>
                </c:pt>
                <c:pt idx="2">
                  <c:v>2788881.6999815498</c:v>
                </c:pt>
                <c:pt idx="3">
                  <c:v>5634931.9531719191</c:v>
                </c:pt>
                <c:pt idx="4">
                  <c:v>11978092.263175286</c:v>
                </c:pt>
                <c:pt idx="5">
                  <c:v>21969199.092266597</c:v>
                </c:pt>
                <c:pt idx="6">
                  <c:v>34236032.372948699</c:v>
                </c:pt>
              </c:numCache>
            </c:numRef>
          </c:val>
        </c:ser>
        <c:overlap val="100"/>
        <c:axId val="230377728"/>
        <c:axId val="230395904"/>
      </c:barChart>
      <c:catAx>
        <c:axId val="230377728"/>
        <c:scaling>
          <c:orientation val="minMax"/>
        </c:scaling>
        <c:axPos val="b"/>
        <c:tickLblPos val="nextTo"/>
        <c:crossAx val="230395904"/>
        <c:crosses val="autoZero"/>
        <c:auto val="1"/>
        <c:lblAlgn val="ctr"/>
        <c:lblOffset val="100"/>
      </c:catAx>
      <c:valAx>
        <c:axId val="230395904"/>
        <c:scaling>
          <c:orientation val="minMax"/>
        </c:scaling>
        <c:axPos val="l"/>
        <c:majorGridlines/>
        <c:title>
          <c:tx>
            <c:rich>
              <a:bodyPr rot="-5400000" vert="horz"/>
              <a:lstStyle/>
              <a:p>
                <a:pPr>
                  <a:defRPr/>
                </a:pPr>
                <a:r>
                  <a:rPr lang="en-US"/>
                  <a:t>Ports (000's)</a:t>
                </a:r>
              </a:p>
            </c:rich>
          </c:tx>
          <c:layout/>
        </c:title>
        <c:numFmt formatCode="0%" sourceLinked="1"/>
        <c:tickLblPos val="nextTo"/>
        <c:crossAx val="230377728"/>
        <c:crosses val="autoZero"/>
        <c:crossBetween val="between"/>
      </c:valAx>
    </c:plotArea>
    <c:legend>
      <c:legendPos val="b"/>
      <c:layout/>
    </c:legend>
    <c:plotVisOnly val="1"/>
    <c:dispBlanksAs val="gap"/>
  </c:chart>
  <c:txPr>
    <a:bodyPr/>
    <a:lstStyle/>
    <a:p>
      <a:pPr>
        <a:defRPr>
          <a:solidFill>
            <a:schemeClr val="bg1"/>
          </a:solidFill>
        </a:defRPr>
      </a:pPr>
      <a:endParaRPr lang="en-US"/>
    </a:p>
  </c:tx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B46E63C7-03DD-443C-8A46-A24B848496F1}" type="datetimeFigureOut">
              <a:rPr lang="en-US" smtClean="0"/>
              <a:pPr/>
              <a:t>12/19/2011</a:t>
            </a:fld>
            <a:endParaRPr lang="en-US" dirty="0"/>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B2BBE6BC-125A-4B15-9875-84775EE76C94}"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60500" y="685800"/>
            <a:ext cx="3937000" cy="22145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124201"/>
            <a:ext cx="5486400" cy="547528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6D71DC3E-9B58-4178-99D0-EDD655FFF528}" type="slidenum">
              <a:rPr lang="en-US" smtClean="0"/>
              <a:pPr/>
              <a:t>‹#›</a:t>
            </a:fld>
            <a:endParaRPr lang="en-US" dirty="0"/>
          </a:p>
        </p:txBody>
      </p:sp>
      <p:sp>
        <p:nvSpPr>
          <p:cNvPr id="8" name="Header Placeholder 7"/>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solidFill>
                  <a:srgbClr val="FF0000"/>
                </a:solidFill>
              </a:defRPr>
            </a:lvl1pPr>
          </a:lstStyle>
          <a:p>
            <a:r>
              <a:rPr lang="en-US" dirty="0" smtClean="0"/>
              <a:t>Cisco Confidential – For Internal Use Only </a:t>
            </a:r>
          </a:p>
        </p:txBody>
      </p:sp>
      <p:sp>
        <p:nvSpPr>
          <p:cNvPr id="9" name="Footer Placeholder 8"/>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GB" dirty="0"/>
          </a:p>
        </p:txBody>
      </p:sp>
      <p:sp>
        <p:nvSpPr>
          <p:cNvPr id="10" name="Date Placeholder 9"/>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FEAFA169-E73E-4132-81DE-E4801E2259A0}" type="datetimeFigureOut">
              <a:rPr lang="en-GB" smtClean="0"/>
              <a:pPr/>
              <a:t>19/12/2011</a:t>
            </a:fld>
            <a:endParaRPr lang="en-GB" dirty="0"/>
          </a:p>
        </p:txBody>
      </p:sp>
    </p:spTree>
  </p:cSld>
  <p:clrMap bg1="lt1" tx1="dk1" bg2="lt2" tx2="dk2" accent1="accent1" accent2="accent2" accent3="accent3" accent4="accent4" accent5="accent5" accent6="accent6" hlink="hlink" folHlink="folHlink"/>
  <p:notesStyle>
    <a:lvl1pPr marL="0" algn="l" defTabSz="1305036" rtl="0" eaLnBrk="1" latinLnBrk="0" hangingPunct="1">
      <a:defRPr sz="1000" kern="1200">
        <a:solidFill>
          <a:schemeClr val="tx1"/>
        </a:solidFill>
        <a:latin typeface="Arial" pitchFamily="34" charset="0"/>
        <a:ea typeface="+mn-ea"/>
        <a:cs typeface="Arial" pitchFamily="34" charset="0"/>
      </a:defRPr>
    </a:lvl1pPr>
    <a:lvl2pPr marL="652518" algn="l" defTabSz="1305036" rtl="0" eaLnBrk="1" latinLnBrk="0" hangingPunct="1">
      <a:defRPr sz="1000" kern="1200">
        <a:solidFill>
          <a:schemeClr val="tx1"/>
        </a:solidFill>
        <a:latin typeface="Arial" pitchFamily="34" charset="0"/>
        <a:ea typeface="+mn-ea"/>
        <a:cs typeface="Arial" pitchFamily="34" charset="0"/>
      </a:defRPr>
    </a:lvl2pPr>
    <a:lvl3pPr marL="1305036" algn="l" defTabSz="1305036" rtl="0" eaLnBrk="1" latinLnBrk="0" hangingPunct="1">
      <a:defRPr sz="1000" kern="1200">
        <a:solidFill>
          <a:schemeClr val="tx1"/>
        </a:solidFill>
        <a:latin typeface="Arial" pitchFamily="34" charset="0"/>
        <a:ea typeface="+mn-ea"/>
        <a:cs typeface="Arial" pitchFamily="34" charset="0"/>
      </a:defRPr>
    </a:lvl3pPr>
    <a:lvl4pPr marL="1957555" algn="l" defTabSz="1305036" rtl="0" eaLnBrk="1" latinLnBrk="0" hangingPunct="1">
      <a:defRPr sz="1000" kern="1200">
        <a:solidFill>
          <a:schemeClr val="tx1"/>
        </a:solidFill>
        <a:latin typeface="Arial" pitchFamily="34" charset="0"/>
        <a:ea typeface="+mn-ea"/>
        <a:cs typeface="Arial" pitchFamily="34" charset="0"/>
      </a:defRPr>
    </a:lvl4pPr>
    <a:lvl5pPr marL="2610071" algn="l" defTabSz="1305036" rtl="0" eaLnBrk="1" latinLnBrk="0" hangingPunct="1">
      <a:defRPr sz="1000" kern="1200">
        <a:solidFill>
          <a:schemeClr val="tx1"/>
        </a:solidFill>
        <a:latin typeface="Arial" pitchFamily="34" charset="0"/>
        <a:ea typeface="+mn-ea"/>
        <a:cs typeface="Arial" pitchFamily="34" charset="0"/>
      </a:defRPr>
    </a:lvl5pPr>
    <a:lvl6pPr marL="3262589" algn="l" defTabSz="1305036" rtl="0" eaLnBrk="1" latinLnBrk="0" hangingPunct="1">
      <a:defRPr sz="1700" kern="1200">
        <a:solidFill>
          <a:schemeClr val="tx1"/>
        </a:solidFill>
        <a:latin typeface="+mn-lt"/>
        <a:ea typeface="+mn-ea"/>
        <a:cs typeface="+mn-cs"/>
      </a:defRPr>
    </a:lvl6pPr>
    <a:lvl7pPr marL="3915108" algn="l" defTabSz="1305036" rtl="0" eaLnBrk="1" latinLnBrk="0" hangingPunct="1">
      <a:defRPr sz="1700" kern="1200">
        <a:solidFill>
          <a:schemeClr val="tx1"/>
        </a:solidFill>
        <a:latin typeface="+mn-lt"/>
        <a:ea typeface="+mn-ea"/>
        <a:cs typeface="+mn-cs"/>
      </a:defRPr>
    </a:lvl7pPr>
    <a:lvl8pPr marL="4567624" algn="l" defTabSz="1305036" rtl="0" eaLnBrk="1" latinLnBrk="0" hangingPunct="1">
      <a:defRPr sz="1700" kern="1200">
        <a:solidFill>
          <a:schemeClr val="tx1"/>
        </a:solidFill>
        <a:latin typeface="+mn-lt"/>
        <a:ea typeface="+mn-ea"/>
        <a:cs typeface="+mn-cs"/>
      </a:defRPr>
    </a:lvl8pPr>
    <a:lvl9pPr marL="5220144" algn="l" defTabSz="1305036"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11"/>
          <p:cNvSpPr txBox="1">
            <a:spLocks noGrp="1" noChangeArrowheads="1"/>
          </p:cNvSpPr>
          <p:nvPr/>
        </p:nvSpPr>
        <p:spPr bwMode="auto">
          <a:xfrm>
            <a:off x="5800458" y="8679620"/>
            <a:ext cx="796362" cy="287533"/>
          </a:xfrm>
          <a:prstGeom prst="rect">
            <a:avLst/>
          </a:prstGeom>
          <a:noFill/>
          <a:ln w="9525">
            <a:noFill/>
            <a:miter lim="800000"/>
            <a:headEnd/>
            <a:tailEnd/>
          </a:ln>
        </p:spPr>
        <p:txBody>
          <a:bodyPr lIns="18788" tIns="0" rIns="18788" bIns="0" anchor="b"/>
          <a:lstStyle/>
          <a:p>
            <a:pPr algn="r" defTabSz="900113"/>
            <a:fld id="{6F42BDC0-F1DF-4FE3-8B16-0E3D2563D59A}" type="slidenum">
              <a:rPr lang="en-US" sz="800"/>
              <a:pPr algn="r" defTabSz="900113"/>
              <a:t>6</a:t>
            </a:fld>
            <a:endParaRPr lang="en-US" sz="800"/>
          </a:p>
        </p:txBody>
      </p:sp>
      <p:sp>
        <p:nvSpPr>
          <p:cNvPr id="165891" name="Rectangle 11"/>
          <p:cNvSpPr txBox="1">
            <a:spLocks noGrp="1" noChangeArrowheads="1"/>
          </p:cNvSpPr>
          <p:nvPr/>
        </p:nvSpPr>
        <p:spPr bwMode="auto">
          <a:xfrm>
            <a:off x="5800458" y="8679620"/>
            <a:ext cx="796362" cy="287533"/>
          </a:xfrm>
          <a:prstGeom prst="rect">
            <a:avLst/>
          </a:prstGeom>
          <a:noFill/>
          <a:ln w="9525">
            <a:noFill/>
            <a:miter lim="800000"/>
            <a:headEnd/>
            <a:tailEnd/>
          </a:ln>
        </p:spPr>
        <p:txBody>
          <a:bodyPr lIns="18788" tIns="0" rIns="18788" bIns="0" anchor="b"/>
          <a:lstStyle/>
          <a:p>
            <a:pPr algn="r" defTabSz="900113"/>
            <a:fld id="{ED36A9C6-217D-4AAC-A947-9525E06E2D00}" type="slidenum">
              <a:rPr lang="en-US" sz="800"/>
              <a:pPr algn="r" defTabSz="900113"/>
              <a:t>6</a:t>
            </a:fld>
            <a:endParaRPr lang="en-US" sz="800"/>
          </a:p>
        </p:txBody>
      </p:sp>
      <p:sp>
        <p:nvSpPr>
          <p:cNvPr id="165892" name="Rectangle 11"/>
          <p:cNvSpPr txBox="1">
            <a:spLocks noGrp="1" noChangeArrowheads="1"/>
          </p:cNvSpPr>
          <p:nvPr/>
        </p:nvSpPr>
        <p:spPr bwMode="auto">
          <a:xfrm>
            <a:off x="5800458" y="8679620"/>
            <a:ext cx="796362" cy="287533"/>
          </a:xfrm>
          <a:prstGeom prst="rect">
            <a:avLst/>
          </a:prstGeom>
          <a:noFill/>
          <a:ln w="9525">
            <a:noFill/>
            <a:miter lim="800000"/>
            <a:headEnd/>
            <a:tailEnd/>
          </a:ln>
        </p:spPr>
        <p:txBody>
          <a:bodyPr lIns="18788" tIns="0" rIns="18788" bIns="0" anchor="b"/>
          <a:lstStyle/>
          <a:p>
            <a:pPr algn="r" defTabSz="900113" eaLnBrk="1" hangingPunct="1"/>
            <a:fld id="{5762C678-E543-46C5-9310-277ADB0EB0D6}" type="slidenum">
              <a:rPr lang="en-US" sz="800"/>
              <a:pPr algn="r" defTabSz="900113" eaLnBrk="1" hangingPunct="1"/>
              <a:t>6</a:t>
            </a:fld>
            <a:endParaRPr lang="en-US" sz="800"/>
          </a:p>
        </p:txBody>
      </p:sp>
      <p:sp>
        <p:nvSpPr>
          <p:cNvPr id="165893" name="AutoShape 2"/>
          <p:cNvSpPr>
            <a:spLocks noGrp="1" noRot="1" noChangeAspect="1" noChangeArrowheads="1" noTextEdit="1"/>
          </p:cNvSpPr>
          <p:nvPr>
            <p:ph type="sldImg"/>
          </p:nvPr>
        </p:nvSpPr>
        <p:spPr>
          <a:xfrm>
            <a:off x="217488" y="42863"/>
            <a:ext cx="6378575" cy="3589337"/>
          </a:xfrm>
          <a:ln/>
        </p:spPr>
      </p:sp>
      <p:sp>
        <p:nvSpPr>
          <p:cNvPr id="165894" name="Rectangle 3"/>
          <p:cNvSpPr>
            <a:spLocks noGrp="1" noChangeArrowheads="1"/>
          </p:cNvSpPr>
          <p:nvPr>
            <p:ph type="body" idx="1"/>
          </p:nvPr>
        </p:nvSpPr>
        <p:spPr>
          <a:xfrm>
            <a:off x="751496" y="3618744"/>
            <a:ext cx="5350201" cy="4253400"/>
          </a:xfrm>
          <a:noFill/>
          <a:ln/>
        </p:spPr>
        <p:txBody>
          <a:bodyPr/>
          <a:lstStyle/>
          <a:p>
            <a:pPr eaLnBrk="1" hangingPunct="1">
              <a:lnSpc>
                <a:spcPct val="100000"/>
              </a:lnSpc>
              <a:spcBef>
                <a:spcPct val="0"/>
              </a:spcBef>
              <a:buFontTx/>
              <a:buNone/>
            </a:pPr>
            <a:endParaRPr lang="en-US" sz="800" b="1" smtClean="0">
              <a:latin typeface="Arial" pitchFamily="34" charset="0"/>
              <a:ea typeface="MS PGothic" pitchFamily="34" charset="-128"/>
            </a:endParaRPr>
          </a:p>
          <a:p>
            <a:pPr eaLnBrk="1" hangingPunct="1">
              <a:lnSpc>
                <a:spcPct val="100000"/>
              </a:lnSpc>
              <a:spcBef>
                <a:spcPct val="0"/>
              </a:spcBef>
              <a:buFontTx/>
              <a:buNone/>
            </a:pPr>
            <a:r>
              <a:rPr lang="en-US" sz="800" b="1" smtClean="0">
                <a:latin typeface="Arial" pitchFamily="34" charset="0"/>
                <a:ea typeface="MS PGothic" pitchFamily="34" charset="-128"/>
              </a:rPr>
              <a:t>Data Center Evolution Path to business alignment:</a:t>
            </a:r>
            <a:r>
              <a:rPr lang="en-US" sz="800" smtClean="0">
                <a:latin typeface="Arial" pitchFamily="34" charset="0"/>
                <a:ea typeface="MS PGothic" pitchFamily="34" charset="-128"/>
              </a:rPr>
              <a:t> The biggest IT issue today is a lack of flexibility, which is exactly what is required to keep pace with rapidly changing business conditions.</a:t>
            </a:r>
          </a:p>
          <a:p>
            <a:pPr eaLnBrk="1" hangingPunct="1">
              <a:lnSpc>
                <a:spcPct val="100000"/>
              </a:lnSpc>
              <a:spcBef>
                <a:spcPct val="0"/>
              </a:spcBef>
              <a:buFontTx/>
              <a:buNone/>
            </a:pPr>
            <a:r>
              <a:rPr lang="en-US" sz="800" smtClean="0">
                <a:latin typeface="Arial" pitchFamily="34" charset="0"/>
                <a:ea typeface="MS PGothic" pitchFamily="34" charset="-128"/>
              </a:rPr>
              <a:t>Today’s Data Center optimization initiatives are key catalysts to bringing:</a:t>
            </a:r>
          </a:p>
          <a:p>
            <a:pPr lvl="1" eaLnBrk="1" hangingPunct="1">
              <a:lnSpc>
                <a:spcPct val="100000"/>
              </a:lnSpc>
              <a:spcBef>
                <a:spcPct val="0"/>
              </a:spcBef>
              <a:buFontTx/>
              <a:buNone/>
            </a:pPr>
            <a:r>
              <a:rPr lang="en-US" sz="800" b="1" i="1" smtClean="0">
                <a:latin typeface="Arial" pitchFamily="34" charset="0"/>
                <a:ea typeface="MS PGothic" pitchFamily="34" charset="-128"/>
              </a:rPr>
              <a:t>Consolidation</a:t>
            </a:r>
            <a:r>
              <a:rPr lang="en-US" sz="800" smtClean="0">
                <a:latin typeface="Arial" pitchFamily="34" charset="0"/>
                <a:ea typeface="MS PGothic" pitchFamily="34" charset="-128"/>
              </a:rPr>
              <a:t> for standardization</a:t>
            </a:r>
          </a:p>
          <a:p>
            <a:pPr lvl="1" eaLnBrk="1" hangingPunct="1">
              <a:lnSpc>
                <a:spcPct val="100000"/>
              </a:lnSpc>
              <a:spcBef>
                <a:spcPct val="0"/>
              </a:spcBef>
              <a:buFontTx/>
              <a:buNone/>
            </a:pPr>
            <a:r>
              <a:rPr lang="en-US" sz="800" b="1" i="1" smtClean="0">
                <a:latin typeface="Arial" pitchFamily="34" charset="0"/>
                <a:ea typeface="MS PGothic" pitchFamily="34" charset="-128"/>
              </a:rPr>
              <a:t>Virtualization</a:t>
            </a:r>
            <a:r>
              <a:rPr lang="en-US" sz="800" b="1" smtClean="0">
                <a:latin typeface="Arial" pitchFamily="34" charset="0"/>
                <a:ea typeface="MS PGothic" pitchFamily="34" charset="-128"/>
              </a:rPr>
              <a:t> </a:t>
            </a:r>
            <a:r>
              <a:rPr lang="en-US" sz="800" smtClean="0">
                <a:latin typeface="Arial" pitchFamily="34" charset="0"/>
                <a:ea typeface="MS PGothic" pitchFamily="34" charset="-128"/>
              </a:rPr>
              <a:t>for asset optimization</a:t>
            </a:r>
          </a:p>
          <a:p>
            <a:pPr lvl="1" eaLnBrk="1" hangingPunct="1">
              <a:lnSpc>
                <a:spcPct val="100000"/>
              </a:lnSpc>
              <a:spcBef>
                <a:spcPct val="0"/>
              </a:spcBef>
              <a:buFontTx/>
              <a:buNone/>
            </a:pPr>
            <a:r>
              <a:rPr lang="en-US" sz="800" b="1" i="1" smtClean="0">
                <a:latin typeface="Arial" pitchFamily="34" charset="0"/>
                <a:ea typeface="MS PGothic" pitchFamily="34" charset="-128"/>
              </a:rPr>
              <a:t>Automation</a:t>
            </a:r>
            <a:r>
              <a:rPr lang="en-US" sz="800" smtClean="0">
                <a:latin typeface="Arial" pitchFamily="34" charset="0"/>
                <a:ea typeface="MS PGothic" pitchFamily="34" charset="-128"/>
              </a:rPr>
              <a:t> for improved service delivery. </a:t>
            </a:r>
          </a:p>
          <a:p>
            <a:pPr eaLnBrk="1" hangingPunct="1">
              <a:lnSpc>
                <a:spcPct val="100000"/>
              </a:lnSpc>
              <a:spcBef>
                <a:spcPct val="0"/>
              </a:spcBef>
              <a:buFontTx/>
              <a:buNone/>
            </a:pPr>
            <a:r>
              <a:rPr lang="en-US" sz="800" smtClean="0">
                <a:latin typeface="Arial" pitchFamily="34" charset="0"/>
                <a:ea typeface="MS PGothic" pitchFamily="34" charset="-128"/>
              </a:rPr>
              <a:t>Beyond automation, you begin to enter the next level of IT refinement with robust utility pay-as-you-go services offered within:</a:t>
            </a:r>
          </a:p>
          <a:p>
            <a:pPr lvl="1" eaLnBrk="1" hangingPunct="1">
              <a:lnSpc>
                <a:spcPct val="100000"/>
              </a:lnSpc>
              <a:spcBef>
                <a:spcPct val="0"/>
              </a:spcBef>
              <a:buFontTx/>
              <a:buNone/>
            </a:pPr>
            <a:r>
              <a:rPr lang="en-US" sz="800" smtClean="0">
                <a:latin typeface="Arial" pitchFamily="34" charset="0"/>
                <a:ea typeface="MS PGothic" pitchFamily="34" charset="-128"/>
              </a:rPr>
              <a:t>Enterprise intranet-class cloud utility services and</a:t>
            </a:r>
          </a:p>
          <a:p>
            <a:pPr lvl="1" eaLnBrk="1" hangingPunct="1">
              <a:lnSpc>
                <a:spcPct val="100000"/>
              </a:lnSpc>
              <a:spcBef>
                <a:spcPct val="0"/>
              </a:spcBef>
              <a:buFontTx/>
              <a:buNone/>
            </a:pPr>
            <a:r>
              <a:rPr lang="en-US" sz="800" smtClean="0">
                <a:latin typeface="Arial" pitchFamily="34" charset="0"/>
                <a:ea typeface="MS PGothic" pitchFamily="34" charset="-128"/>
              </a:rPr>
              <a:t>Inter-cloud go-to-market value deliver chain services for development and delivery of customer consumables.</a:t>
            </a:r>
          </a:p>
          <a:p>
            <a:pPr eaLnBrk="1" hangingPunct="1">
              <a:lnSpc>
                <a:spcPct val="100000"/>
              </a:lnSpc>
              <a:spcBef>
                <a:spcPct val="0"/>
              </a:spcBef>
              <a:buFontTx/>
              <a:buNone/>
            </a:pPr>
            <a:r>
              <a:rPr lang="en-US" sz="800" b="1" smtClean="0">
                <a:latin typeface="Arial" pitchFamily="34" charset="0"/>
                <a:ea typeface="MS PGothic" pitchFamily="34" charset="-128"/>
              </a:rPr>
              <a:t>Virtualization is changing the DC architecture</a:t>
            </a:r>
            <a:endParaRPr lang="en-US" sz="800" smtClean="0">
              <a:latin typeface="Arial" pitchFamily="34" charset="0"/>
              <a:ea typeface="MS PGothic" pitchFamily="34" charset="-128"/>
            </a:endParaRPr>
          </a:p>
          <a:p>
            <a:r>
              <a:rPr lang="en-US" sz="800" smtClean="0">
                <a:latin typeface="Arial" pitchFamily="34" charset="0"/>
                <a:ea typeface="MS PGothic" pitchFamily="34" charset="-128"/>
              </a:rPr>
              <a:t>Unified computing is an architecture focused at the driving cohesion and simplification to  our customers on this journey.</a:t>
            </a:r>
          </a:p>
          <a:p>
            <a:pPr lvl="1">
              <a:buFontTx/>
              <a:buNone/>
            </a:pPr>
            <a:endParaRPr lang="en-US" sz="800" smtClean="0">
              <a:latin typeface="Arial" pitchFamily="34"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FA071F58-99DA-4D3C-B4FC-5BE0FA10056C}" type="slidenum">
              <a:rPr lang="en-US" smtClean="0"/>
              <a:pPr/>
              <a:t>21</a:t>
            </a:fld>
            <a:endParaRPr lang="en-US" smtClean="0"/>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b="1" dirty="0" smtClean="0">
                <a:ea typeface="ＭＳ Ｐゴシック" pitchFamily="34" charset="-128"/>
              </a:rPr>
              <a:t>Transcript</a:t>
            </a:r>
            <a:r>
              <a:rPr lang="en-US" dirty="0" smtClean="0">
                <a:ea typeface="ＭＳ Ｐゴシック" pitchFamily="34" charset="-128"/>
              </a:rPr>
              <a:t>:</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And then the 7009. Now the 7009 software will be in the Delhi maintenance release, so it won't actually be in the June time frame, but we're going to have a maintenance release in Delhi, 5.2, for support of the 7009 chassis. The actual shipment of the chassis is going to be in </a:t>
            </a:r>
            <a:r>
              <a:rPr lang="en-US" dirty="0" err="1" smtClean="0">
                <a:ea typeface="ＭＳ Ｐゴシック" pitchFamily="34" charset="-128"/>
              </a:rPr>
              <a:t>Q4</a:t>
            </a:r>
            <a:r>
              <a:rPr lang="en-US" dirty="0" smtClean="0">
                <a:ea typeface="ＭＳ Ｐゴシック" pitchFamily="34" charset="-128"/>
              </a:rPr>
              <a:t> of this calendar year, but the software will be in the Delhi maintenance release. So the 7009 really lends the Nexus 7000 family to smaller, more compact data centers, with 14 RU-- the same size as a 6509. And very efficient use of space, and using the existing supervisors, using the existing I/O modules, and using the existing power supplies. We're going to be coming out with the </a:t>
            </a:r>
            <a:r>
              <a:rPr lang="en-US" dirty="0" err="1" smtClean="0">
                <a:ea typeface="ＭＳ Ｐゴシック" pitchFamily="34" charset="-128"/>
              </a:rPr>
              <a:t>FAB2</a:t>
            </a:r>
            <a:r>
              <a:rPr lang="en-US" dirty="0" smtClean="0">
                <a:ea typeface="ＭＳ Ｐゴシック" pitchFamily="34" charset="-128"/>
              </a:rPr>
              <a:t> as the first Fabric for the 7009. So this is up to 550 gigabits per second per slot for the 7009 platform.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9C2546FD-658A-4010-B387-360FC111725D}" type="slidenum">
              <a:rPr lang="en-US" smtClean="0">
                <a:ea typeface="ＭＳ Ｐゴシック" pitchFamily="34" charset="-128"/>
              </a:rPr>
              <a:pPr/>
              <a:t>22</a:t>
            </a:fld>
            <a:endParaRPr lang="en-US" smtClean="0">
              <a:ea typeface="ＭＳ Ｐゴシック" pitchFamily="34" charset="-128"/>
            </a:endParaRPr>
          </a:p>
        </p:txBody>
      </p:sp>
      <p:sp>
        <p:nvSpPr>
          <p:cNvPr id="192515" name="Rectangle 11"/>
          <p:cNvSpPr txBox="1">
            <a:spLocks noGrp="1" noChangeArrowheads="1"/>
          </p:cNvSpPr>
          <p:nvPr/>
        </p:nvSpPr>
        <p:spPr bwMode="auto">
          <a:xfrm>
            <a:off x="3884613" y="8829967"/>
            <a:ext cx="2971800" cy="464820"/>
          </a:xfrm>
          <a:prstGeom prst="rect">
            <a:avLst/>
          </a:prstGeom>
          <a:noFill/>
          <a:ln w="9525">
            <a:noFill/>
            <a:miter lim="800000"/>
            <a:headEnd/>
            <a:tailEnd/>
          </a:ln>
        </p:spPr>
        <p:txBody>
          <a:bodyPr lIns="91431" tIns="45716" rIns="91431" bIns="45716" anchor="b"/>
          <a:lstStyle/>
          <a:p>
            <a:pPr algn="r"/>
            <a:fld id="{0EEE6B38-1914-47CD-B8A9-47C4A850A1CB}" type="slidenum">
              <a:rPr lang="en-US" sz="1200">
                <a:sym typeface="Arial" charset="0"/>
              </a:rPr>
              <a:pPr algn="r"/>
              <a:t>22</a:t>
            </a:fld>
            <a:endParaRPr lang="en-US" sz="1200">
              <a:sym typeface="Arial" charset="0"/>
            </a:endParaRPr>
          </a:p>
        </p:txBody>
      </p:sp>
      <p:sp>
        <p:nvSpPr>
          <p:cNvPr id="192516" name="Rectangle 2"/>
          <p:cNvSpPr>
            <a:spLocks noGrp="1" noRot="1" noChangeAspect="1" noChangeArrowheads="1" noTextEdit="1"/>
          </p:cNvSpPr>
          <p:nvPr>
            <p:ph type="sldImg"/>
          </p:nvPr>
        </p:nvSpPr>
        <p:spPr>
          <a:ln/>
        </p:spPr>
      </p:sp>
      <p:sp>
        <p:nvSpPr>
          <p:cNvPr id="192517" name="Rectangle 3"/>
          <p:cNvSpPr>
            <a:spLocks noGrp="1" noChangeArrowheads="1"/>
          </p:cNvSpPr>
          <p:nvPr>
            <p:ph type="body" idx="1"/>
          </p:nvPr>
        </p:nvSpPr>
        <p:spPr>
          <a:xfrm>
            <a:off x="685800" y="4415790"/>
            <a:ext cx="5486400" cy="4183380"/>
          </a:xfrm>
          <a:noFill/>
          <a:ln/>
        </p:spPr>
        <p:txBody>
          <a:bodyPr lIns="91422" tIns="45711" rIns="91422" bIns="45711"/>
          <a:lstStyle/>
          <a:p>
            <a:pPr defTabSz="912813" eaLnBrk="1" hangingPunct="1"/>
            <a:endParaRPr lang="en-US" smtClean="0">
              <a:latin typeface="Arial" charset="0"/>
              <a:ea typeface="ＭＳ Ｐゴシック" pitchFamily="34" charset="-128"/>
            </a:endParaRPr>
          </a:p>
          <a:p>
            <a:pPr defTabSz="912813" eaLnBrk="1" hangingPunct="1"/>
            <a:r>
              <a:rPr lang="en-US" smtClean="0">
                <a:latin typeface="Arial" charset="0"/>
                <a:ea typeface="ＭＳ Ｐゴシック" pitchFamily="34" charset="-128"/>
              </a:rPr>
              <a:t>Fix color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612376F9-F7E1-4577-95A4-35764B95AA22}" type="slidenum">
              <a:rPr lang="en-US" smtClean="0"/>
              <a:pPr/>
              <a:t>23</a:t>
            </a:fld>
            <a:endParaRPr lang="en-US" smtClean="0"/>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b="1" smtClean="0">
                <a:ea typeface="ＭＳ Ｐゴシック" pitchFamily="34" charset="-128"/>
              </a:rPr>
              <a:t>Transcript</a:t>
            </a:r>
            <a:r>
              <a:rPr lang="en-US" smtClean="0">
                <a:ea typeface="ＭＳ Ｐゴシック" pitchFamily="34" charset="-128"/>
              </a:rPr>
              <a:t>:</a:t>
            </a:r>
          </a:p>
          <a:p>
            <a:pPr eaLnBrk="1" hangingPunct="1">
              <a:spcBef>
                <a:spcPct val="0"/>
              </a:spcBef>
            </a:pPr>
            <a:endParaRPr lang="en-US" smtClean="0">
              <a:ea typeface="ＭＳ Ｐゴシック" pitchFamily="34" charset="-128"/>
            </a:endParaRPr>
          </a:p>
          <a:p>
            <a:pPr eaLnBrk="1" hangingPunct="1">
              <a:spcBef>
                <a:spcPct val="0"/>
              </a:spcBef>
            </a:pPr>
            <a:r>
              <a:rPr lang="en-US" smtClean="0">
                <a:ea typeface="ＭＳ Ｐゴシック" pitchFamily="34" charset="-128"/>
              </a:rPr>
              <a:t>For service modules, today we recommend that you use either the 6500 as a service node or service appliances-- firewalls, NAM modules, ACE appliances. In the second half of 2012 we will have a service module for the Nexus 7000. Now this'll be 2x the performance of trifecta, which is being planned and shortly will be available on the Catalyst 6500. So we're talking about an ASA firewall, 40 gigabits per second of throughput, 1,000 contexts. And this particular hardware module will be the host for many different service modules. So we mentioned the ASA firewall, we'll also have NAM software running on the Bare Metal. And when I use the term Bare Metal, that's because we're also planning some virtual services for this service plate as well. So when we run virtualization on this service module, we can also host a bunch of virtual services. As you know if you've been keeping up with the services technology, a lot of the services are going virtual, and so this blade will be the perfect host for virtual service modules, such as VASA, vNAM and V everything else, if you will. So a lot of exciting capabilities coming out for services on the Nexus 7000.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2DF10614-CE88-4048-8D57-C8DF77A57763}" type="slidenum">
              <a:rPr lang="en-US" smtClean="0">
                <a:latin typeface="Arial" pitchFamily="34" charset="0"/>
              </a:rPr>
              <a:pPr/>
              <a:t>24</a:t>
            </a:fld>
            <a:endParaRPr lang="en-US" smtClean="0">
              <a:latin typeface="Arial" pitchFamily="34" charset="0"/>
            </a:endParaRPr>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smtClean="0">
                <a:latin typeface="Arial" pitchFamily="34" charset="0"/>
              </a:rPr>
              <a:t>Transcript</a:t>
            </a:r>
            <a:r>
              <a:rPr lang="en-US" smtClean="0">
                <a:latin typeface="Arial" pitchFamily="34" charset="0"/>
              </a:rPr>
              <a:t>:</a:t>
            </a:r>
          </a:p>
          <a:p>
            <a:pPr eaLnBrk="1" hangingPunct="1"/>
            <a:endParaRPr lang="en-US" smtClean="0">
              <a:latin typeface="Arial" pitchFamily="34" charset="0"/>
            </a:endParaRPr>
          </a:p>
          <a:p>
            <a:pPr eaLnBrk="1" hangingPunct="1"/>
            <a:r>
              <a:rPr lang="en-US" smtClean="0">
                <a:latin typeface="Arial" pitchFamily="34" charset="0"/>
              </a:rPr>
              <a:t>The three key switches that I would really like you guys to focus on moving forward are the 5548P switch. So there's two 1-rack unit switches and one 2-rack unit switch. The 5548P switch-- this is a switch that we introduced last September. It gives you 32 ports on the base form factor with an additional capability of a module and you can go all the way up to 48 ports in 1-rack unit. The second switch on the right is the 5548UP switch. The key difference between the 48P and the 48UP is the concept of unified ports that we just talked about in the previous slide. With this the base 32 ports are unified ports and then you also get the same capability to add an expansion module to get a total of 48 ports. Prices for both the 5548P and the 5548UP are identical. So they're priced at $25,600 for 32 ports. And then the third switch at the bottom, this is the 2 rack unit switch. It comes with a base 48 ports and then you have three additional slots, so you can go all the way up to 96 ports in a 2 RU form factor. This is the industry's highest density fixed form factor switch in its class. No one else in the industry is delivering this type of density and functionality in a single six form factor box. So if you can imagine what this does, those 96 ports that you have in a 2 RU form factor, you can mix and match them. You can almost make this half of the switch. You can carve this as a Fibre Channel switch. The other half you can carve as an Ethernet switch. Or you can do some combination of the two.</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136646D-2AE3-4182-B48B-9A1525EFC1CF}" type="slidenum">
              <a:rPr lang="en-US" smtClean="0">
                <a:latin typeface="Arial" pitchFamily="34" charset="0"/>
              </a:rPr>
              <a:pPr/>
              <a:t>26</a:t>
            </a:fld>
            <a:endParaRPr lang="en-US" smtClean="0">
              <a:latin typeface="Arial" pitchFamily="34" charset="0"/>
            </a:endParaRPr>
          </a:p>
        </p:txBody>
      </p:sp>
      <p:sp>
        <p:nvSpPr>
          <p:cNvPr id="58371" name="Rectangle 2"/>
          <p:cNvSpPr>
            <a:spLocks noGrp="1" noRot="1" noChangeAspect="1"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smtClean="0">
                <a:latin typeface="Arial" pitchFamily="34" charset="0"/>
              </a:rPr>
              <a:t>Transcript</a:t>
            </a:r>
            <a:r>
              <a:rPr lang="en-US" smtClean="0">
                <a:latin typeface="Arial" pitchFamily="34" charset="0"/>
              </a:rPr>
              <a:t>:</a:t>
            </a:r>
          </a:p>
          <a:p>
            <a:pPr eaLnBrk="1" hangingPunct="1"/>
            <a:endParaRPr lang="en-US" smtClean="0">
              <a:latin typeface="Arial" pitchFamily="34" charset="0"/>
            </a:endParaRPr>
          </a:p>
          <a:p>
            <a:pPr eaLnBrk="1" hangingPunct="1"/>
            <a:r>
              <a:rPr lang="en-US" smtClean="0">
                <a:latin typeface="Arial" pitchFamily="34" charset="0"/>
              </a:rPr>
              <a:t>Let's talk quickly about Layer 3 on the Nexus 5500 platform. So Layer 3 is now offered in two different form factors. They're identical performance but the form factor itself is different due to them being put into a 1-rack unit chassis and a 2-rack unit chassis. So if you focus on the left-hand side of the slide, we're showing you the Layer 3 offering on a 1-rack unit chassis, whether that's a 5548P chassis or a 5548UP chassis. What we offer is what's called a Layer 3 daughter card that goes on the other side of the chassis, which is the front side. It is field upgradable and it is listed at $5,000 for the hardware. Similarly for the 5596UP on the right side, the Layer 3 will be offered as a module, so it will use up one of the extra slots within the chassis. And that is also priced as $5,000 for the hardware. The software licensing comes in two tiers.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1"/>
          <p:cNvSpPr>
            <a:spLocks noGrp="1" noChangeArrowheads="1"/>
          </p:cNvSpPr>
          <p:nvPr>
            <p:ph type="sldNum" sz="quarter" idx="5"/>
          </p:nvPr>
        </p:nvSpPr>
        <p:spPr>
          <a:noFill/>
        </p:spPr>
        <p:txBody>
          <a:bodyPr/>
          <a:lstStyle/>
          <a:p>
            <a:fld id="{11F4715D-315B-4D5D-A183-7489C28888AA}" type="slidenum">
              <a:rPr lang="en-US" smtClean="0">
                <a:latin typeface="Arial" pitchFamily="34" charset="0"/>
              </a:rPr>
              <a:pPr/>
              <a:t>27</a:t>
            </a:fld>
            <a:endParaRPr lang="en-US" smtClean="0">
              <a:latin typeface="Arial" pitchFamily="34" charset="0"/>
            </a:endParaRPr>
          </a:p>
        </p:txBody>
      </p:sp>
      <p:sp>
        <p:nvSpPr>
          <p:cNvPr id="192515" name="Slide Image Placeholder 1"/>
          <p:cNvSpPr>
            <a:spLocks noGrp="1" noRot="1" noChangeAspect="1" noTextEdit="1"/>
          </p:cNvSpPr>
          <p:nvPr>
            <p:ph type="sldImg"/>
          </p:nvPr>
        </p:nvSpPr>
        <p:spPr>
          <a:xfrm>
            <a:off x="330200" y="696913"/>
            <a:ext cx="6197600" cy="3486150"/>
          </a:xfrm>
          <a:ln/>
        </p:spPr>
      </p:sp>
      <p:sp>
        <p:nvSpPr>
          <p:cNvPr id="192516" name="Notes Placeholder 2"/>
          <p:cNvSpPr>
            <a:spLocks noGrp="1"/>
          </p:cNvSpPr>
          <p:nvPr>
            <p:ph type="body" idx="1"/>
          </p:nvPr>
        </p:nvSpPr>
        <p:spPr>
          <a:xfrm>
            <a:off x="914920" y="4416108"/>
            <a:ext cx="5028161" cy="4184016"/>
          </a:xfrm>
          <a:noFill/>
          <a:ln/>
        </p:spPr>
        <p:txBody>
          <a:bodyPr lIns="94795" tIns="47398" rIns="94795" bIns="47398"/>
          <a:lstStyle/>
          <a:p>
            <a:pPr defTabSz="912813"/>
            <a:endParaRPr lang="en-US" smtClean="0">
              <a:latin typeface="Arial" pitchFamily="34" charset="0"/>
            </a:endParaRPr>
          </a:p>
        </p:txBody>
      </p:sp>
      <p:sp>
        <p:nvSpPr>
          <p:cNvPr id="192517" name="Slide Number Placeholder 3"/>
          <p:cNvSpPr txBox="1">
            <a:spLocks noGrp="1"/>
          </p:cNvSpPr>
          <p:nvPr/>
        </p:nvSpPr>
        <p:spPr bwMode="auto">
          <a:xfrm>
            <a:off x="5799687" y="8682787"/>
            <a:ext cx="793345" cy="284552"/>
          </a:xfrm>
          <a:prstGeom prst="rect">
            <a:avLst/>
          </a:prstGeom>
          <a:noFill/>
          <a:ln w="9525">
            <a:noFill/>
            <a:miter lim="800000"/>
            <a:headEnd/>
            <a:tailEnd/>
          </a:ln>
        </p:spPr>
        <p:txBody>
          <a:bodyPr lIns="19173" tIns="0" rIns="19173" bIns="0" anchor="b"/>
          <a:lstStyle/>
          <a:p>
            <a:pPr algn="r" defTabSz="920750">
              <a:lnSpc>
                <a:spcPct val="95000"/>
              </a:lnSpc>
              <a:spcBef>
                <a:spcPct val="50000"/>
              </a:spcBef>
              <a:buClr>
                <a:schemeClr val="tx2"/>
              </a:buClr>
              <a:buSzPct val="100000"/>
            </a:pPr>
            <a:fld id="{32366D19-2F18-498F-8E31-B2067080E960}" type="slidenum">
              <a:rPr lang="en-US" sz="800"/>
              <a:pPr algn="r" defTabSz="920750">
                <a:lnSpc>
                  <a:spcPct val="95000"/>
                </a:lnSpc>
                <a:spcBef>
                  <a:spcPct val="50000"/>
                </a:spcBef>
                <a:buClr>
                  <a:schemeClr val="tx2"/>
                </a:buClr>
                <a:buSzPct val="100000"/>
              </a:pPr>
              <a:t>27</a:t>
            </a:fld>
            <a:endParaRPr lang="en-US" sz="8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1"/>
          <p:cNvSpPr>
            <a:spLocks noGrp="1" noChangeArrowheads="1"/>
          </p:cNvSpPr>
          <p:nvPr>
            <p:ph type="sldNum" sz="quarter" idx="5"/>
          </p:nvPr>
        </p:nvSpPr>
        <p:spPr>
          <a:noFill/>
        </p:spPr>
        <p:txBody>
          <a:bodyPr/>
          <a:lstStyle/>
          <a:p>
            <a:fld id="{1FA2401F-C62C-423C-862C-C21E2E774058}" type="slidenum">
              <a:rPr lang="en-US" smtClean="0">
                <a:latin typeface="Arial" pitchFamily="34" charset="0"/>
                <a:cs typeface="Arial" pitchFamily="34" charset="0"/>
              </a:rPr>
              <a:pPr/>
              <a:t>28</a:t>
            </a:fld>
            <a:endParaRPr lang="en-US" smtClean="0">
              <a:latin typeface="Arial" pitchFamily="34" charset="0"/>
              <a:cs typeface="Arial" pitchFamily="34" charset="0"/>
            </a:endParaRPr>
          </a:p>
        </p:txBody>
      </p:sp>
      <p:sp>
        <p:nvSpPr>
          <p:cNvPr id="193539" name="Rectangle 11"/>
          <p:cNvSpPr txBox="1">
            <a:spLocks noGrp="1" noChangeArrowheads="1"/>
          </p:cNvSpPr>
          <p:nvPr/>
        </p:nvSpPr>
        <p:spPr bwMode="auto">
          <a:xfrm>
            <a:off x="3885681" y="8830627"/>
            <a:ext cx="2972319" cy="465773"/>
          </a:xfrm>
          <a:prstGeom prst="rect">
            <a:avLst/>
          </a:prstGeom>
          <a:noFill/>
          <a:ln w="9525">
            <a:noFill/>
            <a:miter lim="800000"/>
            <a:headEnd/>
            <a:tailEnd/>
          </a:ln>
        </p:spPr>
        <p:txBody>
          <a:bodyPr lIns="93021" tIns="46511" rIns="93021" bIns="46511" anchor="b"/>
          <a:lstStyle/>
          <a:p>
            <a:pPr algn="r">
              <a:lnSpc>
                <a:spcPct val="90000"/>
              </a:lnSpc>
            </a:pPr>
            <a:fld id="{07A85BFB-4B67-4D5B-AB6C-A2AF11EE7540}" type="slidenum">
              <a:rPr lang="en-US" sz="1200"/>
              <a:pPr algn="r">
                <a:lnSpc>
                  <a:spcPct val="90000"/>
                </a:lnSpc>
              </a:pPr>
              <a:t>28</a:t>
            </a:fld>
            <a:endParaRPr lang="en-US" sz="1200"/>
          </a:p>
        </p:txBody>
      </p:sp>
      <p:sp>
        <p:nvSpPr>
          <p:cNvPr id="193540" name="AutoShape 2"/>
          <p:cNvSpPr>
            <a:spLocks noGrp="1" noRot="1" noChangeAspect="1" noChangeArrowheads="1" noTextEdit="1"/>
          </p:cNvSpPr>
          <p:nvPr>
            <p:ph type="sldImg"/>
          </p:nvPr>
        </p:nvSpPr>
        <p:spPr>
          <a:ln/>
        </p:spPr>
      </p:sp>
      <p:sp>
        <p:nvSpPr>
          <p:cNvPr id="193541"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517CAB9-D7AC-426D-85C3-96FB04FA629C}" type="slidenum">
              <a:rPr lang="en-US" smtClean="0">
                <a:latin typeface="Arial" pitchFamily="34" charset="0"/>
              </a:rPr>
              <a:pPr/>
              <a:t>29</a:t>
            </a:fld>
            <a:endParaRPr lang="en-US" smtClean="0">
              <a:latin typeface="Arial" pitchFamily="34"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smtClean="0">
                <a:latin typeface="Arial" pitchFamily="34" charset="0"/>
              </a:rPr>
              <a:t>Transcript</a:t>
            </a:r>
            <a:r>
              <a:rPr lang="en-US" smtClean="0">
                <a:latin typeface="Arial" pitchFamily="34" charset="0"/>
              </a:rPr>
              <a:t>:</a:t>
            </a:r>
          </a:p>
          <a:p>
            <a:pPr eaLnBrk="1" hangingPunct="1"/>
            <a:endParaRPr lang="en-US" smtClean="0">
              <a:latin typeface="Arial" pitchFamily="34" charset="0"/>
            </a:endParaRPr>
          </a:p>
          <a:p>
            <a:pPr eaLnBrk="1" hangingPunct="1"/>
            <a:r>
              <a:rPr lang="en-US" smtClean="0">
                <a:latin typeface="Arial" pitchFamily="34" charset="0"/>
              </a:rPr>
              <a:t>One thing I want to note here--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1FC5F7BE-939D-4477-9D2F-CA185DA49E0B}" type="slidenum">
              <a:rPr lang="en-US" smtClean="0"/>
              <a:pPr/>
              <a:t>30</a:t>
            </a:fld>
            <a:endParaRPr lang="en-US" smtClean="0"/>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smtClean="0"/>
              <a:t>Transcript</a:t>
            </a:r>
            <a:r>
              <a:rPr lang="en-US" smtClean="0"/>
              <a:t>:</a:t>
            </a:r>
          </a:p>
          <a:p>
            <a:pPr eaLnBrk="1" hangingPunct="1"/>
            <a:endParaRPr lang="en-US" smtClean="0"/>
          </a:p>
          <a:p>
            <a:pPr eaLnBrk="1" hangingPunct="1"/>
            <a:r>
              <a:rPr lang="en-US" smtClean="0"/>
              <a:t>Today we have four platforms. We have the 2148, 2248, 2224, and 2232. And also very important to the whole product family is the FET-10G. It is actually very important because this is the transceiver that gives you the cost-effective solution when connecting the fabric extender to the parent switch. So where are we going next with the fabric extender?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1"/>
          <p:cNvSpPr>
            <a:spLocks noGrp="1" noChangeArrowheads="1"/>
          </p:cNvSpPr>
          <p:nvPr>
            <p:ph type="sldNum" sz="quarter" idx="5"/>
          </p:nvPr>
        </p:nvSpPr>
        <p:spPr>
          <a:noFill/>
        </p:spPr>
        <p:txBody>
          <a:bodyPr/>
          <a:lstStyle/>
          <a:p>
            <a:fld id="{B0F96FD1-A173-C043-BD1B-C296A539F898}" type="slidenum">
              <a:rPr lang="en-US">
                <a:solidFill>
                  <a:srgbClr val="000000"/>
                </a:solidFill>
                <a:latin typeface="Calibri"/>
                <a:ea typeface="ＭＳ Ｐゴシック" charset="-128"/>
                <a:cs typeface="ＭＳ Ｐゴシック" charset="-128"/>
              </a:rPr>
              <a:pPr/>
              <a:t>31</a:t>
            </a:fld>
            <a:endParaRPr lang="en-US" dirty="0">
              <a:solidFill>
                <a:srgbClr val="000000"/>
              </a:solidFill>
              <a:latin typeface="Calibri"/>
              <a:ea typeface="ＭＳ Ｐゴシック" charset="-128"/>
              <a:cs typeface="ＭＳ Ｐゴシック" charset="-128"/>
            </a:endParaRPr>
          </a:p>
        </p:txBody>
      </p:sp>
      <p:sp>
        <p:nvSpPr>
          <p:cNvPr id="239619" name="Slide Image Placeholder 1"/>
          <p:cNvSpPr>
            <a:spLocks noGrp="1" noRot="1" noChangeAspect="1" noTextEdit="1"/>
          </p:cNvSpPr>
          <p:nvPr>
            <p:ph type="sldImg"/>
          </p:nvPr>
        </p:nvSpPr>
        <p:spPr>
          <a:ln/>
        </p:spPr>
      </p:sp>
      <p:sp>
        <p:nvSpPr>
          <p:cNvPr id="239620" name="Notes Placeholder 2"/>
          <p:cNvSpPr>
            <a:spLocks noGrp="1"/>
          </p:cNvSpPr>
          <p:nvPr>
            <p:ph type="body" idx="1"/>
          </p:nvPr>
        </p:nvSpPr>
        <p:spPr>
          <a:noFill/>
          <a:ln/>
        </p:spPr>
        <p:txBody>
          <a:bodyPr lIns="93143" tIns="46571" rIns="93143" bIns="46571"/>
          <a:lstStyle/>
          <a:p>
            <a:pPr marL="233337" indent="-233337" defTabSz="811123">
              <a:lnSpc>
                <a:spcPct val="85000"/>
              </a:lnSpc>
              <a:spcAft>
                <a:spcPct val="25000"/>
              </a:spcAft>
              <a:buClr>
                <a:srgbClr val="333333"/>
              </a:buClr>
              <a:buFont typeface="Wingdings" charset="2"/>
              <a:buChar char="•"/>
            </a:pPr>
            <a:endParaRPr lang="en-US" dirty="0">
              <a:ea typeface="ＭＳ Ｐゴシック" charset="-128"/>
              <a:cs typeface="ＭＳ Ｐゴシック" charset="-128"/>
            </a:endParaRPr>
          </a:p>
        </p:txBody>
      </p:sp>
      <p:sp>
        <p:nvSpPr>
          <p:cNvPr id="239621" name="Slide Number Placeholder 3"/>
          <p:cNvSpPr txBox="1">
            <a:spLocks noGrp="1"/>
          </p:cNvSpPr>
          <p:nvPr/>
        </p:nvSpPr>
        <p:spPr bwMode="auto">
          <a:xfrm>
            <a:off x="3885584" y="8831263"/>
            <a:ext cx="2970869" cy="463550"/>
          </a:xfrm>
          <a:prstGeom prst="rect">
            <a:avLst/>
          </a:prstGeom>
          <a:noFill/>
          <a:ln w="9525">
            <a:noFill/>
            <a:miter lim="800000"/>
            <a:headEnd/>
            <a:tailEnd/>
          </a:ln>
        </p:spPr>
        <p:txBody>
          <a:bodyPr lIns="93143" tIns="46571" rIns="93143" bIns="46571" anchor="b">
            <a:prstTxWarp prst="textNoShape">
              <a:avLst/>
            </a:prstTxWarp>
          </a:bodyPr>
          <a:lstStyle/>
          <a:p>
            <a:pPr algn="r" defTabSz="928585" eaLnBrk="0" hangingPunct="0">
              <a:lnSpc>
                <a:spcPct val="90000"/>
              </a:lnSpc>
            </a:pPr>
            <a:fld id="{3884E981-6EF9-F845-8161-86C84A5A9CFA}" type="slidenum">
              <a:rPr lang="en-US" sz="1200">
                <a:solidFill>
                  <a:srgbClr val="000000"/>
                </a:solidFill>
                <a:latin typeface="Calibri"/>
                <a:ea typeface="+mn-ea"/>
                <a:cs typeface="+mn-cs"/>
              </a:rPr>
              <a:pPr algn="r" defTabSz="928585" eaLnBrk="0" hangingPunct="0">
                <a:lnSpc>
                  <a:spcPct val="90000"/>
                </a:lnSpc>
              </a:pPr>
              <a:t>31</a:t>
            </a:fld>
            <a:endParaRPr lang="en-US" sz="1200" dirty="0">
              <a:solidFill>
                <a:srgbClr val="000000"/>
              </a:solidFill>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330200" y="698500"/>
            <a:ext cx="6197600" cy="3486150"/>
          </a:xfrm>
          <a:ln/>
        </p:spPr>
      </p:sp>
      <p:sp>
        <p:nvSpPr>
          <p:cNvPr id="150531" name="Notes Placeholder 2"/>
          <p:cNvSpPr>
            <a:spLocks noGrp="1"/>
          </p:cNvSpPr>
          <p:nvPr>
            <p:ph type="body" idx="1"/>
          </p:nvPr>
        </p:nvSpPr>
        <p:spPr>
          <a:noFill/>
          <a:ln/>
        </p:spPr>
        <p:txBody>
          <a:bodyPr/>
          <a:lstStyle/>
          <a:p>
            <a:pPr>
              <a:lnSpc>
                <a:spcPct val="70000"/>
              </a:lnSpc>
              <a:buFontTx/>
              <a:buNone/>
            </a:pPr>
            <a:r>
              <a:rPr lang="en-US" sz="600" smtClean="0">
                <a:latin typeface="Arial" pitchFamily="34" charset="0"/>
                <a:ea typeface="MS PGothic" pitchFamily="34" charset="-128"/>
              </a:rPr>
              <a:t>     Today literally the Data Centers are at the heart of business transformation.  As businesses of varying sizes look to Data Center consolidation and Cloud-based services, they’re realizing that every dollar of investment there has a ripple effect in terms of productivity and efficiency across the rest of the organization.  Our customers are voting with their dollars making it the biggest line item on their Enterprise budget.  Cisco is also viewing this as a strategic spend area.</a:t>
            </a:r>
          </a:p>
          <a:p>
            <a:pPr>
              <a:lnSpc>
                <a:spcPct val="70000"/>
              </a:lnSpc>
              <a:buFontTx/>
              <a:buNone/>
            </a:pPr>
            <a:endParaRPr lang="en-US" sz="600" smtClean="0">
              <a:latin typeface="Arial" pitchFamily="34" charset="0"/>
              <a:ea typeface="MS PGothic" pitchFamily="34" charset="-128"/>
            </a:endParaRPr>
          </a:p>
          <a:p>
            <a:pPr>
              <a:lnSpc>
                <a:spcPct val="70000"/>
              </a:lnSpc>
              <a:buFontTx/>
              <a:buNone/>
            </a:pPr>
            <a:r>
              <a:rPr lang="en-US" sz="600" smtClean="0">
                <a:latin typeface="Arial" pitchFamily="34" charset="0"/>
                <a:ea typeface="MS PGothic" pitchFamily="34" charset="-128"/>
              </a:rPr>
              <a:t>Streamlining Data Center Agility and Efficiency helps transform Enterprise IT letting our customers  </a:t>
            </a:r>
          </a:p>
          <a:p>
            <a:pPr>
              <a:lnSpc>
                <a:spcPct val="70000"/>
              </a:lnSpc>
              <a:buFontTx/>
              <a:buNone/>
            </a:pPr>
            <a:endParaRPr lang="en-US" sz="600" smtClean="0">
              <a:latin typeface="Arial" pitchFamily="34" charset="0"/>
              <a:ea typeface="MS PGothic" pitchFamily="34" charset="-128"/>
            </a:endParaRPr>
          </a:p>
          <a:p>
            <a:pPr>
              <a:lnSpc>
                <a:spcPct val="70000"/>
              </a:lnSpc>
              <a:buFontTx/>
              <a:buNone/>
            </a:pPr>
            <a:endParaRPr lang="en-US" sz="600" smtClean="0">
              <a:latin typeface="Arial" pitchFamily="34" charset="0"/>
              <a:ea typeface="MS PGothic" pitchFamily="34" charset="-128"/>
            </a:endParaRPr>
          </a:p>
          <a:p>
            <a:pPr>
              <a:lnSpc>
                <a:spcPct val="70000"/>
              </a:lnSpc>
              <a:buFontTx/>
              <a:buNone/>
            </a:pPr>
            <a:endParaRPr lang="en-US" sz="600" smtClean="0">
              <a:latin typeface="Arial" pitchFamily="34" charset="0"/>
              <a:ea typeface="MS PGothic" pitchFamily="34" charset="-128"/>
            </a:endParaRPr>
          </a:p>
          <a:p>
            <a:pPr>
              <a:lnSpc>
                <a:spcPct val="70000"/>
              </a:lnSpc>
              <a:buFontTx/>
              <a:buNone/>
            </a:pPr>
            <a:r>
              <a:rPr lang="en-US" sz="600" smtClean="0">
                <a:latin typeface="Arial" pitchFamily="34" charset="0"/>
                <a:ea typeface="MS PGothic" pitchFamily="34" charset="-128"/>
              </a:rPr>
              <a:t>and cloud based services, they’re realizing that every dollar of investment in the data center and cloud, is providing a ripple effect on the rest of the organization in terms of productivity and efficiency.  </a:t>
            </a:r>
          </a:p>
          <a:p>
            <a:pPr>
              <a:lnSpc>
                <a:spcPct val="70000"/>
              </a:lnSpc>
              <a:buFontTx/>
              <a:buNone/>
            </a:pPr>
            <a:endParaRPr lang="en-US" sz="600" smtClean="0">
              <a:latin typeface="Arial" pitchFamily="34" charset="0"/>
              <a:ea typeface="MS PGothic" pitchFamily="34" charset="-128"/>
            </a:endParaRPr>
          </a:p>
          <a:p>
            <a:pPr>
              <a:lnSpc>
                <a:spcPct val="70000"/>
              </a:lnSpc>
            </a:pPr>
            <a:r>
              <a:rPr lang="en-US" sz="600" smtClean="0">
                <a:latin typeface="Arial" pitchFamily="34" charset="0"/>
                <a:ea typeface="MS PGothic" pitchFamily="34" charset="-128"/>
              </a:rPr>
              <a:t>With the advent of mobility (smart phones), concepts of anything as a services (XaaS) , cloud computing models the trends are definitely changing. This is s true inflection point in the industry, as organizations look to deliver application fluency and scale regardless of location or device. Within the Data center concepts like virtualization have taken root, and buzzwords of yesterday like VM awareness, workload mobility etc., are fast becoming the norm. </a:t>
            </a:r>
          </a:p>
          <a:p>
            <a:pPr>
              <a:lnSpc>
                <a:spcPct val="70000"/>
              </a:lnSpc>
              <a:buFontTx/>
              <a:buNone/>
            </a:pPr>
            <a:endParaRPr lang="en-US" sz="600" smtClean="0">
              <a:latin typeface="Arial" pitchFamily="34" charset="0"/>
              <a:ea typeface="MS PGothic" pitchFamily="34" charset="-128"/>
            </a:endParaRPr>
          </a:p>
          <a:p>
            <a:pPr>
              <a:lnSpc>
                <a:spcPct val="70000"/>
              </a:lnSpc>
            </a:pPr>
            <a:r>
              <a:rPr lang="en-US" sz="600" smtClean="0">
                <a:latin typeface="Arial" pitchFamily="34" charset="0"/>
                <a:ea typeface="MS PGothic" pitchFamily="34" charset="-128"/>
              </a:rPr>
              <a:t>IT is no longer a cost center, but is viewed as a strategic asset. IT Transformation is leading to business transformation. The Data center is a key component of the overall IT strategy driving a significant portion of investments there.</a:t>
            </a:r>
          </a:p>
          <a:p>
            <a:pPr>
              <a:lnSpc>
                <a:spcPct val="70000"/>
              </a:lnSpc>
              <a:buFontTx/>
              <a:buNone/>
            </a:pPr>
            <a:endParaRPr lang="en-US" sz="600" smtClean="0">
              <a:latin typeface="Arial" pitchFamily="34" charset="0"/>
              <a:ea typeface="MS PGothic" pitchFamily="34" charset="-128"/>
            </a:endParaRPr>
          </a:p>
          <a:p>
            <a:pPr>
              <a:lnSpc>
                <a:spcPct val="70000"/>
              </a:lnSpc>
            </a:pPr>
            <a:r>
              <a:rPr lang="en-US" sz="600" smtClean="0">
                <a:latin typeface="Arial" pitchFamily="34" charset="0"/>
                <a:ea typeface="MS PGothic" pitchFamily="34" charset="-128"/>
              </a:rPr>
              <a:t>Many CIOs are being measured on the business impact they can create . This means being accountable for new service creation and revenue generation, driving profitability and productivity and being flexible enough to deliver new business models with need-based governance and risk mitigation</a:t>
            </a:r>
          </a:p>
          <a:p>
            <a:pPr>
              <a:lnSpc>
                <a:spcPct val="70000"/>
              </a:lnSpc>
            </a:pPr>
            <a:r>
              <a:rPr lang="en-US" sz="600" smtClean="0">
                <a:latin typeface="Arial" pitchFamily="34" charset="0"/>
                <a:ea typeface="MS PGothic" pitchFamily="34" charset="-128"/>
              </a:rPr>
              <a:t>Cisco is uniquely positioned to address these top CxO care abouts.  Alongwith a rich partner ecosystem, Cisco can deliver solutions like Endpoint virtualization (VDI/VXI),  Cloud  Computing (Private/Public/Hybrid clouds), Workload consolidation and Business continuity to name a few.  </a:t>
            </a:r>
          </a:p>
          <a:p>
            <a:pPr>
              <a:lnSpc>
                <a:spcPct val="70000"/>
              </a:lnSpc>
            </a:pPr>
            <a:r>
              <a:rPr lang="en-US" sz="600" smtClean="0">
                <a:latin typeface="Arial" pitchFamily="34" charset="0"/>
                <a:ea typeface="MS PGothic" pitchFamily="34" charset="-128"/>
              </a:rPr>
              <a:t>The solution differentiation is made possible due to the emphasis Cisco places on Systems engineering.  Cisco’s Unified Fabric and Unified Compute System approaches embody the network and compute led thrusts in the Data center that provide the foundation to deliver on true architectural flexibility, investment protection and lower TCO. They offer an open, scalable, hi-performance foundation on which to offer key network, compute and application-level services whether it be network, compute or application services. These address the new challenges that are arising in Data centers and across the rest of the enterprise today. Virtualization happens to be a new trend as well as a catalyst for change. Application performance and fluency across the data center and into the enterprise is increasingly becoming important with applications becoming more pervasive and device agnostic. Security is top of mind and trust-based security is key especially as companies move into cloud based models, virtual services etc. Energy Efficiency and management is increasingly important and our customers appreciate the thought that Cisco brings into play on understanding that. In a bid to simplify operational complexity and reduce costs, many of our customers are increasingly placing emphasis on automation. Finally with virtualization taking root, and with server capacities and spending flat lining, the need to better optimize the resources, and move workloads seamlessly and transparently across the organization is becoming imperative.</a:t>
            </a:r>
          </a:p>
          <a:p>
            <a:pPr>
              <a:lnSpc>
                <a:spcPct val="70000"/>
              </a:lnSpc>
            </a:pPr>
            <a:r>
              <a:rPr lang="en-US" sz="600" smtClean="0">
                <a:latin typeface="Arial" pitchFamily="34" charset="0"/>
                <a:ea typeface="MS PGothic" pitchFamily="34" charset="-128"/>
              </a:rPr>
              <a:t>Cisco’s Unified Fabric and UCS pillars allows us to provide holistic solutions instead of silo’d answers.  They go hand in hand with Cisco Life cycle  services and our ability to provide  management simplicity including through policy based managed.</a:t>
            </a:r>
          </a:p>
          <a:p>
            <a:pPr>
              <a:lnSpc>
                <a:spcPct val="70000"/>
              </a:lnSpc>
            </a:pPr>
            <a:r>
              <a:rPr lang="en-US" sz="600" smtClean="0">
                <a:latin typeface="Arial" pitchFamily="34" charset="0"/>
                <a:ea typeface="MS PGothic" pitchFamily="34" charset="-128"/>
              </a:rPr>
              <a:t>A lot of these capabilities are built on the innovation engine from Cisco across our product portfolios. Whether it be switching, storage, compute or application services, to name a few, these are truly the best in the industry. These are standards-based and also help accelerate the innovations for our customers to drive efficiency, agility and transformation across their organization.</a:t>
            </a:r>
          </a:p>
          <a:p>
            <a:pPr>
              <a:lnSpc>
                <a:spcPct val="70000"/>
              </a:lnSpc>
            </a:pPr>
            <a:r>
              <a:rPr lang="en-US" sz="600" smtClean="0">
                <a:latin typeface="Arial" pitchFamily="34" charset="0"/>
                <a:ea typeface="MS PGothic" pitchFamily="34" charset="-128"/>
              </a:rPr>
              <a:t>If you look at this, this is very similar to how we approach our customers with our borderless networks architecture.  These are connected and linked to a common customer value proposition.   </a:t>
            </a:r>
          </a:p>
          <a:p>
            <a:pPr>
              <a:lnSpc>
                <a:spcPct val="70000"/>
              </a:lnSpc>
            </a:pPr>
            <a:endParaRPr lang="en-US" sz="600" smtClean="0">
              <a:latin typeface="Arial" pitchFamily="34" charset="0"/>
              <a:ea typeface="MS PGothic" pitchFamily="34" charset="-128"/>
            </a:endParaRPr>
          </a:p>
        </p:txBody>
      </p:sp>
      <p:sp>
        <p:nvSpPr>
          <p:cNvPr id="150532" name="Slide Number Placeholder 3"/>
          <p:cNvSpPr>
            <a:spLocks noGrp="1"/>
          </p:cNvSpPr>
          <p:nvPr>
            <p:ph type="sldNum" sz="quarter" idx="5"/>
          </p:nvPr>
        </p:nvSpPr>
        <p:spPr>
          <a:noFill/>
        </p:spPr>
        <p:txBody>
          <a:bodyPr/>
          <a:lstStyle/>
          <a:p>
            <a:fld id="{7286A86A-9136-44DC-8A79-8189113AB34D}" type="slidenum">
              <a:rPr lang="en-US" smtClean="0">
                <a:latin typeface="Arial" pitchFamily="34" charset="0"/>
                <a:ea typeface="MS PGothic" pitchFamily="34" charset="-128"/>
              </a:rPr>
              <a:pPr/>
              <a:t>7</a:t>
            </a:fld>
            <a:endParaRPr lang="en-US" smtClean="0">
              <a:latin typeface="Arial" pitchFamily="34" charset="0"/>
              <a:ea typeface="MS PGothic"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064" y="8830091"/>
            <a:ext cx="2972335" cy="464820"/>
          </a:xfrm>
          <a:prstGeom prst="rect">
            <a:avLst/>
          </a:prstGeom>
          <a:noFill/>
          <a:ln w="9525">
            <a:noFill/>
            <a:miter lim="800000"/>
            <a:headEnd/>
            <a:tailEnd/>
          </a:ln>
        </p:spPr>
        <p:txBody>
          <a:bodyPr lIns="93031" tIns="46516" rIns="93031" bIns="46516" anchor="b"/>
          <a:lstStyle/>
          <a:p>
            <a:pPr algn="r" defTabSz="930275" eaLnBrk="1" hangingPunct="1"/>
            <a:fld id="{1864D2BD-7F3C-49D4-B641-A241290EDBA9}" type="slidenum">
              <a:rPr lang="en-US" sz="1200"/>
              <a:pPr algn="r" defTabSz="930275" eaLnBrk="1" hangingPunct="1"/>
              <a:t>32</a:t>
            </a:fld>
            <a:endParaRPr lang="en-US" sz="1200"/>
          </a:p>
        </p:txBody>
      </p:sp>
      <p:sp>
        <p:nvSpPr>
          <p:cNvPr id="203779" name="Rectangle 2"/>
          <p:cNvSpPr>
            <a:spLocks noRot="1" noChangeArrowheads="1" noTextEdit="1"/>
          </p:cNvSpPr>
          <p:nvPr>
            <p:ph type="sldImg"/>
          </p:nvPr>
        </p:nvSpPr>
        <p:spPr>
          <a:xfrm>
            <a:off x="330200" y="696913"/>
            <a:ext cx="6197600" cy="3486150"/>
          </a:xfrm>
          <a:ln/>
        </p:spPr>
      </p:sp>
      <p:sp>
        <p:nvSpPr>
          <p:cNvPr id="203780" name="Rectangle 3"/>
          <p:cNvSpPr>
            <a:spLocks noGrp="1" noChangeArrowheads="1"/>
          </p:cNvSpPr>
          <p:nvPr>
            <p:ph type="body" idx="1"/>
          </p:nvPr>
        </p:nvSpPr>
        <p:spPr>
          <a:xfrm>
            <a:off x="685800" y="4415790"/>
            <a:ext cx="5486400" cy="4183380"/>
          </a:xfrm>
          <a:noFill/>
          <a:ln/>
        </p:spPr>
        <p:txBody>
          <a:bodyPr lIns="93031" tIns="46516" rIns="93031" bIns="46516"/>
          <a:lstStyle/>
          <a:p>
            <a:pPr marL="0" indent="0" defTabSz="914400" eaLnBrk="1" hangingPunct="1">
              <a:buFontTx/>
              <a:buNone/>
            </a:pPr>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01E55AF6-4834-41CE-A207-4B7E1B56E946}" type="slidenum">
              <a:rPr lang="en-US" smtClean="0">
                <a:latin typeface="Arial" pitchFamily="34" charset="0"/>
              </a:rPr>
              <a:pPr/>
              <a:t>34</a:t>
            </a:fld>
            <a:endParaRPr 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C23C937D-6DD0-48A6-8808-C3FFFC8A1959}" type="slidenum">
              <a:rPr lang="en-US" smtClean="0">
                <a:ea typeface="ＭＳ Ｐゴシック" pitchFamily="34" charset="-128"/>
              </a:rPr>
              <a:pPr/>
              <a:t>35</a:t>
            </a:fld>
            <a:endParaRPr lang="en-US" smtClean="0">
              <a:ea typeface="ＭＳ Ｐゴシック" pitchFamily="34" charset="-128"/>
            </a:endParaRPr>
          </a:p>
        </p:txBody>
      </p:sp>
      <p:sp>
        <p:nvSpPr>
          <p:cNvPr id="202755" name="Rectangle 2"/>
          <p:cNvSpPr>
            <a:spLocks noGrp="1" noRot="1" noChangeAspect="1" noChangeArrowheads="1" noTextEdit="1"/>
          </p:cNvSpPr>
          <p:nvPr>
            <p:ph type="sldImg"/>
          </p:nvPr>
        </p:nvSpPr>
        <p:spPr>
          <a:xfrm>
            <a:off x="-90488" y="246063"/>
            <a:ext cx="7094538" cy="3990975"/>
          </a:xfrm>
          <a:ln/>
        </p:spPr>
      </p:sp>
      <p:sp>
        <p:nvSpPr>
          <p:cNvPr id="202756" name="Rectangle 3"/>
          <p:cNvSpPr>
            <a:spLocks noGrp="1" noChangeArrowheads="1"/>
          </p:cNvSpPr>
          <p:nvPr>
            <p:ph type="body" idx="1"/>
          </p:nvPr>
        </p:nvSpPr>
        <p:spPr>
          <a:xfrm>
            <a:off x="396875" y="4377055"/>
            <a:ext cx="5988050" cy="4254394"/>
          </a:xfrm>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E30546FA-9A18-4852-9329-75CDA8795CC1}" type="slidenum">
              <a:rPr lang="en-US" smtClean="0">
                <a:ea typeface="ＭＳ Ｐゴシック" pitchFamily="34" charset="-128"/>
              </a:rPr>
              <a:pPr/>
              <a:t>36</a:t>
            </a:fld>
            <a:endParaRPr lang="en-US" smtClean="0">
              <a:ea typeface="ＭＳ Ｐゴシック" pitchFamily="34" charset="-128"/>
            </a:endParaRPr>
          </a:p>
        </p:txBody>
      </p:sp>
      <p:sp>
        <p:nvSpPr>
          <p:cNvPr id="203779" name="Rectangle 2"/>
          <p:cNvSpPr>
            <a:spLocks noGrp="1" noRot="1" noChangeAspect="1" noChangeArrowheads="1" noTextEdit="1"/>
          </p:cNvSpPr>
          <p:nvPr>
            <p:ph type="sldImg"/>
          </p:nvPr>
        </p:nvSpPr>
        <p:spPr>
          <a:xfrm>
            <a:off x="-90488" y="246063"/>
            <a:ext cx="7094538" cy="3990975"/>
          </a:xfrm>
          <a:ln/>
        </p:spPr>
      </p:sp>
      <p:sp>
        <p:nvSpPr>
          <p:cNvPr id="203780" name="Rectangle 3"/>
          <p:cNvSpPr>
            <a:spLocks noGrp="1" noChangeArrowheads="1"/>
          </p:cNvSpPr>
          <p:nvPr>
            <p:ph type="body" idx="1"/>
          </p:nvPr>
        </p:nvSpPr>
        <p:spPr>
          <a:xfrm>
            <a:off x="396875" y="4377055"/>
            <a:ext cx="5988050" cy="4254394"/>
          </a:xfrm>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48DC150F-66F8-44CE-A329-5CF56E76F69D}" type="slidenum">
              <a:rPr lang="en-US" smtClean="0">
                <a:ea typeface="ＭＳ Ｐゴシック" pitchFamily="34" charset="-128"/>
              </a:rPr>
              <a:pPr/>
              <a:t>37</a:t>
            </a:fld>
            <a:endParaRPr lang="en-US" smtClean="0">
              <a:ea typeface="ＭＳ Ｐゴシック" pitchFamily="34" charset="-128"/>
            </a:endParaRPr>
          </a:p>
        </p:txBody>
      </p:sp>
      <p:sp>
        <p:nvSpPr>
          <p:cNvPr id="205827" name="Rectangle 2"/>
          <p:cNvSpPr>
            <a:spLocks noGrp="1" noRot="1" noChangeAspect="1" noChangeArrowheads="1" noTextEdit="1"/>
          </p:cNvSpPr>
          <p:nvPr>
            <p:ph type="sldImg"/>
          </p:nvPr>
        </p:nvSpPr>
        <p:spPr>
          <a:xfrm>
            <a:off x="-90488" y="246063"/>
            <a:ext cx="7094538" cy="3990975"/>
          </a:xfrm>
          <a:ln/>
        </p:spPr>
      </p:sp>
      <p:sp>
        <p:nvSpPr>
          <p:cNvPr id="205828" name="Rectangle 3"/>
          <p:cNvSpPr>
            <a:spLocks noGrp="1" noChangeArrowheads="1"/>
          </p:cNvSpPr>
          <p:nvPr>
            <p:ph type="body" idx="1"/>
          </p:nvPr>
        </p:nvSpPr>
        <p:spPr>
          <a:xfrm>
            <a:off x="750888" y="4377055"/>
            <a:ext cx="5351462" cy="4254394"/>
          </a:xfrm>
          <a:noFill/>
          <a:ln/>
        </p:spPr>
        <p:txBody>
          <a:bodyPr/>
          <a:lstStyle/>
          <a:p>
            <a:pPr eaLnBrk="1" hangingPunct="1"/>
            <a:endParaRPr lang="en-US" smtClean="0">
              <a:latin typeface="Arial"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1"/>
          <p:cNvSpPr>
            <a:spLocks noGrp="1" noChangeArrowheads="1"/>
          </p:cNvSpPr>
          <p:nvPr>
            <p:ph type="sldNum" sz="quarter" idx="5"/>
          </p:nvPr>
        </p:nvSpPr>
        <p:spPr>
          <a:noFill/>
        </p:spPr>
        <p:txBody>
          <a:bodyPr/>
          <a:lstStyle/>
          <a:p>
            <a:fld id="{B6244E89-F703-49FF-B5DE-5F8BBDAA49DA}" type="slidenum">
              <a:rPr lang="en-US" smtClean="0">
                <a:ea typeface="MS PGothic" pitchFamily="34" charset="-128"/>
              </a:rPr>
              <a:pPr/>
              <a:t>38</a:t>
            </a:fld>
            <a:endParaRPr lang="en-US" smtClean="0">
              <a:ea typeface="MS PGothic" pitchFamily="34" charset="-128"/>
            </a:endParaRPr>
          </a:p>
        </p:txBody>
      </p:sp>
      <p:sp>
        <p:nvSpPr>
          <p:cNvPr id="206851" name="AutoShape 2"/>
          <p:cNvSpPr>
            <a:spLocks noGrp="1" noRot="1" noChangeAspect="1" noChangeArrowheads="1" noTextEdit="1"/>
          </p:cNvSpPr>
          <p:nvPr>
            <p:ph type="sldImg"/>
          </p:nvPr>
        </p:nvSpPr>
        <p:spPr>
          <a:xfrm>
            <a:off x="330200" y="696913"/>
            <a:ext cx="6197600" cy="3486150"/>
          </a:xfrm>
          <a:ln/>
        </p:spPr>
      </p:sp>
      <p:sp>
        <p:nvSpPr>
          <p:cNvPr id="206852" name="Rectangle 3"/>
          <p:cNvSpPr>
            <a:spLocks noGrp="1" noChangeArrowheads="1"/>
          </p:cNvSpPr>
          <p:nvPr>
            <p:ph type="body" idx="1"/>
          </p:nvPr>
        </p:nvSpPr>
        <p:spPr>
          <a:noFill/>
          <a:ln/>
        </p:spPr>
        <p:txBody>
          <a:bodyPr lIns="92946" tIns="46473" rIns="92946" bIns="46473"/>
          <a:lstStyle/>
          <a:p>
            <a:pPr eaLnBrk="1" hangingPunct="1"/>
            <a:r>
              <a:rPr lang="en-US" smtClean="0">
                <a:latin typeface="Arial" charset="0"/>
              </a:rPr>
              <a:t>MEC is mandatory feature – VSS is not possible with MEC- </a:t>
            </a:r>
          </a:p>
          <a:p>
            <a:pPr eaLnBrk="1" hangingPunct="1"/>
            <a:r>
              <a:rPr lang="en-US" smtClean="0">
                <a:latin typeface="Arial" charset="0"/>
              </a:rPr>
              <a:t>May be show singly attached to DUAL attached with MEC and NON-MEC</a:t>
            </a:r>
          </a:p>
          <a:p>
            <a:pPr eaLnBrk="1" hangingPunct="1"/>
            <a:r>
              <a:rPr lang="en-US" smtClean="0">
                <a:latin typeface="Arial" charset="0"/>
              </a:rPr>
              <a:t>Add MEC Slide requirement for avoiding loop for BP design - Requires EC on Access</a:t>
            </a:r>
          </a:p>
          <a:p>
            <a:pPr eaLnBrk="1" hangingPunct="1"/>
            <a:r>
              <a:rPr lang="en-US" smtClean="0">
                <a:latin typeface="Arial" charset="0"/>
              </a:rPr>
              <a:t>Modify the picture – with logical at bottom and Physical designation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EBC2F17-5CAE-4EA2-B814-F019EECC4536}" type="slidenum">
              <a:rPr lang="en-US" smtClean="0"/>
              <a:pPr>
                <a:defRPr/>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SOLO</a:t>
            </a:r>
            <a:r>
              <a:rPr lang="en-US" baseline="0" dirty="0" smtClean="0"/>
              <a:t> PARA SERVICE PROVIDERS..</a:t>
            </a:r>
            <a:endParaRPr lang="en-US" dirty="0" smtClean="0"/>
          </a:p>
          <a:p>
            <a:endParaRPr lang="en-US" dirty="0" smtClean="0"/>
          </a:p>
          <a:p>
            <a:r>
              <a:rPr lang="en-US" dirty="0" smtClean="0"/>
              <a:t>Site Recovery</a:t>
            </a:r>
            <a:r>
              <a:rPr lang="en-US" baseline="0" dirty="0" smtClean="0"/>
              <a:t> Mgr</a:t>
            </a:r>
          </a:p>
          <a:p>
            <a:r>
              <a:rPr lang="en-US" baseline="0" dirty="0" smtClean="0"/>
              <a:t>Long Distance </a:t>
            </a:r>
            <a:r>
              <a:rPr lang="en-US" baseline="0" dirty="0" err="1" smtClean="0"/>
              <a:t>vMotion</a:t>
            </a:r>
            <a:endParaRPr lang="en-US" baseline="0" dirty="0" smtClean="0"/>
          </a:p>
          <a:p>
            <a:endParaRPr lang="en-US" baseline="0" dirty="0" smtClean="0"/>
          </a:p>
          <a:p>
            <a:r>
              <a:rPr lang="en-US" baseline="0" dirty="0" smtClean="0"/>
              <a:t>Pronto </a:t>
            </a:r>
            <a:r>
              <a:rPr lang="en-US" baseline="0" dirty="0" err="1" smtClean="0"/>
              <a:t>para</a:t>
            </a:r>
            <a:r>
              <a:rPr lang="en-US" baseline="0" dirty="0" smtClean="0"/>
              <a:t> el ASR 1000..</a:t>
            </a:r>
          </a:p>
          <a:p>
            <a:endParaRPr lang="en-US" baseline="0" dirty="0" smtClean="0"/>
          </a:p>
          <a:p>
            <a:r>
              <a:rPr lang="en-US" baseline="0" dirty="0" smtClean="0"/>
              <a:t>Link </a:t>
            </a:r>
            <a:r>
              <a:rPr lang="en-US" baseline="0" dirty="0" err="1" smtClean="0"/>
              <a:t>para</a:t>
            </a:r>
            <a:r>
              <a:rPr lang="en-US" baseline="0" dirty="0" smtClean="0"/>
              <a:t> los </a:t>
            </a:r>
            <a:r>
              <a:rPr lang="en-US" baseline="0" dirty="0" err="1" smtClean="0"/>
              <a:t>que</a:t>
            </a:r>
            <a:r>
              <a:rPr lang="en-US" baseline="0" dirty="0" smtClean="0"/>
              <a:t> les </a:t>
            </a:r>
            <a:r>
              <a:rPr lang="en-US" baseline="0" dirty="0" err="1" smtClean="0"/>
              <a:t>guste</a:t>
            </a:r>
            <a:r>
              <a:rPr lang="en-US" baseline="0" dirty="0" smtClean="0"/>
              <a:t> leer el draft </a:t>
            </a:r>
            <a:r>
              <a:rPr lang="en-US" baseline="0" dirty="0" err="1" smtClean="0"/>
              <a:t>presentado</a:t>
            </a:r>
            <a:r>
              <a:rPr lang="en-US" baseline="0" dirty="0" smtClean="0"/>
              <a:t> a la </a:t>
            </a:r>
            <a:r>
              <a:rPr lang="en-US" baseline="0" dirty="0" err="1" smtClean="0"/>
              <a:t>ietf</a:t>
            </a:r>
            <a:r>
              <a:rPr lang="en-US" baseline="0" dirty="0" smtClean="0"/>
              <a:t>.</a:t>
            </a:r>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D2A413C-A797-1B42-97E9-6D2856BDEADD}"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pPr defTabSz="455613">
              <a:lnSpc>
                <a:spcPct val="70000"/>
              </a:lnSpc>
            </a:pPr>
            <a:r>
              <a:rPr lang="en-GB" sz="200" b="1" smtClean="0">
                <a:latin typeface="Arial" charset="0"/>
                <a:ea typeface="ＭＳ Ｐゴシック" pitchFamily="34" charset="-128"/>
              </a:rPr>
              <a:t>Purpose of this slide:</a:t>
            </a:r>
          </a:p>
          <a:p>
            <a:pPr defTabSz="455613">
              <a:lnSpc>
                <a:spcPct val="70000"/>
              </a:lnSpc>
            </a:pPr>
            <a:r>
              <a:rPr lang="en-GB" sz="400" smtClean="0">
                <a:latin typeface="Arial" charset="0"/>
                <a:ea typeface="ＭＳ Ｐゴシック" pitchFamily="34" charset="-128"/>
              </a:rPr>
              <a:t>Show the alignment between Cisco’s data center 3.0 strategy and Cisco IT’s drive to Cloud Services.</a:t>
            </a:r>
          </a:p>
          <a:p>
            <a:pPr defTabSz="455613">
              <a:lnSpc>
                <a:spcPct val="70000"/>
              </a:lnSpc>
            </a:pPr>
            <a:endParaRPr lang="en-GB" sz="400" smtClean="0">
              <a:latin typeface="Arial" charset="0"/>
              <a:ea typeface="ＭＳ Ｐゴシック" pitchFamily="34" charset="-128"/>
            </a:endParaRPr>
          </a:p>
          <a:p>
            <a:pPr defTabSz="455613">
              <a:lnSpc>
                <a:spcPct val="70000"/>
              </a:lnSpc>
            </a:pPr>
            <a:r>
              <a:rPr lang="en-GB" sz="400" b="1" smtClean="0">
                <a:latin typeface="Arial" charset="0"/>
                <a:ea typeface="ＭＳ Ｐゴシック" pitchFamily="34" charset="-128"/>
              </a:rPr>
              <a:t>Key Messages:</a:t>
            </a:r>
          </a:p>
          <a:p>
            <a:pPr defTabSz="455613">
              <a:lnSpc>
                <a:spcPct val="70000"/>
              </a:lnSpc>
            </a:pPr>
            <a:r>
              <a:rPr lang="en-US" sz="1000" smtClean="0">
                <a:latin typeface="Arial" charset="0"/>
                <a:ea typeface="ＭＳ Ｐゴシック" pitchFamily="34" charset="-128"/>
              </a:rPr>
              <a:t>IT issues today </a:t>
            </a:r>
            <a:r>
              <a:rPr lang="en-US" sz="1000" b="1" smtClean="0">
                <a:latin typeface="Arial" charset="0"/>
                <a:ea typeface="ＭＳ Ｐゴシック" pitchFamily="34" charset="-128"/>
              </a:rPr>
              <a:t>include lack of flexibility, agility, security and automation </a:t>
            </a:r>
            <a:r>
              <a:rPr lang="en-US" sz="1000" smtClean="0">
                <a:latin typeface="Arial" charset="0"/>
                <a:ea typeface="ＭＳ Ｐゴシック" pitchFamily="34" charset="-128"/>
              </a:rPr>
              <a:t>required to keep pace with rapidly changing business demands.</a:t>
            </a:r>
          </a:p>
          <a:p>
            <a:pPr defTabSz="455613">
              <a:lnSpc>
                <a:spcPct val="70000"/>
              </a:lnSpc>
            </a:pPr>
            <a:r>
              <a:rPr lang="en-US" sz="1000" smtClean="0">
                <a:latin typeface="Arial" charset="0"/>
                <a:ea typeface="ＭＳ Ｐゴシック" pitchFamily="34" charset="-128"/>
              </a:rPr>
              <a:t>Cisco IT has standardized on virtual machines as the new atomic unit in compute and is driving the transition to cloud based services.</a:t>
            </a:r>
          </a:p>
          <a:p>
            <a:pPr defTabSz="455613">
              <a:lnSpc>
                <a:spcPct val="70000"/>
              </a:lnSpc>
            </a:pPr>
            <a:r>
              <a:rPr lang="en-US" sz="1000" smtClean="0">
                <a:latin typeface="Arial" charset="0"/>
                <a:ea typeface="ＭＳ Ｐゴシック" pitchFamily="34" charset="-128"/>
              </a:rPr>
              <a:t>This disruptive journey is also an excellent time to examine your corporate environment for optimization at every stage.</a:t>
            </a:r>
          </a:p>
          <a:p>
            <a:pPr lvl="1" defTabSz="455613">
              <a:lnSpc>
                <a:spcPct val="70000"/>
              </a:lnSpc>
            </a:pPr>
            <a:r>
              <a:rPr lang="en-US" sz="1000" b="1" smtClean="0">
                <a:latin typeface="Arial" charset="0"/>
                <a:ea typeface="ＭＳ Ｐゴシック" pitchFamily="34" charset="-128"/>
              </a:rPr>
              <a:t>Optimize and Consolidate</a:t>
            </a:r>
            <a:r>
              <a:rPr lang="en-US" sz="1000" smtClean="0">
                <a:latin typeface="Arial" charset="0"/>
                <a:ea typeface="ＭＳ Ｐゴシック" pitchFamily="34" charset="-128"/>
              </a:rPr>
              <a:t> – </a:t>
            </a:r>
            <a:r>
              <a:rPr lang="en-US" sz="1000" b="1" smtClean="0">
                <a:latin typeface="Arial" charset="0"/>
                <a:ea typeface="ＭＳ Ｐゴシック" pitchFamily="34" charset="-128"/>
              </a:rPr>
              <a:t>Standardize and eliminate </a:t>
            </a:r>
            <a:r>
              <a:rPr lang="en-US" sz="1000" smtClean="0">
                <a:latin typeface="Arial" charset="0"/>
                <a:ea typeface="ＭＳ Ｐゴシック" pitchFamily="34" charset="-128"/>
              </a:rPr>
              <a:t>all redundant or overlapping infrastructure</a:t>
            </a:r>
            <a:endParaRPr lang="en-US" sz="1000" b="1" smtClean="0">
              <a:latin typeface="Arial" charset="0"/>
              <a:ea typeface="ＭＳ Ｐゴシック" pitchFamily="34" charset="-128"/>
            </a:endParaRPr>
          </a:p>
          <a:p>
            <a:pPr lvl="1" defTabSz="455613">
              <a:lnSpc>
                <a:spcPct val="70000"/>
              </a:lnSpc>
            </a:pPr>
            <a:r>
              <a:rPr lang="en-US" sz="1000" b="1" smtClean="0">
                <a:latin typeface="Arial" charset="0"/>
                <a:ea typeface="ＭＳ Ｐゴシック" pitchFamily="34" charset="-128"/>
              </a:rPr>
              <a:t>Optimize with Virtualization</a:t>
            </a:r>
            <a:r>
              <a:rPr lang="en-US" sz="1000" smtClean="0">
                <a:latin typeface="Arial" charset="0"/>
                <a:ea typeface="ＭＳ Ｐゴシック" pitchFamily="34" charset="-128"/>
              </a:rPr>
              <a:t> – </a:t>
            </a:r>
            <a:r>
              <a:rPr lang="en-US" sz="1000" b="1" smtClean="0">
                <a:latin typeface="Arial" charset="0"/>
                <a:ea typeface="ＭＳ Ｐゴシック" pitchFamily="34" charset="-128"/>
              </a:rPr>
              <a:t>Decommission</a:t>
            </a:r>
            <a:r>
              <a:rPr lang="en-US" sz="1000" smtClean="0">
                <a:latin typeface="Arial" charset="0"/>
                <a:ea typeface="ＭＳ Ｐゴシック" pitchFamily="34" charset="-128"/>
              </a:rPr>
              <a:t> overlapping applications- Just because one can virtualized 20 physical servers and their applications onto a single server, do not blindly migrate the applications leverage this disruptive instance to eliminate all overlapping applications</a:t>
            </a:r>
          </a:p>
          <a:p>
            <a:pPr lvl="1" defTabSz="455613">
              <a:lnSpc>
                <a:spcPct val="70000"/>
              </a:lnSpc>
            </a:pPr>
            <a:r>
              <a:rPr lang="en-US" sz="1000" b="1" smtClean="0">
                <a:latin typeface="Arial" charset="0"/>
                <a:ea typeface="ＭＳ Ｐゴシック" pitchFamily="34" charset="-128"/>
              </a:rPr>
              <a:t>Optimize and Automate</a:t>
            </a:r>
            <a:r>
              <a:rPr lang="en-US" sz="1000" smtClean="0">
                <a:latin typeface="Arial" charset="0"/>
                <a:ea typeface="ＭＳ Ｐゴシック" pitchFamily="34" charset="-128"/>
              </a:rPr>
              <a:t> – Great opportunity to </a:t>
            </a:r>
            <a:r>
              <a:rPr lang="en-US" sz="1000" b="1" smtClean="0">
                <a:latin typeface="Arial" charset="0"/>
                <a:ea typeface="ＭＳ Ｐゴシック" pitchFamily="34" charset="-128"/>
              </a:rPr>
              <a:t>improve efficiency and effectiveness of every business process</a:t>
            </a:r>
            <a:r>
              <a:rPr lang="en-US" sz="1000" smtClean="0">
                <a:latin typeface="Arial" charset="0"/>
                <a:ea typeface="ＭＳ Ｐゴシック" pitchFamily="34" charset="-128"/>
              </a:rPr>
              <a:t>. One does not want to </a:t>
            </a:r>
            <a:r>
              <a:rPr lang="en-US" sz="1000" b="1" smtClean="0">
                <a:latin typeface="Arial" charset="0"/>
                <a:ea typeface="ＭＳ Ｐゴシック" pitchFamily="34" charset="-128"/>
              </a:rPr>
              <a:t>make bad decisions faster</a:t>
            </a:r>
            <a:r>
              <a:rPr lang="en-US" sz="1000" smtClean="0">
                <a:latin typeface="Arial" charset="0"/>
                <a:ea typeface="ＭＳ Ｐゴシック" pitchFamily="34" charset="-128"/>
              </a:rPr>
              <a:t>.</a:t>
            </a:r>
          </a:p>
          <a:p>
            <a:pPr defTabSz="455613">
              <a:spcBef>
                <a:spcPct val="0"/>
              </a:spcBef>
            </a:pPr>
            <a:r>
              <a:rPr lang="en-US" sz="1000" smtClean="0">
                <a:latin typeface="Arial" charset="0"/>
                <a:ea typeface="ＭＳ Ｐゴシック" pitchFamily="34" charset="-128"/>
              </a:rPr>
              <a:t>Beyond automation, you begin to enter the next level of IT refinement with robust utility pay-as-you-go services offered within:</a:t>
            </a:r>
          </a:p>
          <a:p>
            <a:pPr lvl="1" defTabSz="455613">
              <a:spcBef>
                <a:spcPct val="0"/>
              </a:spcBef>
            </a:pPr>
            <a:r>
              <a:rPr lang="en-US" sz="1000" smtClean="0">
                <a:latin typeface="Arial" charset="0"/>
                <a:ea typeface="ＭＳ Ｐゴシック" pitchFamily="34" charset="-128"/>
              </a:rPr>
              <a:t>Enterprise intranet-class cloud utility services and</a:t>
            </a:r>
          </a:p>
          <a:p>
            <a:pPr lvl="1" defTabSz="455613">
              <a:spcBef>
                <a:spcPct val="0"/>
              </a:spcBef>
            </a:pPr>
            <a:r>
              <a:rPr lang="en-US" sz="1000" smtClean="0">
                <a:latin typeface="Arial" charset="0"/>
                <a:ea typeface="ＭＳ Ｐゴシック" pitchFamily="34" charset="-128"/>
              </a:rPr>
              <a:t>Inter-cloud go-to-market value deliver chain services for development and delivery of customer consumables.</a:t>
            </a:r>
          </a:p>
        </p:txBody>
      </p:sp>
      <p:sp>
        <p:nvSpPr>
          <p:cNvPr id="209924" name="Slide Number Placeholder 3"/>
          <p:cNvSpPr>
            <a:spLocks noGrp="1"/>
          </p:cNvSpPr>
          <p:nvPr>
            <p:ph type="sldNum" sz="quarter" idx="5"/>
          </p:nvPr>
        </p:nvSpPr>
        <p:spPr>
          <a:noFill/>
        </p:spPr>
        <p:txBody>
          <a:bodyPr/>
          <a:lstStyle/>
          <a:p>
            <a:fld id="{67DF11A8-CF25-441F-B66E-B18E9773ED27}" type="slidenum">
              <a:rPr lang="en-US" smtClean="0">
                <a:solidFill>
                  <a:srgbClr val="000000"/>
                </a:solidFill>
                <a:ea typeface="ＭＳ Ｐゴシック" pitchFamily="34" charset="-128"/>
              </a:rPr>
              <a:pPr/>
              <a:t>41</a:t>
            </a:fld>
            <a:endParaRPr lang="en-US" smtClean="0">
              <a:solidFill>
                <a:srgbClr val="000000"/>
              </a:solidFill>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xfrm>
            <a:off x="330200" y="698500"/>
            <a:ext cx="6197600" cy="3486150"/>
          </a:xfrm>
          <a:ln/>
        </p:spPr>
      </p:sp>
      <p:sp>
        <p:nvSpPr>
          <p:cNvPr id="206851" name="Notes Placeholder 2"/>
          <p:cNvSpPr>
            <a:spLocks noGrp="1"/>
          </p:cNvSpPr>
          <p:nvPr>
            <p:ph type="body" idx="1"/>
          </p:nvPr>
        </p:nvSpPr>
        <p:spPr>
          <a:noFill/>
          <a:ln/>
        </p:spPr>
        <p:txBody>
          <a:bodyPr/>
          <a:lstStyle/>
          <a:p>
            <a:pPr eaLnBrk="1" hangingPunct="1">
              <a:spcBef>
                <a:spcPct val="0"/>
              </a:spcBef>
              <a:buFontTx/>
              <a:buNone/>
            </a:pPr>
            <a:r>
              <a:rPr lang="en-US" smtClean="0">
                <a:latin typeface="Arial" pitchFamily="34" charset="0"/>
                <a:ea typeface="ＭＳ Ｐゴシック" pitchFamily="34" charset="-128"/>
              </a:rPr>
              <a:t>Let’s look into this in more detail…</a:t>
            </a:r>
          </a:p>
          <a:p>
            <a:pPr eaLnBrk="1" hangingPunct="1">
              <a:spcBef>
                <a:spcPct val="0"/>
              </a:spcBef>
              <a:buFontTx/>
              <a:buNone/>
            </a:pPr>
            <a:endParaRPr lang="en-US" smtClean="0">
              <a:latin typeface="Arial" pitchFamily="34" charset="0"/>
              <a:ea typeface="ＭＳ Ｐゴシック" pitchFamily="34" charset="-128"/>
            </a:endParaRPr>
          </a:p>
          <a:p>
            <a:pPr eaLnBrk="1" hangingPunct="1">
              <a:spcBef>
                <a:spcPct val="0"/>
              </a:spcBef>
            </a:pPr>
            <a:r>
              <a:rPr lang="en-US" smtClean="0">
                <a:latin typeface="Arial" pitchFamily="34" charset="0"/>
                <a:ea typeface="ＭＳ Ｐゴシック" pitchFamily="34" charset="-128"/>
              </a:rPr>
              <a:t>VM Visibility</a:t>
            </a:r>
          </a:p>
          <a:p>
            <a:pPr eaLnBrk="1" hangingPunct="1">
              <a:spcBef>
                <a:spcPct val="0"/>
              </a:spcBef>
            </a:pPr>
            <a:r>
              <a:rPr lang="en-US" smtClean="0">
                <a:latin typeface="Arial" pitchFamily="34" charset="0"/>
                <a:ea typeface="ＭＳ Ｐゴシック" pitchFamily="34" charset="-128"/>
              </a:rPr>
              <a:t>VM Isolation</a:t>
            </a:r>
          </a:p>
          <a:p>
            <a:pPr eaLnBrk="1" hangingPunct="1">
              <a:spcBef>
                <a:spcPct val="0"/>
              </a:spcBef>
            </a:pPr>
            <a:r>
              <a:rPr lang="en-US" smtClean="0">
                <a:latin typeface="Arial" pitchFamily="34" charset="0"/>
                <a:ea typeface="ＭＳ Ｐゴシック" pitchFamily="34" charset="-128"/>
              </a:rPr>
              <a:t>Workflow</a:t>
            </a:r>
          </a:p>
          <a:p>
            <a:pPr eaLnBrk="1" hangingPunct="1">
              <a:spcBef>
                <a:spcPct val="0"/>
              </a:spcBef>
            </a:pPr>
            <a:endParaRPr lang="en-US" smtClean="0">
              <a:latin typeface="Arial" pitchFamily="34" charset="0"/>
              <a:ea typeface="ＭＳ Ｐゴシック" pitchFamily="34" charset="-128"/>
            </a:endParaRPr>
          </a:p>
          <a:p>
            <a:pPr eaLnBrk="1" hangingPunct="1">
              <a:spcBef>
                <a:spcPct val="0"/>
              </a:spcBef>
              <a:buFontTx/>
              <a:buNone/>
            </a:pPr>
            <a:r>
              <a:rPr lang="en-US" smtClean="0">
                <a:latin typeface="Arial" pitchFamily="34" charset="0"/>
                <a:ea typeface="ＭＳ Ｐゴシック" pitchFamily="34" charset="-128"/>
              </a:rPr>
              <a:t>The Cisco Nexus 1000V overcomes these hurdles…</a:t>
            </a:r>
          </a:p>
        </p:txBody>
      </p:sp>
      <p:sp>
        <p:nvSpPr>
          <p:cNvPr id="206852" name="Slide Number Placeholder 3"/>
          <p:cNvSpPr>
            <a:spLocks noGrp="1"/>
          </p:cNvSpPr>
          <p:nvPr>
            <p:ph type="sldNum" sz="quarter" idx="5"/>
          </p:nvPr>
        </p:nvSpPr>
        <p:spPr>
          <a:noFill/>
        </p:spPr>
        <p:txBody>
          <a:bodyPr/>
          <a:lstStyle/>
          <a:p>
            <a:fld id="{31EEFA42-3D3E-455D-87CE-B7BA8B316400}" type="slidenum">
              <a:rPr lang="en-US" smtClean="0">
                <a:solidFill>
                  <a:srgbClr val="000000"/>
                </a:solidFill>
                <a:latin typeface="Arial" pitchFamily="34" charset="0"/>
                <a:ea typeface="ＭＳ Ｐゴシック" pitchFamily="34" charset="-128"/>
                <a:cs typeface="Arial" pitchFamily="34" charset="0"/>
              </a:rPr>
              <a:pPr/>
              <a:t>42</a:t>
            </a:fld>
            <a:endParaRPr lang="en-US" smtClean="0">
              <a:solidFill>
                <a:srgbClr val="000000"/>
              </a:solidFill>
              <a:latin typeface="Arial" pitchFamily="34" charset="0"/>
              <a:ea typeface="ＭＳ Ｐゴシック" pitchFamily="34" charset="-128"/>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518FAB5-8E60-1246-8C85-D9E606AEA537}" type="slidenum">
              <a:rPr lang="en-US" smtClean="0"/>
              <a:pPr>
                <a:defRPr/>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US" b="1" smtClean="0"/>
              <a:t>Transcript</a:t>
            </a:r>
            <a:r>
              <a:rPr lang="en-US" smtClean="0"/>
              <a:t>:</a:t>
            </a:r>
          </a:p>
          <a:p>
            <a:endParaRPr lang="en-US" smtClean="0"/>
          </a:p>
          <a:p>
            <a:r>
              <a:rPr lang="en-US" smtClean="0"/>
              <a:t>It is NX-OS based so CLI is very similar to the 7000, the MDS, the 5000 (inaudible). At day one we'll have a single option for going to VSM which would be a virtual appliance, and we'll talk about that in a little more detail throughout the presentation. The second component is what we call the Virtual Ethernet Module. This is the component that actually gets installed on the ESX server itself. This replaces the virtual switch functionality that customers expect to see in the VMware environment. And it enables us to provide our rich Cisco feature set in this environment. This piece of code is extremely small. It's only a few megabytes of code, and it doesn't really take up a whole lot of memory or resources on the system itself.</a:t>
            </a:r>
          </a:p>
        </p:txBody>
      </p:sp>
      <p:sp>
        <p:nvSpPr>
          <p:cNvPr id="65540" name="Slide Number Placeholder 3"/>
          <p:cNvSpPr>
            <a:spLocks noGrp="1"/>
          </p:cNvSpPr>
          <p:nvPr>
            <p:ph type="sldNum" sz="quarter" idx="5"/>
          </p:nvPr>
        </p:nvSpPr>
        <p:spPr>
          <a:noFill/>
        </p:spPr>
        <p:txBody>
          <a:bodyPr/>
          <a:lstStyle/>
          <a:p>
            <a:pPr defTabSz="928688"/>
            <a:r>
              <a:rPr lang="en-US" b="1" smtClean="0"/>
              <a:t>Transcript</a:t>
            </a:r>
            <a:r>
              <a:rPr lang="en-US" smtClean="0"/>
              <a:t>:</a:t>
            </a:r>
          </a:p>
          <a:p>
            <a:pPr defTabSz="928688"/>
            <a:endParaRPr lang="en-US" smtClean="0"/>
          </a:p>
          <a:p>
            <a:pPr defTabSz="928688"/>
            <a:r>
              <a:rPr lang="en-US" smtClean="0"/>
              <a:t>It is NX-OS based so CLI is very similar to the 7000, the MDS, the 5000 (inaudible). At day one we'll have a single option for going to VSM which would be a virtual appliance, and we'll talk about that in a little more detail throughout the presentation. The second component is what we call the Virtual Ethernet Module. This is the component that actually gets installed on the ESX server itself. This replaces the virtual switch functionality that customers expect to see in the VMware environment. And it enables us to provide our rich Cisco feature set in this environment. This piece of code is extremely small. It's only a few megabytes of code, and it doesn't really take up a whole lot of memory or resources on the system itself.</a:t>
            </a:r>
          </a:p>
          <a:p>
            <a:pPr defTabSz="928688"/>
            <a:endParaRPr lang="en-US" smtClean="0"/>
          </a:p>
          <a:p>
            <a:pPr defTabSz="928688"/>
            <a:r>
              <a:rPr lang="en-US" b="1" smtClean="0"/>
              <a:t>Author’s Original Notes:</a:t>
            </a:r>
            <a:endParaRPr lang="en-US" smtClean="0"/>
          </a:p>
          <a:p>
            <a:pPr defTabSz="928688"/>
            <a:endParaRPr lang="en-US" smtClean="0"/>
          </a:p>
          <a:p>
            <a:pPr defTabSz="928688"/>
            <a:fld id="{CEF194F2-3B76-43A4-AF3B-245F300D8E99}" type="slidenum">
              <a:rPr lang="en-US" smtClean="0"/>
              <a:pPr defTabSz="928688"/>
              <a:t>43</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b="1" smtClean="0"/>
              <a:t>Transcript</a:t>
            </a:r>
            <a:r>
              <a:rPr lang="en-US" smtClean="0"/>
              <a:t>:</a:t>
            </a:r>
          </a:p>
          <a:p>
            <a:endParaRPr lang="en-US" smtClean="0"/>
          </a:p>
          <a:p>
            <a:r>
              <a:rPr lang="en-US" smtClean="0"/>
              <a:t>So the model we have is, from a management perspective, a virtual chassis model. This is to say that a single Nexus 1000V is comprised of two VSMs and multiple VEMs that look like a single chassis. AUDIENCE QUESTION: Hey Dan? Yes. AUDIENCE QUESTION: We're finding that a number of people can't hear you quite as well. Can you speak up a little bit more? I know we did the sound check earlier, but there are some saying that your voice is a little bit low. Okay, we'll try to increase the volume as possible. AUDIENCE COMMENT: Thanks Dan. Okay, hopefully this is a little better for you. So as I was saying, the Cisco Nexus 1000V employs a virtual chassis model where the two Virtual Supervisor Modules and the multiple Virtual Ethernet Modules comprise a single chassis. So when you do show module for example, this is the output that you would expect to see. Each Virtual Supervisor Module shows up as a module in the chassis, and then any number of Virtual Ethernet Modules that you may have deployed would show up as modules in the chassis as well up to the 64 that we'll be supporting at FCS.</a:t>
            </a:r>
          </a:p>
        </p:txBody>
      </p:sp>
      <p:sp>
        <p:nvSpPr>
          <p:cNvPr id="66564" name="Slide Number Placeholder 3"/>
          <p:cNvSpPr>
            <a:spLocks noGrp="1"/>
          </p:cNvSpPr>
          <p:nvPr>
            <p:ph type="sldNum" sz="quarter" idx="5"/>
          </p:nvPr>
        </p:nvSpPr>
        <p:spPr>
          <a:noFill/>
        </p:spPr>
        <p:txBody>
          <a:bodyPr/>
          <a:lstStyle/>
          <a:p>
            <a:pPr defTabSz="928688"/>
            <a:r>
              <a:rPr lang="en-US" b="1" smtClean="0"/>
              <a:t>Transcript</a:t>
            </a:r>
            <a:r>
              <a:rPr lang="en-US" smtClean="0"/>
              <a:t>:</a:t>
            </a:r>
          </a:p>
          <a:p>
            <a:pPr defTabSz="928688"/>
            <a:endParaRPr lang="en-US" smtClean="0"/>
          </a:p>
          <a:p>
            <a:pPr defTabSz="928688"/>
            <a:r>
              <a:rPr lang="en-US" smtClean="0"/>
              <a:t>So the model we have is, from a management perspective, a virtual chassis model. This is to say that a single Nexus 1000V is comprised of two VSMs and multiple VEMs that look like a single chassis. AUDIENCE QUESTION: Hey Dan? Yes. AUDIENCE QUESTION: We're finding that a number of people can't hear you quite as well. Can you speak up a little bit more? I know we did the sound check earlier, but there are some saying that your voice is a little bit low. Okay, we'll try to increase the volume as possible. AUDIENCE COMMENT: Thanks Dan. Okay, hopefully this is a little better for you. So as I was saying, the Cisco Nexus 1000V employs a virtual chassis model where the two Virtual Supervisor Modules and the multiple Virtual Ethernet Modules comprise a single chassis. So when you do show module for example, this is the output that you would expect to see. Each Virtual Supervisor Module shows up as a module in the chassis, and then any number of Virtual Ethernet Modules that you may have deployed would show up as modules in the chassis as well up to the 64 that we'll be supporting at FCS.</a:t>
            </a:r>
          </a:p>
          <a:p>
            <a:pPr defTabSz="928688"/>
            <a:endParaRPr lang="en-US" smtClean="0"/>
          </a:p>
          <a:p>
            <a:pPr defTabSz="928688"/>
            <a:r>
              <a:rPr lang="en-US" b="1" smtClean="0"/>
              <a:t>Author’s Original Notes:</a:t>
            </a:r>
            <a:endParaRPr lang="en-US" smtClean="0"/>
          </a:p>
          <a:p>
            <a:pPr defTabSz="928688"/>
            <a:endParaRPr lang="en-US" smtClean="0"/>
          </a:p>
          <a:p>
            <a:pPr defTabSz="928688"/>
            <a:fld id="{EBE95A51-9F5B-435F-975F-1B47F3410E4D}" type="slidenum">
              <a:rPr lang="en-US" smtClean="0"/>
              <a:pPr defTabSz="928688"/>
              <a:t>44</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r>
              <a:rPr lang="en-US" b="1" smtClean="0"/>
              <a:t>Transcript</a:t>
            </a:r>
            <a:r>
              <a:rPr lang="en-US" smtClean="0"/>
              <a:t>:</a:t>
            </a:r>
          </a:p>
          <a:p>
            <a:endParaRPr lang="en-US" smtClean="0"/>
          </a:p>
          <a:p>
            <a:r>
              <a:rPr lang="en-US" smtClean="0"/>
              <a:t>So the way that this works from a collaborative perspective is the network administrator defines a port-profile. That port-profile is configured on the VSM through the standard Cisco CLI. That profile gets rolled up. The network administrator says, make this a VMware port group. That port-profile name gets pushed out to Virtual Center and then it will be displayed within the drop-down that the server administrators use to configure their network interfaces on their virtual machines. Now they'll see the name of the port-profile and the name of the switch, in this case that Nexus 1000V that it's associated with. And when that virtual machine comes up, the switch will automatically create a virtual Ethernet interface for that virtual machine or corresponding to each virtual NIC. And the policy that is applied is the policy that was defined within the port-profile that the server administrator has used. So this is a very collaborative model between server and network administrators.</a:t>
            </a:r>
          </a:p>
        </p:txBody>
      </p:sp>
      <p:sp>
        <p:nvSpPr>
          <p:cNvPr id="71684" name="Slide Number Placeholder 3"/>
          <p:cNvSpPr>
            <a:spLocks noGrp="1"/>
          </p:cNvSpPr>
          <p:nvPr>
            <p:ph type="sldNum" sz="quarter" idx="5"/>
          </p:nvPr>
        </p:nvSpPr>
        <p:spPr>
          <a:noFill/>
        </p:spPr>
        <p:txBody>
          <a:bodyPr/>
          <a:lstStyle/>
          <a:p>
            <a:pPr defTabSz="928688"/>
            <a:r>
              <a:rPr lang="en-US" b="1" smtClean="0"/>
              <a:t>Transcript</a:t>
            </a:r>
            <a:r>
              <a:rPr lang="en-US" smtClean="0"/>
              <a:t>:</a:t>
            </a:r>
          </a:p>
          <a:p>
            <a:pPr defTabSz="928688"/>
            <a:endParaRPr lang="en-US" smtClean="0"/>
          </a:p>
          <a:p>
            <a:pPr defTabSz="928688"/>
            <a:r>
              <a:rPr lang="en-US" smtClean="0"/>
              <a:t>So the way that this works from a collaborative perspective is the network administrator defines a port-profile. That port-profile is configured on the VSM through the standard Cisco CLI. That profile gets rolled up. The network administrator says, make this a VMware port group. That port-profile name gets pushed out to Virtual Center and then it will be displayed within the drop-down that the server administrators use to configure their network interfaces on their virtual machines. Now they'll see the name of the port-profile and the name of the switch, in this case that Nexus 1000V that it's associated with. And when that virtual machine comes up, the switch will automatically create a virtual Ethernet interface for that virtual machine or corresponding to each virtual NIC. And the policy that is applied is the policy that was defined within the port-profile that the server administrator has used. So this is a very collaborative model between server and network administrators.</a:t>
            </a:r>
          </a:p>
          <a:p>
            <a:pPr defTabSz="928688"/>
            <a:endParaRPr lang="en-US" smtClean="0"/>
          </a:p>
          <a:p>
            <a:pPr defTabSz="928688"/>
            <a:r>
              <a:rPr lang="en-US" b="1" smtClean="0"/>
              <a:t>Author’s Original Notes:</a:t>
            </a:r>
            <a:endParaRPr lang="en-US" smtClean="0"/>
          </a:p>
          <a:p>
            <a:pPr defTabSz="928688"/>
            <a:endParaRPr lang="en-US" smtClean="0"/>
          </a:p>
          <a:p>
            <a:pPr defTabSz="928688"/>
            <a:fld id="{703A8C50-318E-4FD4-ADC0-E8E15007F687}" type="slidenum">
              <a:rPr lang="en-US" smtClean="0"/>
              <a:pPr defTabSz="928688"/>
              <a:t>45</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125956" name="Slide Number Placeholder 3"/>
          <p:cNvSpPr>
            <a:spLocks noGrp="1"/>
          </p:cNvSpPr>
          <p:nvPr>
            <p:ph type="sldNum" sz="quarter" idx="5"/>
          </p:nvPr>
        </p:nvSpPr>
        <p:spPr>
          <a:noFill/>
        </p:spPr>
        <p:txBody>
          <a:bodyPr/>
          <a:lstStyle/>
          <a:p>
            <a:fld id="{921822D0-AF58-4D4D-A045-F2477A0FA46F}" type="slidenum">
              <a:rPr lang="en-US">
                <a:solidFill>
                  <a:srgbClr val="000000"/>
                </a:solidFill>
                <a:latin typeface="Times New Roman" charset="0"/>
              </a:rPr>
              <a:pPr/>
              <a:t>48</a:t>
            </a:fld>
            <a:endParaRPr lang="en-US" dirty="0">
              <a:solidFill>
                <a:srgbClr val="000000"/>
              </a:solidFill>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endParaRPr lang="en-US" smtClean="0">
              <a:latin typeface="Arial" pitchFamily="34" charset="0"/>
            </a:endParaRPr>
          </a:p>
        </p:txBody>
      </p:sp>
      <p:sp>
        <p:nvSpPr>
          <p:cNvPr id="229380" name="Slide Number Placeholder 3"/>
          <p:cNvSpPr>
            <a:spLocks noGrp="1"/>
          </p:cNvSpPr>
          <p:nvPr>
            <p:ph type="sldNum" sz="quarter" idx="5"/>
          </p:nvPr>
        </p:nvSpPr>
        <p:spPr>
          <a:noFill/>
        </p:spPr>
        <p:txBody>
          <a:bodyPr/>
          <a:lstStyle/>
          <a:p>
            <a:fld id="{0AA97AE3-08B4-4D72-87D2-0B070828297E}" type="slidenum">
              <a:rPr lang="en-US" smtClean="0">
                <a:latin typeface="Arial" pitchFamily="34" charset="0"/>
              </a:rPr>
              <a:pPr/>
              <a:t>49</a:t>
            </a:fld>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baseline="0" dirty="0" smtClean="0">
                <a:solidFill>
                  <a:schemeClr val="tx1"/>
                </a:solidFill>
                <a:latin typeface="+mn-lt"/>
                <a:ea typeface="+mn-ea"/>
                <a:cs typeface="+mn-cs"/>
              </a:rPr>
              <a:t>IT departments today are challenged to look beyond traditional silos of networking and storage to manage this converged, virtualized data center. Meeting this challenge calls for unification of the management plane to enable holistic management of the data center infrastructure. Recognizing the need to support this convergence in management, Cisco is merging two best-in-class management solutions, Cisco Fabric Manager and Cisco Data Center Network Manager (DCNM) for LAN, into one unified product called Cisco DCNM. </a:t>
            </a:r>
          </a:p>
          <a:p>
            <a:endParaRPr lang="en-US" sz="1400" b="0" kern="1200" baseline="0" dirty="0" smtClean="0">
              <a:solidFill>
                <a:schemeClr val="tx1"/>
              </a:solidFill>
              <a:latin typeface="+mn-lt"/>
              <a:ea typeface="+mn-ea"/>
              <a:cs typeface="+mn-cs"/>
            </a:endParaRPr>
          </a:p>
          <a:p>
            <a:r>
              <a:rPr lang="en-US" sz="1400" kern="1200" baseline="0" dirty="0" smtClean="0">
                <a:solidFill>
                  <a:schemeClr val="tx1"/>
                </a:solidFill>
                <a:latin typeface="+mn-lt"/>
                <a:ea typeface="+mn-ea"/>
                <a:cs typeface="+mn-cs"/>
              </a:rPr>
              <a:t>Cisco DCNM can be licensed to manage a combination of SAN and LAN environments. Administrators still maintain control and segmentation through role-based access control (RBAC), now with single-pane visibility across the network and storage access infrastructure. Depending on licensing, different features for management of SAN and LAN infrastructure are available. </a:t>
            </a:r>
            <a:br>
              <a:rPr lang="en-US" sz="1400" kern="1200" baseline="0" dirty="0" smtClean="0">
                <a:solidFill>
                  <a:schemeClr val="tx1"/>
                </a:solidFill>
                <a:latin typeface="+mn-lt"/>
                <a:ea typeface="+mn-ea"/>
                <a:cs typeface="+mn-cs"/>
              </a:rPr>
            </a:br>
            <a:endParaRPr lang="en-US" sz="1400" kern="1200" baseline="0" dirty="0" smtClean="0">
              <a:solidFill>
                <a:schemeClr val="tx1"/>
              </a:solidFill>
              <a:latin typeface="+mn-lt"/>
              <a:ea typeface="+mn-ea"/>
              <a:cs typeface="+mn-cs"/>
            </a:endParaRPr>
          </a:p>
          <a:p>
            <a:r>
              <a:rPr lang="en-US" sz="1400" kern="1200" baseline="0" dirty="0" smtClean="0">
                <a:solidFill>
                  <a:schemeClr val="tx1"/>
                </a:solidFill>
                <a:latin typeface="+mn-lt"/>
                <a:ea typeface="+mn-ea"/>
                <a:cs typeface="+mn-cs"/>
              </a:rPr>
              <a:t>Features of Cisco DCNM </a:t>
            </a:r>
          </a:p>
          <a:p>
            <a:r>
              <a:rPr lang="en-US" sz="1400" kern="1200" baseline="0" dirty="0" smtClean="0">
                <a:solidFill>
                  <a:schemeClr val="tx1"/>
                </a:solidFill>
                <a:latin typeface="+mn-lt"/>
                <a:ea typeface="+mn-ea"/>
                <a:cs typeface="+mn-cs"/>
              </a:rPr>
              <a:t>DCNM assists in operational management of virtualized data centers by providing:</a:t>
            </a:r>
          </a:p>
          <a:p>
            <a:pPr>
              <a:buFontTx/>
              <a:buChar char="-"/>
            </a:pPr>
            <a:r>
              <a:rPr lang="en-US" sz="1400" kern="1200" baseline="0" dirty="0" smtClean="0">
                <a:solidFill>
                  <a:schemeClr val="tx1"/>
                </a:solidFill>
                <a:latin typeface="+mn-lt"/>
                <a:ea typeface="+mn-ea"/>
                <a:cs typeface="+mn-cs"/>
              </a:rPr>
              <a:t>Data center oriented operational dashboards for SAN and LAN health and performance</a:t>
            </a:r>
          </a:p>
          <a:p>
            <a:pPr>
              <a:buFontTx/>
              <a:buChar char="-"/>
            </a:pPr>
            <a:r>
              <a:rPr lang="en-US" sz="1400" kern="1200" baseline="0" dirty="0" smtClean="0">
                <a:solidFill>
                  <a:schemeClr val="tx1"/>
                </a:solidFill>
                <a:latin typeface="+mn-lt"/>
                <a:ea typeface="+mn-ea"/>
                <a:cs typeface="+mn-cs"/>
              </a:rPr>
              <a:t> Proactive monitoring of SAN and LAN health and events/alerts that can be forwarded to customer OSS/BSS </a:t>
            </a:r>
          </a:p>
          <a:p>
            <a:pPr>
              <a:buFontTx/>
              <a:buChar char="-"/>
            </a:pPr>
            <a:r>
              <a:rPr lang="en-US" sz="1400" kern="1200" baseline="0" dirty="0" smtClean="0">
                <a:solidFill>
                  <a:schemeClr val="tx1"/>
                </a:solidFill>
                <a:latin typeface="+mn-lt"/>
                <a:ea typeface="+mn-ea"/>
                <a:cs typeface="+mn-cs"/>
              </a:rPr>
              <a:t> Performance monitoring and </a:t>
            </a:r>
            <a:r>
              <a:rPr lang="en-US" sz="1400" kern="1200" baseline="0" dirty="0" err="1" smtClean="0">
                <a:solidFill>
                  <a:schemeClr val="tx1"/>
                </a:solidFill>
                <a:latin typeface="+mn-lt"/>
                <a:ea typeface="+mn-ea"/>
                <a:cs typeface="+mn-cs"/>
              </a:rPr>
              <a:t>thresholding</a:t>
            </a:r>
            <a:r>
              <a:rPr lang="en-US" sz="1400" kern="1200" baseline="0" dirty="0" smtClean="0">
                <a:solidFill>
                  <a:schemeClr val="tx1"/>
                </a:solidFill>
                <a:latin typeface="+mn-lt"/>
                <a:ea typeface="+mn-ea"/>
                <a:cs typeface="+mn-cs"/>
              </a:rPr>
              <a:t>. Long term trending and capacity planning</a:t>
            </a:r>
          </a:p>
          <a:p>
            <a:r>
              <a:rPr lang="en-US" sz="1400" kern="1200" baseline="0" dirty="0" smtClean="0">
                <a:solidFill>
                  <a:schemeClr val="tx1"/>
                </a:solidFill>
                <a:latin typeface="+mn-lt"/>
                <a:ea typeface="+mn-ea"/>
                <a:cs typeface="+mn-cs"/>
              </a:rPr>
              <a:t/>
            </a:r>
            <a:br>
              <a:rPr lang="en-US" sz="1400" kern="1200" baseline="0" dirty="0" smtClean="0">
                <a:solidFill>
                  <a:schemeClr val="tx1"/>
                </a:solidFill>
                <a:latin typeface="+mn-lt"/>
                <a:ea typeface="+mn-ea"/>
                <a:cs typeface="+mn-cs"/>
              </a:rPr>
            </a:br>
            <a:r>
              <a:rPr lang="en-US" sz="1400" kern="1200" baseline="0" dirty="0" smtClean="0">
                <a:solidFill>
                  <a:schemeClr val="tx1"/>
                </a:solidFill>
                <a:latin typeface="+mn-lt"/>
                <a:ea typeface="+mn-ea"/>
                <a:cs typeface="+mn-cs"/>
              </a:rPr>
              <a:t>DCNM features an innovative new technology called </a:t>
            </a:r>
            <a:r>
              <a:rPr lang="en-US" sz="1400" kern="1200" baseline="0" dirty="0" err="1" smtClean="0">
                <a:solidFill>
                  <a:schemeClr val="tx1"/>
                </a:solidFill>
                <a:latin typeface="+mn-lt"/>
                <a:ea typeface="+mn-ea"/>
                <a:cs typeface="+mn-cs"/>
              </a:rPr>
              <a:t>VMPath</a:t>
            </a:r>
            <a:r>
              <a:rPr lang="en-US" sz="1400" kern="1200" baseline="0" dirty="0" smtClean="0">
                <a:solidFill>
                  <a:schemeClr val="tx1"/>
                </a:solidFill>
                <a:latin typeface="+mn-lt"/>
                <a:ea typeface="+mn-ea"/>
                <a:cs typeface="+mn-cs"/>
              </a:rPr>
              <a:t> that provides unprecedented visibility into the network path starting from a virtual machine through the compute and network (SAN) layers all the way to storage ports and network services. This, coupled with end to end performance views enables quick troubleshooting performance bottlenecks and network issues.</a:t>
            </a:r>
          </a:p>
          <a:p>
            <a:endParaRPr lang="en-US" sz="1400" kern="1200" baseline="0" dirty="0" smtClean="0">
              <a:solidFill>
                <a:schemeClr val="tx1"/>
              </a:solidFill>
              <a:latin typeface="+mn-lt"/>
              <a:ea typeface="+mn-ea"/>
              <a:cs typeface="+mn-cs"/>
            </a:endParaRPr>
          </a:p>
          <a:p>
            <a:r>
              <a:rPr lang="en-US" sz="1400" kern="1200" baseline="0" dirty="0" smtClean="0">
                <a:solidFill>
                  <a:schemeClr val="tx1"/>
                </a:solidFill>
                <a:latin typeface="+mn-lt"/>
                <a:ea typeface="+mn-ea"/>
                <a:cs typeface="+mn-cs"/>
              </a:rPr>
              <a:t>Cisco DCNM streamlines the provisioning of the unified fabric by means of template based provisioning for all of key NX-OS features including that of multi-hop FCoE.</a:t>
            </a:r>
          </a:p>
          <a:p>
            <a:endParaRPr lang="en-US" sz="1400" kern="1200" baseline="0" dirty="0" smtClean="0">
              <a:solidFill>
                <a:schemeClr val="tx1"/>
              </a:solidFill>
              <a:latin typeface="+mn-lt"/>
              <a:ea typeface="+mn-ea"/>
              <a:cs typeface="+mn-cs"/>
            </a:endParaRPr>
          </a:p>
          <a:p>
            <a:r>
              <a:rPr lang="en-US" sz="1400" kern="1200" baseline="0" dirty="0" smtClean="0">
                <a:solidFill>
                  <a:schemeClr val="tx1"/>
                </a:solidFill>
                <a:latin typeface="+mn-lt"/>
                <a:ea typeface="+mn-ea"/>
                <a:cs typeface="+mn-cs"/>
              </a:rPr>
              <a:t>DCNM provides comprehensive coverage for provisioning and monitoring of data center networks built using Cisco Nexus®, Cisco Unified Computing System™, and Cisco MDS 9000 Family products, Cisco DCNM is the Cisco recommended solution for managing mission-critical data centers. </a:t>
            </a:r>
          </a:p>
          <a:p>
            <a:endParaRPr lang="en-US" sz="1400" b="0" kern="1200" baseline="0" dirty="0" smtClean="0">
              <a:solidFill>
                <a:schemeClr val="tx1"/>
              </a:solidFill>
              <a:latin typeface="+mn-lt"/>
              <a:ea typeface="+mn-ea"/>
              <a:cs typeface="+mn-cs"/>
            </a:endParaRPr>
          </a:p>
          <a:p>
            <a:r>
              <a:rPr lang="en-US" sz="1400" kern="1200" baseline="0" dirty="0" smtClean="0">
                <a:solidFill>
                  <a:schemeClr val="tx1"/>
                </a:solidFill>
                <a:latin typeface="+mn-lt"/>
                <a:ea typeface="+mn-ea"/>
                <a:cs typeface="+mn-cs"/>
              </a:rPr>
              <a:t>Benefits of Cisco DCNM </a:t>
            </a:r>
          </a:p>
          <a:p>
            <a:r>
              <a:rPr lang="en-US" sz="1400" kern="1200" baseline="0" dirty="0" smtClean="0">
                <a:solidFill>
                  <a:schemeClr val="tx1"/>
                </a:solidFill>
                <a:latin typeface="+mn-lt"/>
                <a:ea typeface="+mn-ea"/>
                <a:cs typeface="+mn-cs"/>
              </a:rPr>
              <a:t>By providing a single pane of glass visibility across both SAN and LAN environments, DCNM lowers the total cost of operating (TCO) Cisco data centers .</a:t>
            </a:r>
          </a:p>
          <a:p>
            <a:r>
              <a:rPr lang="en-US" sz="1400" kern="1200" baseline="0" dirty="0" smtClean="0">
                <a:solidFill>
                  <a:schemeClr val="tx1"/>
                </a:solidFill>
                <a:latin typeface="+mn-lt"/>
                <a:ea typeface="+mn-ea"/>
                <a:cs typeface="+mn-cs"/>
              </a:rPr>
              <a:t>Features such as operational dashboards, performance views and </a:t>
            </a:r>
            <a:r>
              <a:rPr lang="en-US" sz="1400" kern="1200" baseline="0" dirty="0" err="1" smtClean="0">
                <a:solidFill>
                  <a:schemeClr val="tx1"/>
                </a:solidFill>
                <a:latin typeface="+mn-lt"/>
                <a:ea typeface="+mn-ea"/>
                <a:cs typeface="+mn-cs"/>
              </a:rPr>
              <a:t>Vmpath</a:t>
            </a:r>
            <a:r>
              <a:rPr lang="en-US" sz="1400" kern="1200" baseline="0" dirty="0" smtClean="0">
                <a:solidFill>
                  <a:schemeClr val="tx1"/>
                </a:solidFill>
                <a:latin typeface="+mn-lt"/>
                <a:ea typeface="+mn-ea"/>
                <a:cs typeface="+mn-cs"/>
              </a:rPr>
              <a:t> enable proactive monitoring and diagnostics and thereby simplify operational management of virtualized data centers.</a:t>
            </a:r>
          </a:p>
          <a:p>
            <a:r>
              <a:rPr lang="en-US" sz="1400" kern="1200" baseline="0" dirty="0" smtClean="0">
                <a:solidFill>
                  <a:schemeClr val="tx1"/>
                </a:solidFill>
                <a:latin typeface="+mn-lt"/>
                <a:ea typeface="+mn-ea"/>
                <a:cs typeface="+mn-cs"/>
              </a:rPr>
              <a:t>DCNM provides coverage for deploying a wide variety of NX-OS innovations using easy to use wizards or using templates (for scale, consistency and programmability).</a:t>
            </a:r>
          </a:p>
          <a:p>
            <a:r>
              <a:rPr lang="en-US" sz="1400" kern="1200" baseline="0" dirty="0" smtClean="0">
                <a:solidFill>
                  <a:schemeClr val="tx1"/>
                </a:solidFill>
                <a:latin typeface="+mn-lt"/>
                <a:ea typeface="+mn-ea"/>
                <a:cs typeface="+mn-cs"/>
              </a:rPr>
              <a:t>All these features can be accessing using very intuitive web based dashboards or by using a robust set of web services API which can be used to integrate with customers’ enterprise management systems.</a:t>
            </a:r>
          </a:p>
          <a:p>
            <a:r>
              <a:rPr lang="en-US" sz="1400" kern="1200" baseline="0" dirty="0" smtClean="0">
                <a:solidFill>
                  <a:schemeClr val="tx1"/>
                </a:solidFill>
                <a:latin typeface="+mn-lt"/>
                <a:ea typeface="+mn-ea"/>
                <a:cs typeface="+mn-cs"/>
              </a:rPr>
              <a:t> </a:t>
            </a:r>
          </a:p>
          <a:p>
            <a:r>
              <a:rPr lang="en-US" sz="1400" kern="1200" baseline="0" dirty="0" smtClean="0">
                <a:solidFill>
                  <a:schemeClr val="tx1"/>
                </a:solidFill>
                <a:latin typeface="+mn-lt"/>
                <a:ea typeface="+mn-ea"/>
                <a:cs typeface="+mn-cs"/>
              </a:rPr>
              <a:t>For more information about the Cisco DCNM software, send an email to </a:t>
            </a:r>
            <a:r>
              <a:rPr lang="en-US" sz="1400" u="sng" kern="1200" baseline="0" dirty="0" smtClean="0">
                <a:solidFill>
                  <a:schemeClr val="tx1"/>
                </a:solidFill>
                <a:latin typeface="+mn-lt"/>
                <a:ea typeface="+mn-ea"/>
                <a:cs typeface="+mn-cs"/>
              </a:rPr>
              <a:t>ask-dcnm@ </a:t>
            </a:r>
            <a:r>
              <a:rPr lang="en-US" sz="1400" u="sng" kern="1200" baseline="0" dirty="0" err="1" smtClean="0">
                <a:solidFill>
                  <a:schemeClr val="tx1"/>
                </a:solidFill>
                <a:latin typeface="+mn-lt"/>
                <a:ea typeface="+mn-ea"/>
                <a:cs typeface="+mn-cs"/>
              </a:rPr>
              <a:t>cisco.com</a:t>
            </a:r>
            <a:r>
              <a:rPr lang="en-US" sz="1400" u="sng" kern="1200" baseline="0" dirty="0" smtClean="0">
                <a:solidFill>
                  <a:schemeClr val="tx1"/>
                </a:solidFill>
                <a:latin typeface="+mn-lt"/>
                <a:ea typeface="+mn-ea"/>
                <a:cs typeface="+mn-cs"/>
              </a:rPr>
              <a:t>, visit the product homepage at </a:t>
            </a:r>
            <a:r>
              <a:rPr lang="en-US" sz="1400" u="sng" kern="1200" baseline="0" dirty="0" err="1" smtClean="0">
                <a:solidFill>
                  <a:schemeClr val="tx1"/>
                </a:solidFill>
                <a:latin typeface="+mn-lt"/>
                <a:ea typeface="+mn-ea"/>
                <a:cs typeface="+mn-cs"/>
              </a:rPr>
              <a:t>www.cisco.com</a:t>
            </a:r>
            <a:r>
              <a:rPr lang="en-US" sz="1400" u="sng" kern="1200" baseline="0" dirty="0" smtClean="0">
                <a:solidFill>
                  <a:schemeClr val="tx1"/>
                </a:solidFill>
                <a:latin typeface="+mn-lt"/>
                <a:ea typeface="+mn-ea"/>
                <a:cs typeface="+mn-cs"/>
              </a:rPr>
              <a:t>/go/dcnm</a:t>
            </a:r>
            <a:r>
              <a:rPr lang="en-US" sz="1400" u="none" kern="1200" baseline="0" dirty="0" smtClean="0">
                <a:solidFill>
                  <a:schemeClr val="tx1"/>
                </a:solidFill>
                <a:latin typeface="+mn-lt"/>
                <a:ea typeface="+mn-ea"/>
                <a:cs typeface="+mn-cs"/>
              </a:rPr>
              <a:t>, or contact your local account representative.</a:t>
            </a:r>
            <a:endParaRPr lang="en-US" sz="1600" b="0" kern="1200" dirty="0" smtClean="0">
              <a:solidFill>
                <a:srgbClr val="D8D8D8"/>
              </a:solidFill>
              <a:latin typeface="+mn-lt"/>
              <a:ea typeface="Arial" charset="0"/>
              <a:cs typeface="Arial" charset="0"/>
              <a:sym typeface="Arial" charset="0"/>
            </a:endParaRPr>
          </a:p>
          <a:p>
            <a:endParaRPr lang="en-US" baseline="0" dirty="0" smtClean="0"/>
          </a:p>
        </p:txBody>
      </p:sp>
    </p:spTree>
    <p:extLst>
      <p:ext uri="{BB962C8B-B14F-4D97-AF65-F5344CB8AC3E}">
        <p14:creationId xmlns:p14="http://schemas.microsoft.com/office/powerpoint/2010/main" xmlns="" val="2237689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1"/>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975B2D-20A7-7E41-B529-872C957C6D4B}" type="slidenum">
              <a:rPr lang="en-US" sz="1200">
                <a:solidFill>
                  <a:srgbClr val="000000"/>
                </a:solidFill>
                <a:latin typeface="Calibri" charset="0"/>
              </a:rPr>
              <a:pPr eaLnBrk="1" hangingPunct="1"/>
              <a:t>55</a:t>
            </a:fld>
            <a:endParaRPr lang="en-US" sz="1200" dirty="0">
              <a:solidFill>
                <a:srgbClr val="000000"/>
              </a:solidFill>
              <a:latin typeface="Calibri" charset="0"/>
            </a:endParaRPr>
          </a:p>
        </p:txBody>
      </p:sp>
      <p:sp>
        <p:nvSpPr>
          <p:cNvPr id="28675" name="AutoShap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1"/>
          <p:cNvSpPr txBox="1">
            <a:spLocks noGrp="1" noChangeArrowheads="1"/>
          </p:cNvSpPr>
          <p:nvPr/>
        </p:nvSpPr>
        <p:spPr bwMode="auto">
          <a:xfrm>
            <a:off x="3884122" y="8830627"/>
            <a:ext cx="2972320" cy="464184"/>
          </a:xfrm>
          <a:prstGeom prst="rect">
            <a:avLst/>
          </a:prstGeom>
          <a:noFill/>
          <a:ln w="9525">
            <a:noFill/>
            <a:miter lim="800000"/>
            <a:headEnd/>
            <a:tailEnd/>
          </a:ln>
        </p:spPr>
        <p:txBody>
          <a:bodyPr lIns="93018" tIns="46509" rIns="93018" bIns="46509" anchor="b"/>
          <a:lstStyle/>
          <a:p>
            <a:pPr algn="r" defTabSz="930275">
              <a:lnSpc>
                <a:spcPct val="90000"/>
              </a:lnSpc>
            </a:pPr>
            <a:fld id="{7BE4CDFE-F38A-49EA-BA1E-036D72678D1E}" type="slidenum">
              <a:rPr lang="en-US" sz="1300">
                <a:solidFill>
                  <a:srgbClr val="000000"/>
                </a:solidFill>
                <a:sym typeface="Arial" pitchFamily="34" charset="0"/>
              </a:rPr>
              <a:pPr algn="r" defTabSz="930275">
                <a:lnSpc>
                  <a:spcPct val="90000"/>
                </a:lnSpc>
              </a:pPr>
              <a:t>10</a:t>
            </a:fld>
            <a:endParaRPr lang="en-US" sz="1300">
              <a:solidFill>
                <a:srgbClr val="000000"/>
              </a:solidFill>
              <a:sym typeface="Arial" pitchFamily="34" charset="0"/>
            </a:endParaRPr>
          </a:p>
        </p:txBody>
      </p:sp>
      <p:sp>
        <p:nvSpPr>
          <p:cNvPr id="129027" name="Rectangle 2"/>
          <p:cNvSpPr>
            <a:spLocks noGrp="1" noRot="1" noChangeAspect="1" noChangeArrowheads="1" noTextEdit="1"/>
          </p:cNvSpPr>
          <p:nvPr>
            <p:ph type="sldImg"/>
          </p:nvPr>
        </p:nvSpPr>
        <p:spPr>
          <a:xfrm>
            <a:off x="-90488" y="246063"/>
            <a:ext cx="7092951" cy="3990975"/>
          </a:xfrm>
          <a:ln/>
        </p:spPr>
      </p:sp>
      <p:sp>
        <p:nvSpPr>
          <p:cNvPr id="129028" name="Rectangle 3"/>
          <p:cNvSpPr>
            <a:spLocks noGrp="1" noChangeArrowheads="1"/>
          </p:cNvSpPr>
          <p:nvPr>
            <p:ph type="body" idx="1"/>
          </p:nvPr>
        </p:nvSpPr>
        <p:spPr>
          <a:xfrm>
            <a:off x="751263" y="4379546"/>
            <a:ext cx="5350799" cy="4249192"/>
          </a:xfrm>
          <a:noFill/>
          <a:ln/>
        </p:spPr>
        <p:txBody>
          <a:bodyPr lIns="93018" tIns="46509" rIns="93018" bIns="46509"/>
          <a:lstStyle/>
          <a:p>
            <a:pPr marL="714375" lvl="1" indent="-274638"/>
            <a:r>
              <a:rPr lang="es-ES" smtClean="0">
                <a:latin typeface="Arial" pitchFamily="34" charset="0"/>
              </a:rPr>
              <a:t>Por lo tanto como veniamos viendo, anteriormente teniamos una gran variedad de redes, equipos, servidores.</a:t>
            </a:r>
          </a:p>
          <a:p>
            <a:r>
              <a:rPr lang="es-ES" smtClean="0">
                <a:latin typeface="Arial" pitchFamily="34" charset="0"/>
              </a:rPr>
              <a:t>Ahora cpon la virtualizacion, podemos bajar la cantidad de equipos y mejorar la utilizacion de los mismos. </a:t>
            </a:r>
          </a:p>
          <a:p>
            <a:r>
              <a:rPr lang="es-ES" smtClean="0">
                <a:latin typeface="Arial" pitchFamily="34" charset="0"/>
              </a:rPr>
              <a:t>Tamien podemos unir las redes en una unica red, utilizando la virtualizacion del equipamiento y podemos utilizar lo que llamamos Unified IO. Donde a traves de un unico enlace podemos tener las redes de comunicaciones y de Storage. </a:t>
            </a:r>
          </a:p>
          <a:p>
            <a:endParaRPr lang="es-AR" smtClean="0">
              <a:latin typeface="Arial" pitchFamily="34" charset="0"/>
            </a:endParaRPr>
          </a:p>
          <a:p>
            <a:r>
              <a:rPr lang="en-US" smtClean="0">
                <a:latin typeface="Arial" pitchFamily="34" charset="0"/>
              </a:rPr>
              <a:t>Unified I/O is part of this vision. If everything has a single connection to a network cloud, it can access all the other resources in that cloud. The idea of having separate connections for separate I/O functions or separate networks goes away. </a:t>
            </a:r>
          </a:p>
          <a:p>
            <a:r>
              <a:rPr lang="en-US" smtClean="0">
                <a:latin typeface="Arial" pitchFamily="34" charset="0"/>
              </a:rPr>
              <a:t>The unifying network connection, in Cisco's view, is 10 Gigabit Ethernet. It can carry multiprotocol traffic, it can carry Fibre Channel (using Fibre Channel over Ethernet technology) and it can do RDMA</a:t>
            </a:r>
          </a:p>
          <a:p>
            <a:r>
              <a:rPr lang="en-US" b="1" smtClean="0">
                <a:latin typeface="Arial" pitchFamily="34" charset="0"/>
              </a:rPr>
              <a:t>DAR Ejemplo de Convergencia de la Telefonia IP (Antes Telefonia + datos y ahora va todo junto...)</a:t>
            </a:r>
            <a:endParaRPr lang="es-ES" b="1"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1"/>
          <p:cNvSpPr txBox="1">
            <a:spLocks noGrp="1" noChangeArrowheads="1"/>
          </p:cNvSpPr>
          <p:nvPr/>
        </p:nvSpPr>
        <p:spPr bwMode="auto">
          <a:xfrm>
            <a:off x="5802804" y="8681198"/>
            <a:ext cx="791787" cy="286141"/>
          </a:xfrm>
          <a:prstGeom prst="rect">
            <a:avLst/>
          </a:prstGeom>
          <a:noFill/>
          <a:ln w="9525">
            <a:noFill/>
            <a:miter lim="800000"/>
            <a:headEnd/>
            <a:tailEnd/>
          </a:ln>
        </p:spPr>
        <p:txBody>
          <a:bodyPr lIns="18786" tIns="0" rIns="18786" bIns="0" anchor="b"/>
          <a:lstStyle/>
          <a:p>
            <a:pPr algn="r" defTabSz="900113"/>
            <a:fld id="{FBDC2EAC-F626-480E-84C0-3B16730BBA27}" type="slidenum">
              <a:rPr lang="en-US" sz="800"/>
              <a:pPr algn="r" defTabSz="900113"/>
              <a:t>12</a:t>
            </a:fld>
            <a:endParaRPr lang="en-US" sz="800"/>
          </a:p>
        </p:txBody>
      </p:sp>
      <p:sp>
        <p:nvSpPr>
          <p:cNvPr id="130051" name="Rectangle 7"/>
          <p:cNvSpPr txBox="1">
            <a:spLocks noGrp="1" noChangeArrowheads="1"/>
          </p:cNvSpPr>
          <p:nvPr/>
        </p:nvSpPr>
        <p:spPr bwMode="auto">
          <a:xfrm>
            <a:off x="5802804" y="8681198"/>
            <a:ext cx="791787" cy="286141"/>
          </a:xfrm>
          <a:prstGeom prst="rect">
            <a:avLst/>
          </a:prstGeom>
          <a:noFill/>
          <a:ln w="9525">
            <a:noFill/>
            <a:miter lim="800000"/>
            <a:headEnd/>
            <a:tailEnd/>
          </a:ln>
        </p:spPr>
        <p:txBody>
          <a:bodyPr lIns="18786" tIns="0" rIns="18786" bIns="0" anchor="b"/>
          <a:lstStyle/>
          <a:p>
            <a:pPr algn="r" defTabSz="900113"/>
            <a:fld id="{106EA9B5-EC5F-47DD-A1B8-7BB091ED3FC3}" type="slidenum">
              <a:rPr lang="en-US" sz="800">
                <a:cs typeface="Arial" pitchFamily="34" charset="0"/>
                <a:sym typeface="Arial" pitchFamily="34" charset="0"/>
              </a:rPr>
              <a:pPr algn="r" defTabSz="900113"/>
              <a:t>12</a:t>
            </a:fld>
            <a:endParaRPr lang="en-US" sz="800">
              <a:cs typeface="Arial" pitchFamily="34" charset="0"/>
              <a:sym typeface="Arial" pitchFamily="34" charset="0"/>
            </a:endParaRPr>
          </a:p>
        </p:txBody>
      </p:sp>
      <p:sp>
        <p:nvSpPr>
          <p:cNvPr id="130052" name="Rectangle 2"/>
          <p:cNvSpPr>
            <a:spLocks noGrp="1" noRot="1" noChangeAspect="1" noChangeArrowheads="1" noTextEdit="1"/>
          </p:cNvSpPr>
          <p:nvPr>
            <p:ph type="sldImg"/>
          </p:nvPr>
        </p:nvSpPr>
        <p:spPr>
          <a:xfrm>
            <a:off x="-88900" y="246063"/>
            <a:ext cx="7091363" cy="3989387"/>
          </a:xfrm>
          <a:ln/>
        </p:spPr>
      </p:sp>
      <p:sp>
        <p:nvSpPr>
          <p:cNvPr id="130053" name="Rectangle 3"/>
          <p:cNvSpPr>
            <a:spLocks noGrp="1" noChangeArrowheads="1"/>
          </p:cNvSpPr>
          <p:nvPr>
            <p:ph type="body" idx="1"/>
          </p:nvPr>
        </p:nvSpPr>
        <p:spPr>
          <a:xfrm>
            <a:off x="751263" y="4379547"/>
            <a:ext cx="5350799" cy="4250782"/>
          </a:xfrm>
          <a:noFill/>
          <a:ln/>
        </p:spPr>
        <p:txBody>
          <a:bodyPr lIns="95500" tIns="50098" rIns="95500" bIns="50098"/>
          <a:lstStyle/>
          <a:p>
            <a:pPr marL="714375" lvl="1" indent="-274638" defTabSz="981075"/>
            <a:r>
              <a:rPr lang="es-ES" smtClean="0">
                <a:latin typeface="Arial" pitchFamily="34" charset="0"/>
              </a:rPr>
              <a:t>En este ejemplo vemos que en lo que anteriormente teniamos por ejemplo un rack con 16 servidores entonces:</a:t>
            </a:r>
          </a:p>
          <a:p>
            <a:pPr marL="107950" indent="-107950" defTabSz="981075"/>
            <a:r>
              <a:rPr lang="es-ES" smtClean="0">
                <a:latin typeface="Arial" pitchFamily="34" charset="0"/>
              </a:rPr>
              <a:t>20 adaptadores para la red de datos y 20 para la red de Storage (FC)</a:t>
            </a:r>
          </a:p>
          <a:p>
            <a:pPr marL="107950" indent="-107950" defTabSz="981075"/>
            <a:r>
              <a:rPr lang="es-ES" smtClean="0">
                <a:latin typeface="Arial" pitchFamily="34" charset="0"/>
              </a:rPr>
              <a:t>2 switches (redundancia) para datos y 2 ara Storage</a:t>
            </a:r>
          </a:p>
          <a:p>
            <a:pPr marL="107950" indent="-107950" defTabSz="981075"/>
            <a:r>
              <a:rPr lang="es-ES" smtClean="0">
                <a:latin typeface="Arial" pitchFamily="34" charset="0"/>
              </a:rPr>
              <a:t>40 cables para cada uno de las redes</a:t>
            </a:r>
          </a:p>
          <a:p>
            <a:pPr marL="107950" indent="-107950" defTabSz="981075"/>
            <a:r>
              <a:rPr lang="es-ES" smtClean="0">
                <a:latin typeface="Arial" pitchFamily="34" charset="0"/>
              </a:rPr>
              <a:t>2 puertos de management para cada uno de las redes</a:t>
            </a:r>
          </a:p>
          <a:p>
            <a:pPr marL="714375" lvl="1" indent="-274638" defTabSz="981075"/>
            <a:r>
              <a:rPr lang="es-ES" smtClean="0">
                <a:latin typeface="Arial" pitchFamily="34" charset="0"/>
              </a:rPr>
              <a:t>Y teniendo la posibilidad de virtualizar y Unified IO, podemos bajar todo esto a aproximadamente la mitad:</a:t>
            </a:r>
          </a:p>
          <a:p>
            <a:pPr marL="107950" indent="-107950" defTabSz="981075"/>
            <a:r>
              <a:rPr lang="es-ES" smtClean="0">
                <a:latin typeface="Arial" pitchFamily="34" charset="0"/>
              </a:rPr>
              <a:t>20 adaptadores para la red de datos </a:t>
            </a:r>
          </a:p>
          <a:p>
            <a:pPr marL="107950" indent="-107950" defTabSz="981075"/>
            <a:r>
              <a:rPr lang="es-ES" smtClean="0">
                <a:latin typeface="Arial" pitchFamily="34" charset="0"/>
              </a:rPr>
              <a:t>2 switches (redundancia) para datos </a:t>
            </a:r>
          </a:p>
          <a:p>
            <a:pPr marL="107950" indent="-107950" defTabSz="981075"/>
            <a:r>
              <a:rPr lang="es-ES" smtClean="0">
                <a:latin typeface="Arial" pitchFamily="34" charset="0"/>
              </a:rPr>
              <a:t>40 cables para red de datos</a:t>
            </a:r>
          </a:p>
          <a:p>
            <a:pPr marL="107950" indent="-107950" defTabSz="981075"/>
            <a:r>
              <a:rPr lang="es-ES" smtClean="0">
                <a:latin typeface="Arial" pitchFamily="34" charset="0"/>
              </a:rPr>
              <a:t>2 puertos de management datos</a:t>
            </a:r>
          </a:p>
          <a:p>
            <a:pPr marL="107950" indent="-107950" defTabSz="981075"/>
            <a:r>
              <a:rPr lang="es-ES" smtClean="0">
                <a:latin typeface="Arial" pitchFamily="34" charset="0"/>
              </a:rPr>
              <a:t>Y alli luego veremos como podemos diferenciar las redes de datos de las de Storage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5799686" y="8679608"/>
            <a:ext cx="796463" cy="289320"/>
          </a:xfrm>
          <a:prstGeom prst="rect">
            <a:avLst/>
          </a:prstGeom>
          <a:noFill/>
          <a:ln w="9525">
            <a:noFill/>
            <a:miter lim="800000"/>
            <a:headEnd/>
            <a:tailEnd/>
          </a:ln>
        </p:spPr>
        <p:txBody>
          <a:bodyPr lIns="18767" tIns="0" rIns="18767" bIns="0" anchor="b"/>
          <a:lstStyle/>
          <a:p>
            <a:pPr defTabSz="896938"/>
            <a:fld id="{0550F350-2C27-4642-BED2-0A1F575594BB}" type="slidenum">
              <a:rPr lang="en-US" sz="800"/>
              <a:pPr defTabSz="896938"/>
              <a:t>13</a:t>
            </a:fld>
            <a:endParaRPr lang="en-US" sz="800"/>
          </a:p>
        </p:txBody>
      </p:sp>
      <p:sp>
        <p:nvSpPr>
          <p:cNvPr id="183299" name="Rectangle 11"/>
          <p:cNvSpPr txBox="1">
            <a:spLocks noGrp="1" noChangeArrowheads="1"/>
          </p:cNvSpPr>
          <p:nvPr/>
        </p:nvSpPr>
        <p:spPr bwMode="auto">
          <a:xfrm>
            <a:off x="5799686" y="8679608"/>
            <a:ext cx="796463" cy="289320"/>
          </a:xfrm>
          <a:prstGeom prst="rect">
            <a:avLst/>
          </a:prstGeom>
          <a:noFill/>
          <a:ln w="9525">
            <a:noFill/>
            <a:miter lim="800000"/>
            <a:headEnd/>
            <a:tailEnd/>
          </a:ln>
        </p:spPr>
        <p:txBody>
          <a:bodyPr lIns="18766" tIns="0" rIns="18766" bIns="0" anchor="b"/>
          <a:lstStyle/>
          <a:p>
            <a:pPr defTabSz="896938"/>
            <a:fld id="{2FF1B067-05BA-45B8-864E-4A7BF9A7ADC4}" type="slidenum">
              <a:rPr lang="en-US" sz="800"/>
              <a:pPr defTabSz="896938"/>
              <a:t>13</a:t>
            </a:fld>
            <a:endParaRPr lang="en-US" sz="800"/>
          </a:p>
        </p:txBody>
      </p:sp>
      <p:sp>
        <p:nvSpPr>
          <p:cNvPr id="183300" name="Rectangle 7"/>
          <p:cNvSpPr txBox="1">
            <a:spLocks noGrp="1" noChangeArrowheads="1"/>
          </p:cNvSpPr>
          <p:nvPr/>
        </p:nvSpPr>
        <p:spPr bwMode="auto">
          <a:xfrm>
            <a:off x="5799686" y="8679608"/>
            <a:ext cx="796463" cy="289320"/>
          </a:xfrm>
          <a:prstGeom prst="rect">
            <a:avLst/>
          </a:prstGeom>
          <a:noFill/>
          <a:ln w="9525">
            <a:noFill/>
            <a:miter lim="800000"/>
            <a:headEnd/>
            <a:tailEnd/>
          </a:ln>
        </p:spPr>
        <p:txBody>
          <a:bodyPr lIns="18766" tIns="0" rIns="18766" bIns="0" anchor="b"/>
          <a:lstStyle/>
          <a:p>
            <a:pPr defTabSz="896938"/>
            <a:fld id="{8DAA2891-6346-48EB-ABEF-8E4711F0932F}" type="slidenum">
              <a:rPr lang="en-US" sz="800"/>
              <a:pPr defTabSz="896938"/>
              <a:t>13</a:t>
            </a:fld>
            <a:endParaRPr lang="en-US" sz="800"/>
          </a:p>
        </p:txBody>
      </p:sp>
      <p:sp>
        <p:nvSpPr>
          <p:cNvPr id="183301" name="Rectangle 2"/>
          <p:cNvSpPr>
            <a:spLocks noGrp="1" noRot="1" noChangeAspect="1" noChangeArrowheads="1" noTextEdit="1"/>
          </p:cNvSpPr>
          <p:nvPr>
            <p:ph type="sldImg"/>
          </p:nvPr>
        </p:nvSpPr>
        <p:spPr>
          <a:ln/>
        </p:spPr>
      </p:sp>
      <p:sp>
        <p:nvSpPr>
          <p:cNvPr id="183302" name="Rectangle 3"/>
          <p:cNvSpPr>
            <a:spLocks noGrp="1" noChangeArrowheads="1"/>
          </p:cNvSpPr>
          <p:nvPr>
            <p:ph type="body" idx="1"/>
          </p:nvPr>
        </p:nvSpPr>
        <p:spPr>
          <a:noFill/>
          <a:ln/>
        </p:spPr>
        <p:txBody>
          <a:bodyPr lIns="95398" tIns="50043" rIns="95398" bIns="50043"/>
          <a:lstStyle/>
          <a:p>
            <a:pPr defTabSz="989013"/>
            <a:endParaRPr lang="en-GB"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a:lstStyle/>
          <a:p>
            <a:fld id="{8EAAFD4F-D397-4D70-9AB2-6E8B6125E528}" type="slidenum">
              <a:rPr lang="en-US" smtClean="0">
                <a:latin typeface="Calibri" pitchFamily="34" charset="0"/>
                <a:cs typeface="Arial" pitchFamily="34" charset="0"/>
              </a:rPr>
              <a:pPr/>
              <a:t>14</a:t>
            </a:fld>
            <a:endParaRPr lang="en-US" smtClean="0">
              <a:latin typeface="Calibri" pitchFamily="34" charset="0"/>
              <a:cs typeface="Arial" pitchFamily="34" charset="0"/>
            </a:endParaRPr>
          </a:p>
        </p:txBody>
      </p:sp>
      <p:sp>
        <p:nvSpPr>
          <p:cNvPr id="116739" name="Rectangle 2"/>
          <p:cNvSpPr>
            <a:spLocks noGrp="1" noRot="1" noChangeAspect="1" noChangeArrowheads="1" noTextEdit="1"/>
          </p:cNvSpPr>
          <p:nvPr>
            <p:ph type="sldImg"/>
          </p:nvPr>
        </p:nvSpPr>
        <p:spPr bwMode="auto">
          <a:noFill/>
          <a:ln>
            <a:miter lim="800000"/>
            <a:headEnd/>
            <a:tailEnd/>
          </a:ln>
        </p:spPr>
      </p:sp>
      <p:sp>
        <p:nvSpPr>
          <p:cNvPr id="116740" name="Rectangle 3"/>
          <p:cNvSpPr>
            <a:spLocks noGrp="1" noChangeArrowheads="1"/>
          </p:cNvSpPr>
          <p:nvPr>
            <p:ph type="body" idx="1"/>
          </p:nvPr>
        </p:nvSpPr>
        <p:spPr bwMode="auto">
          <a:xfrm>
            <a:off x="395289" y="4378669"/>
            <a:ext cx="5989637" cy="4252780"/>
          </a:xfrm>
          <a:noFill/>
        </p:spPr>
        <p:txBody>
          <a:bodyPr/>
          <a:lstStyle/>
          <a:p>
            <a:endParaRPr dirty="0"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BFECA996-0512-460D-A28B-7CA176B0A1FC}" type="slidenum">
              <a:rPr lang="en-US" smtClean="0">
                <a:ea typeface="MS PGothic" pitchFamily="34" charset="-128"/>
              </a:rPr>
              <a:pPr/>
              <a:t>19</a:t>
            </a:fld>
            <a:endParaRPr lang="en-US" smtClean="0">
              <a:ea typeface="MS PGothic" pitchFamily="34" charset="-128"/>
            </a:endParaRPr>
          </a:p>
        </p:txBody>
      </p:sp>
      <p:sp>
        <p:nvSpPr>
          <p:cNvPr id="188419" name="Rectangle 7"/>
          <p:cNvSpPr txBox="1">
            <a:spLocks noGrp="1" noChangeArrowheads="1"/>
          </p:cNvSpPr>
          <p:nvPr/>
        </p:nvSpPr>
        <p:spPr bwMode="auto">
          <a:xfrm>
            <a:off x="3884613" y="8829967"/>
            <a:ext cx="2971800" cy="464820"/>
          </a:xfrm>
          <a:prstGeom prst="rect">
            <a:avLst/>
          </a:prstGeom>
          <a:noFill/>
          <a:ln w="9525">
            <a:noFill/>
            <a:miter lim="800000"/>
            <a:headEnd/>
            <a:tailEnd/>
          </a:ln>
        </p:spPr>
        <p:txBody>
          <a:bodyPr lIns="92941" tIns="46471" rIns="92941" bIns="46471" anchor="b"/>
          <a:lstStyle/>
          <a:p>
            <a:pPr algn="r"/>
            <a:fld id="{EA208B56-1069-4600-81E0-2238E5DB3C22}" type="slidenum">
              <a:rPr lang="en-US" sz="1200">
                <a:sym typeface="Arial" charset="0"/>
              </a:rPr>
              <a:pPr algn="r"/>
              <a:t>19</a:t>
            </a:fld>
            <a:endParaRPr lang="en-US" sz="1200" dirty="0">
              <a:sym typeface="Arial" charset="0"/>
            </a:endParaRPr>
          </a:p>
        </p:txBody>
      </p:sp>
      <p:sp>
        <p:nvSpPr>
          <p:cNvPr id="188420" name="Rectangle 7"/>
          <p:cNvSpPr txBox="1">
            <a:spLocks noGrp="1" noChangeArrowheads="1"/>
          </p:cNvSpPr>
          <p:nvPr/>
        </p:nvSpPr>
        <p:spPr bwMode="auto">
          <a:xfrm>
            <a:off x="3886201" y="8831581"/>
            <a:ext cx="2971800" cy="464820"/>
          </a:xfrm>
          <a:prstGeom prst="rect">
            <a:avLst/>
          </a:prstGeom>
          <a:noFill/>
          <a:ln w="9525">
            <a:noFill/>
            <a:miter lim="800000"/>
            <a:headEnd/>
            <a:tailEnd/>
          </a:ln>
        </p:spPr>
        <p:txBody>
          <a:bodyPr lIns="92941" tIns="46471" rIns="92941" bIns="46471" anchor="b"/>
          <a:lstStyle/>
          <a:p>
            <a:pPr algn="r" defTabSz="913441"/>
            <a:fld id="{D0E24312-D20D-4D00-8EEA-1DE22F6AB551}" type="slidenum">
              <a:rPr lang="en-US" sz="1200">
                <a:solidFill>
                  <a:srgbClr val="FFFFFF"/>
                </a:solidFill>
                <a:sym typeface="Arial" charset="0"/>
              </a:rPr>
              <a:pPr algn="r" defTabSz="913441"/>
              <a:t>19</a:t>
            </a:fld>
            <a:endParaRPr lang="en-US" sz="1200" dirty="0">
              <a:solidFill>
                <a:srgbClr val="FFFFFF"/>
              </a:solidFill>
              <a:sym typeface="Arial" charset="0"/>
            </a:endParaRPr>
          </a:p>
        </p:txBody>
      </p:sp>
      <p:sp>
        <p:nvSpPr>
          <p:cNvPr id="188421" name="AutoShape 2"/>
          <p:cNvSpPr>
            <a:spLocks noGrp="1" noRot="1" noChangeAspect="1" noChangeArrowheads="1" noTextEdit="1"/>
          </p:cNvSpPr>
          <p:nvPr>
            <p:ph type="sldImg"/>
          </p:nvPr>
        </p:nvSpPr>
        <p:spPr>
          <a:xfrm>
            <a:off x="-92075" y="242888"/>
            <a:ext cx="7097713" cy="3992562"/>
          </a:xfrm>
          <a:ln/>
        </p:spPr>
      </p:sp>
      <p:sp>
        <p:nvSpPr>
          <p:cNvPr id="188422" name="Rectangle 3"/>
          <p:cNvSpPr>
            <a:spLocks noGrp="1" noChangeArrowheads="1"/>
          </p:cNvSpPr>
          <p:nvPr>
            <p:ph type="body" idx="1"/>
          </p:nvPr>
        </p:nvSpPr>
        <p:spPr>
          <a:xfrm>
            <a:off x="750888" y="4378670"/>
            <a:ext cx="5351462" cy="4252780"/>
          </a:xfrm>
          <a:solidFill>
            <a:srgbClr val="FFFFFF"/>
          </a:solidFill>
          <a:ln>
            <a:solidFill>
              <a:srgbClr val="000000"/>
            </a:solidFill>
          </a:ln>
        </p:spPr>
        <p:txBody>
          <a:bodyPr lIns="92941" tIns="46471" rIns="92941" bIns="46471"/>
          <a:lstStyle/>
          <a:p>
            <a:pPr eaLnBrk="1" hangingPunct="1"/>
            <a:endParaRPr lang="en-GB"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F355825B-D2BB-4AB8-84CD-8C2CC1172EF7}" type="slidenum">
              <a:rPr lang="en-US" smtClean="0">
                <a:ea typeface="ＭＳ Ｐゴシック" pitchFamily="34" charset="-128"/>
              </a:rPr>
              <a:pPr/>
              <a:t>20</a:t>
            </a:fld>
            <a:endParaRPr lang="en-US" smtClean="0">
              <a:ea typeface="ＭＳ Ｐゴシック" pitchFamily="34" charset="-128"/>
            </a:endParaRPr>
          </a:p>
        </p:txBody>
      </p:sp>
      <p:sp>
        <p:nvSpPr>
          <p:cNvPr id="189443" name="Rectangle 2"/>
          <p:cNvSpPr>
            <a:spLocks noGrp="1" noRot="1" noChangeAspect="1" noChangeArrowheads="1" noTextEdit="1"/>
          </p:cNvSpPr>
          <p:nvPr>
            <p:ph type="sldImg"/>
          </p:nvPr>
        </p:nvSpPr>
        <p:spPr>
          <a:xfrm>
            <a:off x="-88900" y="244475"/>
            <a:ext cx="7094538" cy="3990975"/>
          </a:xfrm>
          <a:ln/>
        </p:spPr>
      </p:sp>
      <p:sp>
        <p:nvSpPr>
          <p:cNvPr id="189444" name="Rectangle 3"/>
          <p:cNvSpPr>
            <a:spLocks noGrp="1" noChangeArrowheads="1"/>
          </p:cNvSpPr>
          <p:nvPr>
            <p:ph type="body" idx="1"/>
          </p:nvPr>
        </p:nvSpPr>
        <p:spPr>
          <a:xfrm>
            <a:off x="750888" y="4378669"/>
            <a:ext cx="5351462" cy="4252780"/>
          </a:xfrm>
          <a:noFill/>
          <a:ln/>
        </p:spPr>
        <p:txBody>
          <a:bodyPr/>
          <a:lstStyle/>
          <a:p>
            <a:pPr eaLnBrk="1" hangingPunct="1"/>
            <a:endParaRPr lang="en-GB" smtClean="0">
              <a:latin typeface="Arial"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Gradient">
    <p:spTree>
      <p:nvGrpSpPr>
        <p:cNvPr id="1" name=""/>
        <p:cNvGrpSpPr/>
        <p:nvPr/>
      </p:nvGrpSpPr>
      <p:grpSpPr>
        <a:xfrm>
          <a:off x="0" y="0"/>
          <a:ext cx="0" cy="0"/>
          <a:chOff x="0" y="0"/>
          <a:chExt cx="0" cy="0"/>
        </a:xfrm>
      </p:grpSpPr>
      <p:pic>
        <p:nvPicPr>
          <p:cNvPr id="10" name="Picture 9" descr="first slide_16x9.jpg"/>
          <p:cNvPicPr>
            <a:picLocks noChangeAspect="1"/>
          </p:cNvPicPr>
          <p:nvPr userDrawn="1"/>
        </p:nvPicPr>
        <p:blipFill>
          <a:blip r:embed="rId2" cstate="print"/>
          <a:stretch>
            <a:fillRect/>
          </a:stretch>
        </p:blipFill>
        <p:spPr>
          <a:xfrm>
            <a:off x="3" y="0"/>
            <a:ext cx="14630400" cy="8229600"/>
          </a:xfrm>
          <a:prstGeom prst="rect">
            <a:avLst/>
          </a:prstGeom>
        </p:spPr>
      </p:pic>
      <p:sp>
        <p:nvSpPr>
          <p:cNvPr id="32" name="Title 1"/>
          <p:cNvSpPr>
            <a:spLocks noGrp="1"/>
          </p:cNvSpPr>
          <p:nvPr userDrawn="1">
            <p:ph type="ctrTitle" hasCustomPrompt="1"/>
          </p:nvPr>
        </p:nvSpPr>
        <p:spPr>
          <a:xfrm>
            <a:off x="365761" y="886594"/>
            <a:ext cx="13898880" cy="4691255"/>
          </a:xfrm>
        </p:spPr>
        <p:txBody>
          <a:bodyPr anchor="t" anchorCtr="0">
            <a:noAutofit/>
          </a:bodyPr>
          <a:lstStyle>
            <a:lvl1pPr algn="ctr">
              <a:lnSpc>
                <a:spcPct val="90000"/>
              </a:lnSpc>
              <a:defRPr lang="en-US" sz="6600" b="1" kern="1200" spc="0" baseline="0" dirty="0">
                <a:solidFill>
                  <a:schemeClr val="bg1"/>
                </a:solidFill>
                <a:effectLst>
                  <a:outerShdw blurRad="127000" dist="63500" dir="2700000" algn="tl" rotWithShape="0">
                    <a:prstClr val="black">
                      <a:alpha val="50000"/>
                    </a:prstClr>
                  </a:outerShdw>
                </a:effectLst>
                <a:latin typeface="+mj-lt"/>
                <a:ea typeface="+mj-ea"/>
                <a:cs typeface="+mj-cs"/>
              </a:defRPr>
            </a:lvl1pPr>
          </a:lstStyle>
          <a:p>
            <a:r>
              <a:rPr lang="en-US" dirty="0" smtClean="0"/>
              <a:t>Presentation Title Goes Here</a:t>
            </a:r>
            <a:endParaRPr lang="en-US" dirty="0"/>
          </a:p>
        </p:txBody>
      </p:sp>
      <p:sp>
        <p:nvSpPr>
          <p:cNvPr id="53"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algn="l" defTabSz="1162298">
              <a:lnSpc>
                <a:spcPct val="100000"/>
              </a:lnSpc>
            </a:pPr>
            <a:r>
              <a:rPr lang="en-US" sz="800" dirty="0" smtClean="0">
                <a:solidFill>
                  <a:srgbClr val="C0C0C0"/>
                </a:solidFill>
                <a:latin typeface="+mj-lt"/>
              </a:rPr>
              <a:t>© 2011 Cisco and/or its affiliates. All rights reserved.</a:t>
            </a:r>
            <a:endParaRPr lang="en-US" sz="800" dirty="0">
              <a:solidFill>
                <a:srgbClr val="C0C0C0"/>
              </a:solidFill>
              <a:latin typeface="+mj-lt"/>
            </a:endParaRPr>
          </a:p>
        </p:txBody>
      </p:sp>
      <p:sp>
        <p:nvSpPr>
          <p:cNvPr id="54" name="Rectangle 5"/>
          <p:cNvSpPr>
            <a:spLocks noChangeArrowheads="1"/>
          </p:cNvSpPr>
          <p:nvPr userDrawn="1"/>
        </p:nvSpPr>
        <p:spPr bwMode="ltGray">
          <a:xfrm>
            <a:off x="12620215" y="7901415"/>
            <a:ext cx="1100837" cy="247690"/>
          </a:xfrm>
          <a:prstGeom prst="rect">
            <a:avLst/>
          </a:prstGeom>
          <a:noFill/>
          <a:ln w="9525">
            <a:noFill/>
            <a:miter lim="800000"/>
            <a:headEnd/>
            <a:tailEnd/>
          </a:ln>
          <a:effectLst/>
        </p:spPr>
        <p:txBody>
          <a:bodyPr wrap="none" lIns="117208" tIns="58606" rIns="117208" bIns="58606" anchor="b">
            <a:spAutoFit/>
          </a:bodyPr>
          <a:lstStyle/>
          <a:p>
            <a:pPr algn="r" defTabSz="1162298">
              <a:lnSpc>
                <a:spcPct val="100000"/>
              </a:lnSpc>
            </a:pPr>
            <a:r>
              <a:rPr lang="en-US" sz="800" dirty="0">
                <a:solidFill>
                  <a:srgbClr val="C0C0C0"/>
                </a:solidFill>
                <a:latin typeface="+mj-lt"/>
              </a:rPr>
              <a:t>Cisco Confidential</a:t>
            </a:r>
          </a:p>
        </p:txBody>
      </p:sp>
      <p:sp>
        <p:nvSpPr>
          <p:cNvPr id="55"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lnSpc>
                <a:spcPct val="100000"/>
              </a:lnSpc>
            </a:pPr>
            <a:fld id="{DFCF27A5-1A5B-48D3-A060-2758FFBB1ADD}" type="slidenum">
              <a:rPr lang="en-US" sz="800">
                <a:solidFill>
                  <a:srgbClr val="C0C0C0"/>
                </a:solidFill>
                <a:latin typeface="+mj-lt"/>
              </a:rPr>
              <a:pPr algn="r" defTabSz="1162298">
                <a:lnSpc>
                  <a:spcPct val="100000"/>
                </a:lnSpc>
              </a:pPr>
              <a:t>‹#›</a:t>
            </a:fld>
            <a:endParaRPr lang="en-US" sz="800" dirty="0">
              <a:solidFill>
                <a:srgbClr val="C0C0C0"/>
              </a:solidFill>
              <a:latin typeface="+mj-lt"/>
            </a:endParaRPr>
          </a:p>
        </p:txBody>
      </p:sp>
      <p:sp>
        <p:nvSpPr>
          <p:cNvPr id="33" name="Subtitle 2"/>
          <p:cNvSpPr>
            <a:spLocks noGrp="1"/>
          </p:cNvSpPr>
          <p:nvPr userDrawn="1">
            <p:ph type="subTitle" idx="1" hasCustomPrompt="1"/>
          </p:nvPr>
        </p:nvSpPr>
        <p:spPr>
          <a:xfrm>
            <a:off x="2194560" y="5563681"/>
            <a:ext cx="10241281" cy="406265"/>
          </a:xfrm>
        </p:spPr>
        <p:txBody>
          <a:bodyPr lIns="0" tIns="0" rIns="0" bIns="0" anchor="ctr" anchorCtr="1">
            <a:spAutoFit/>
          </a:bodyPr>
          <a:lstStyle>
            <a:lvl1pPr marL="0" indent="0" algn="ctr">
              <a:lnSpc>
                <a:spcPct val="90000"/>
              </a:lnSpc>
              <a:spcBef>
                <a:spcPts val="0"/>
              </a:spcBef>
              <a:buNone/>
              <a:defRPr lang="en-US" sz="2900" b="1" kern="1200" dirty="0">
                <a:solidFill>
                  <a:schemeClr val="tx1">
                    <a:lumMod val="60000"/>
                    <a:lumOff val="40000"/>
                  </a:schemeClr>
                </a:solidFill>
                <a:latin typeface="+mj-lt"/>
                <a:ea typeface="+mn-ea"/>
                <a:cs typeface="+mn-cs"/>
              </a:defRPr>
            </a:lvl1pPr>
            <a:lvl2pPr marL="652518" indent="0" algn="ctr">
              <a:buNone/>
              <a:defRPr>
                <a:solidFill>
                  <a:schemeClr val="tx1">
                    <a:tint val="75000"/>
                  </a:schemeClr>
                </a:solidFill>
              </a:defRPr>
            </a:lvl2pPr>
            <a:lvl3pPr marL="1305036" indent="0" algn="ctr">
              <a:buNone/>
              <a:defRPr>
                <a:solidFill>
                  <a:schemeClr val="tx1">
                    <a:tint val="75000"/>
                  </a:schemeClr>
                </a:solidFill>
              </a:defRPr>
            </a:lvl3pPr>
            <a:lvl4pPr marL="1957555" indent="0" algn="ctr">
              <a:buNone/>
              <a:defRPr>
                <a:solidFill>
                  <a:schemeClr val="tx1">
                    <a:tint val="75000"/>
                  </a:schemeClr>
                </a:solidFill>
              </a:defRPr>
            </a:lvl4pPr>
            <a:lvl5pPr marL="2610071" indent="0" algn="ctr">
              <a:buNone/>
              <a:defRPr>
                <a:solidFill>
                  <a:schemeClr val="tx1">
                    <a:tint val="75000"/>
                  </a:schemeClr>
                </a:solidFill>
              </a:defRPr>
            </a:lvl5pPr>
            <a:lvl6pPr marL="3262589" indent="0" algn="ctr">
              <a:buNone/>
              <a:defRPr>
                <a:solidFill>
                  <a:schemeClr val="tx1">
                    <a:tint val="75000"/>
                  </a:schemeClr>
                </a:solidFill>
              </a:defRPr>
            </a:lvl6pPr>
            <a:lvl7pPr marL="3915108" indent="0" algn="ctr">
              <a:buNone/>
              <a:defRPr>
                <a:solidFill>
                  <a:schemeClr val="tx1">
                    <a:tint val="75000"/>
                  </a:schemeClr>
                </a:solidFill>
              </a:defRPr>
            </a:lvl7pPr>
            <a:lvl8pPr marL="4567624" indent="0" algn="ctr">
              <a:buNone/>
              <a:defRPr>
                <a:solidFill>
                  <a:schemeClr val="tx1">
                    <a:tint val="75000"/>
                  </a:schemeClr>
                </a:solidFill>
              </a:defRPr>
            </a:lvl8pPr>
            <a:lvl9pPr marL="5220144" indent="0" algn="ctr">
              <a:buNone/>
              <a:defRPr>
                <a:solidFill>
                  <a:schemeClr val="tx1">
                    <a:tint val="75000"/>
                  </a:schemeClr>
                </a:solidFill>
              </a:defRPr>
            </a:lvl9pPr>
          </a:lstStyle>
          <a:p>
            <a:r>
              <a:rPr lang="en-US" dirty="0" smtClean="0"/>
              <a:t>Presenter Name</a:t>
            </a:r>
            <a:endParaRPr lang="en-US" dirty="0"/>
          </a:p>
        </p:txBody>
      </p:sp>
      <p:sp>
        <p:nvSpPr>
          <p:cNvPr id="34" name="Text Placeholder 40"/>
          <p:cNvSpPr>
            <a:spLocks noGrp="1"/>
          </p:cNvSpPr>
          <p:nvPr userDrawn="1">
            <p:ph type="body" sz="quarter" idx="10" hasCustomPrompt="1"/>
          </p:nvPr>
        </p:nvSpPr>
        <p:spPr>
          <a:xfrm>
            <a:off x="2194560" y="5941297"/>
            <a:ext cx="10241281" cy="406265"/>
          </a:xfrm>
        </p:spPr>
        <p:txBody>
          <a:bodyPr lIns="0" tIns="0" rIns="0" bIns="0" anchor="ctr" anchorCtr="1">
            <a:spAutoFit/>
          </a:bodyPr>
          <a:lstStyle>
            <a:lvl1pPr marL="0" indent="0" algn="ctr">
              <a:lnSpc>
                <a:spcPct val="90000"/>
              </a:lnSpc>
              <a:spcBef>
                <a:spcPts val="0"/>
              </a:spcBef>
              <a:buFontTx/>
              <a:buNone/>
              <a:defRPr lang="en-US" sz="2900" b="0" kern="1200" dirty="0">
                <a:solidFill>
                  <a:schemeClr val="bg1"/>
                </a:solidFill>
                <a:latin typeface="+mj-lt"/>
                <a:ea typeface="+mn-ea"/>
                <a:cs typeface="+mn-cs"/>
              </a:defRPr>
            </a:lvl1pPr>
            <a:lvl2pPr marL="0" indent="0">
              <a:buFontTx/>
              <a:buNone/>
              <a:defRPr lang="en-US" sz="2900" kern="1200" dirty="0" smtClean="0">
                <a:solidFill>
                  <a:schemeClr val="bg1"/>
                </a:solidFill>
                <a:latin typeface="+mj-lt"/>
                <a:ea typeface="+mn-ea"/>
                <a:cs typeface="+mn-cs"/>
              </a:defRPr>
            </a:lvl2pPr>
            <a:lvl3pPr marL="0" indent="0">
              <a:buFontTx/>
              <a:buNone/>
              <a:defRPr lang="en-US" sz="2900" kern="1200" dirty="0" smtClean="0">
                <a:solidFill>
                  <a:schemeClr val="bg1"/>
                </a:solidFill>
                <a:latin typeface="+mj-lt"/>
                <a:ea typeface="+mn-ea"/>
                <a:cs typeface="+mn-cs"/>
              </a:defRPr>
            </a:lvl3pPr>
            <a:lvl4pPr marL="0" indent="0">
              <a:buFontTx/>
              <a:buNone/>
              <a:defRPr lang="en-US" sz="2900" kern="1200" dirty="0" smtClean="0">
                <a:solidFill>
                  <a:schemeClr val="bg1"/>
                </a:solidFill>
                <a:latin typeface="+mj-lt"/>
                <a:ea typeface="+mn-ea"/>
                <a:cs typeface="+mn-cs"/>
              </a:defRPr>
            </a:lvl4pPr>
            <a:lvl5pPr marL="0" indent="0">
              <a:buFontTx/>
              <a:buNone/>
              <a:defRPr lang="en-US" sz="29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35" name="Text Placeholder 43"/>
          <p:cNvSpPr>
            <a:spLocks noGrp="1"/>
          </p:cNvSpPr>
          <p:nvPr userDrawn="1">
            <p:ph type="body" sz="quarter" idx="11" hasCustomPrompt="1"/>
          </p:nvPr>
        </p:nvSpPr>
        <p:spPr>
          <a:xfrm>
            <a:off x="2194560" y="6612396"/>
            <a:ext cx="10241281" cy="298236"/>
          </a:xfrm>
        </p:spPr>
        <p:txBody>
          <a:bodyPr vert="horz" lIns="0" tIns="0" rIns="0" bIns="0" rtlCol="0" anchor="ctr" anchorCtr="1">
            <a:spAutoFit/>
          </a:bodyPr>
          <a:lstStyle>
            <a:lvl1pPr marL="0" indent="0" algn="ctr">
              <a:lnSpc>
                <a:spcPct val="90000"/>
              </a:lnSpc>
              <a:spcBef>
                <a:spcPts val="0"/>
              </a:spcBef>
              <a:buFontTx/>
              <a:buNone/>
              <a:defRPr lang="en-US" sz="2000" b="0" kern="1200" dirty="0">
                <a:solidFill>
                  <a:schemeClr val="bg1"/>
                </a:solidFill>
                <a:latin typeface="+mj-lt"/>
                <a:ea typeface="+mn-ea"/>
                <a:cs typeface="+mn-cs"/>
              </a:defRPr>
            </a:lvl1pPr>
            <a:lvl2pPr>
              <a:defRPr lang="en-US" sz="2900" kern="1200" dirty="0" smtClean="0">
                <a:solidFill>
                  <a:schemeClr val="bg1"/>
                </a:solidFill>
                <a:latin typeface="+mj-lt"/>
                <a:ea typeface="+mn-ea"/>
                <a:cs typeface="+mn-cs"/>
              </a:defRPr>
            </a:lvl2pPr>
            <a:lvl3pPr>
              <a:defRPr lang="en-US" sz="2900" kern="1200" dirty="0" smtClean="0">
                <a:solidFill>
                  <a:schemeClr val="bg1"/>
                </a:solidFill>
                <a:latin typeface="+mj-lt"/>
                <a:ea typeface="+mn-ea"/>
                <a:cs typeface="+mn-cs"/>
              </a:defRPr>
            </a:lvl3pPr>
            <a:lvl4pPr>
              <a:defRPr lang="en-US" sz="2900" kern="1200" dirty="0" smtClean="0">
                <a:solidFill>
                  <a:schemeClr val="bg1"/>
                </a:solidFill>
                <a:latin typeface="+mj-lt"/>
                <a:ea typeface="+mn-ea"/>
                <a:cs typeface="+mn-cs"/>
              </a:defRPr>
            </a:lvl4pPr>
            <a:lvl5pPr>
              <a:defRPr lang="en-US" sz="2900" kern="1200" dirty="0" smtClean="0">
                <a:solidFill>
                  <a:schemeClr val="bg1"/>
                </a:solidFill>
                <a:latin typeface="+mj-lt"/>
                <a:ea typeface="+mn-ea"/>
                <a:cs typeface="+mn-cs"/>
              </a:defRPr>
            </a:lvl5pPr>
          </a:lstStyle>
          <a:p>
            <a:pPr marL="0" lvl="0" indent="0" algn="ctr" defTabSz="1305036" rtl="0" eaLnBrk="1" latinLnBrk="0" hangingPunct="1">
              <a:lnSpc>
                <a:spcPct val="95000"/>
              </a:lnSpc>
              <a:spcBef>
                <a:spcPts val="2057"/>
              </a:spcBef>
              <a:buClr>
                <a:srgbClr val="96CA4B"/>
              </a:buClr>
              <a:buSzPct val="90000"/>
              <a:buFontTx/>
              <a:buNone/>
              <a:tabLst/>
            </a:pPr>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6" name="Chart Placeholder 35"/>
          <p:cNvSpPr>
            <a:spLocks noGrp="1"/>
          </p:cNvSpPr>
          <p:nvPr>
            <p:ph type="chart" sz="quarter" idx="10"/>
          </p:nvPr>
        </p:nvSpPr>
        <p:spPr>
          <a:xfrm>
            <a:off x="575625" y="1771650"/>
            <a:ext cx="13503138" cy="5166360"/>
          </a:xfrm>
        </p:spPr>
        <p:txBody>
          <a:bodyPr anchor="ctr" anchorCtr="1"/>
          <a:lstStyle>
            <a:lvl1pPr>
              <a:buNone/>
              <a:defRPr>
                <a:latin typeface="+mj-lt"/>
              </a:defRPr>
            </a:lvl1pPr>
          </a:lstStyle>
          <a:p>
            <a:r>
              <a:rPr lang="en-US" dirty="0" smtClean="0"/>
              <a:t>Click icon to add chart</a:t>
            </a:r>
            <a:endParaRPr lang="en-US" dirty="0"/>
          </a:p>
        </p:txBody>
      </p:sp>
      <p:sp>
        <p:nvSpPr>
          <p:cNvPr id="6" name="Title 15"/>
          <p:cNvSpPr>
            <a:spLocks noGrp="1"/>
          </p:cNvSpPr>
          <p:nvPr>
            <p:ph type="title"/>
          </p:nvPr>
        </p:nvSpPr>
        <p:spPr>
          <a:xfrm>
            <a:off x="367522"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Click to edit Master title style</a:t>
            </a:r>
            <a:endParaRPr lang="en-US" dirty="0"/>
          </a:p>
        </p:txBody>
      </p:sp>
      <p:sp>
        <p:nvSpPr>
          <p:cNvPr id="5" name="Text Placeholder 9"/>
          <p:cNvSpPr>
            <a:spLocks noGrp="1"/>
          </p:cNvSpPr>
          <p:nvPr>
            <p:ph type="body" sz="quarter" idx="11" hasCustomPrompt="1"/>
          </p:nvPr>
        </p:nvSpPr>
        <p:spPr>
          <a:xfrm>
            <a:off x="367523" y="7274547"/>
            <a:ext cx="13459968" cy="332399"/>
          </a:xfrm>
        </p:spPr>
        <p:txBody>
          <a:bodyPr vert="horz" wrap="square" lIns="130504" tIns="65252" rIns="130504" bIns="65252" rtlCol="0" anchor="b" anchorCtr="0">
            <a:noAutofit/>
          </a:bodyPr>
          <a:lstStyle>
            <a:lvl1pPr marL="0" indent="0" algn="l" defTabSz="1148703">
              <a:lnSpc>
                <a:spcPct val="90000"/>
              </a:lnSpc>
              <a:spcBef>
                <a:spcPct val="50000"/>
              </a:spcBef>
              <a:buNone/>
              <a:defRPr lang="en-US" sz="1700" kern="1200" dirty="0" smtClean="0">
                <a:solidFill>
                  <a:schemeClr val="bg1"/>
                </a:solidFill>
                <a:latin typeface="+mj-lt"/>
                <a:ea typeface="+mn-ea"/>
                <a:cs typeface="+mn-cs"/>
              </a:defRPr>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marL="326258" lvl="0" indent="-326258" algn="l" defTabSz="1148703"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7" name="Picture 6" descr="GSXFY12_Theme-plain.jpg"/>
          <p:cNvPicPr>
            <a:picLocks noChangeAspect="1"/>
          </p:cNvPicPr>
          <p:nvPr userDrawn="1"/>
        </p:nvPicPr>
        <p:blipFill>
          <a:blip r:embed="rId2" cstate="print"/>
          <a:stretch>
            <a:fillRect/>
          </a:stretch>
        </p:blipFill>
        <p:spPr>
          <a:xfrm>
            <a:off x="3" y="1075"/>
            <a:ext cx="14630400" cy="8227457"/>
          </a:xfrm>
          <a:prstGeom prst="rect">
            <a:avLst/>
          </a:prstGeom>
        </p:spPr>
      </p:pic>
      <p:pic>
        <p:nvPicPr>
          <p:cNvPr id="8" name="Picture 7" descr="GSX_inverse_logo_blue.png"/>
          <p:cNvPicPr>
            <a:picLocks noChangeAspect="1"/>
          </p:cNvPicPr>
          <p:nvPr userDrawn="1"/>
        </p:nvPicPr>
        <p:blipFill>
          <a:blip r:embed="rId3" cstate="print"/>
          <a:stretch>
            <a:fillRect/>
          </a:stretch>
        </p:blipFill>
        <p:spPr>
          <a:xfrm>
            <a:off x="5725364" y="6876021"/>
            <a:ext cx="7624376" cy="713504"/>
          </a:xfrm>
          <a:prstGeom prst="rect">
            <a:avLst/>
          </a:prstGeom>
        </p:spPr>
      </p:pic>
      <p:sp>
        <p:nvSpPr>
          <p:cNvPr id="2" name="Title 1"/>
          <p:cNvSpPr>
            <a:spLocks noGrp="1"/>
          </p:cNvSpPr>
          <p:nvPr>
            <p:ph type="ctrTitle" hasCustomPrompt="1"/>
          </p:nvPr>
        </p:nvSpPr>
        <p:spPr>
          <a:xfrm>
            <a:off x="1126199" y="1484037"/>
            <a:ext cx="7854752" cy="3502535"/>
          </a:xfrm>
        </p:spPr>
        <p:txBody>
          <a:bodyPr anchor="b"/>
          <a:lstStyle>
            <a:lvl1pPr>
              <a:lnSpc>
                <a:spcPct val="90000"/>
              </a:lnSpc>
              <a:defRPr sz="7200" b="0" spc="0" baseline="0">
                <a:solidFill>
                  <a:schemeClr val="bg1"/>
                </a:solidFill>
                <a:effectLst>
                  <a:outerShdw blurRad="38100" dist="38100" dir="2700000" algn="tl">
                    <a:srgbClr val="000000">
                      <a:alpha val="43137"/>
                    </a:srgbClr>
                  </a:outerShdw>
                </a:effectLst>
                <a:latin typeface="CiscoSans" pitchFamily="34" charset="0"/>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1126201" y="5356883"/>
            <a:ext cx="9649034" cy="461010"/>
          </a:xfrm>
        </p:spPr>
        <p:txBody>
          <a:bodyPr anchor="b" anchorCtr="0">
            <a:noAutofit/>
          </a:bodyPr>
          <a:lstStyle>
            <a:lvl1pPr marL="0" indent="0" algn="l">
              <a:buNone/>
              <a:defRPr sz="2400" b="0">
                <a:solidFill>
                  <a:schemeClr val="bg1"/>
                </a:solidFill>
                <a:latin typeface="CiscoSans" pitchFamily="34" charset="0"/>
              </a:defRPr>
            </a:lvl1pPr>
            <a:lvl2pPr marL="548295" indent="0" algn="ctr">
              <a:buNone/>
              <a:defRPr>
                <a:solidFill>
                  <a:schemeClr val="tx1">
                    <a:tint val="75000"/>
                  </a:schemeClr>
                </a:solidFill>
              </a:defRPr>
            </a:lvl2pPr>
            <a:lvl3pPr marL="1096590" indent="0" algn="ctr">
              <a:buNone/>
              <a:defRPr>
                <a:solidFill>
                  <a:schemeClr val="tx1">
                    <a:tint val="75000"/>
                  </a:schemeClr>
                </a:solidFill>
              </a:defRPr>
            </a:lvl3pPr>
            <a:lvl4pPr marL="1644890" indent="0" algn="ctr">
              <a:buNone/>
              <a:defRPr>
                <a:solidFill>
                  <a:schemeClr val="tx1">
                    <a:tint val="75000"/>
                  </a:schemeClr>
                </a:solidFill>
              </a:defRPr>
            </a:lvl4pPr>
            <a:lvl5pPr marL="2193184" indent="0" algn="ctr">
              <a:buNone/>
              <a:defRPr>
                <a:solidFill>
                  <a:schemeClr val="tx1">
                    <a:tint val="75000"/>
                  </a:schemeClr>
                </a:solidFill>
              </a:defRPr>
            </a:lvl5pPr>
            <a:lvl6pPr marL="2741480" indent="0" algn="ctr">
              <a:buNone/>
              <a:defRPr>
                <a:solidFill>
                  <a:schemeClr val="tx1">
                    <a:tint val="75000"/>
                  </a:schemeClr>
                </a:solidFill>
              </a:defRPr>
            </a:lvl6pPr>
            <a:lvl7pPr marL="3289776" indent="0" algn="ctr">
              <a:buNone/>
              <a:defRPr>
                <a:solidFill>
                  <a:schemeClr val="tx1">
                    <a:tint val="75000"/>
                  </a:schemeClr>
                </a:solidFill>
              </a:defRPr>
            </a:lvl7pPr>
            <a:lvl8pPr marL="3838072" indent="0" algn="ctr">
              <a:buNone/>
              <a:defRPr>
                <a:solidFill>
                  <a:schemeClr val="tx1">
                    <a:tint val="75000"/>
                  </a:schemeClr>
                </a:solidFill>
              </a:defRPr>
            </a:lvl8pPr>
            <a:lvl9pPr marL="4386372" indent="0" algn="ctr">
              <a:buNone/>
              <a:defRPr>
                <a:solidFill>
                  <a:schemeClr val="tx1">
                    <a:tint val="75000"/>
                  </a:schemeClr>
                </a:solidFill>
              </a:defRPr>
            </a:lvl9pPr>
          </a:lstStyle>
          <a:p>
            <a:r>
              <a:rPr lang="en-US" dirty="0" smtClean="0"/>
              <a:t>Presenter Name</a:t>
            </a:r>
            <a:endParaRPr lang="en-US" dirty="0"/>
          </a:p>
        </p:txBody>
      </p:sp>
      <p:sp>
        <p:nvSpPr>
          <p:cNvPr id="39" name="Text Placeholder 38"/>
          <p:cNvSpPr>
            <a:spLocks noGrp="1"/>
          </p:cNvSpPr>
          <p:nvPr>
            <p:ph type="body" sz="quarter" idx="10" hasCustomPrompt="1"/>
          </p:nvPr>
        </p:nvSpPr>
        <p:spPr>
          <a:xfrm>
            <a:off x="1135743" y="5739310"/>
            <a:ext cx="9668122" cy="461010"/>
          </a:xfrm>
        </p:spPr>
        <p:txBody>
          <a:bodyPr/>
          <a:lstStyle>
            <a:lvl1pPr marL="0" indent="0">
              <a:buFontTx/>
              <a:buNone/>
              <a:defRPr lang="en-US" sz="2200" kern="1200" dirty="0" smtClean="0">
                <a:solidFill>
                  <a:schemeClr val="bg1"/>
                </a:solidFill>
                <a:latin typeface="CiscoSans" pitchFamily="34" charset="0"/>
                <a:ea typeface="+mn-ea"/>
                <a:cs typeface="+mn-cs"/>
              </a:defRPr>
            </a:lvl1pPr>
            <a:lvl2pPr>
              <a:buFontTx/>
              <a:buNone/>
              <a:defRPr lang="en-US" sz="2400" kern="1200" dirty="0" smtClean="0">
                <a:solidFill>
                  <a:schemeClr val="bg1"/>
                </a:solidFill>
                <a:latin typeface="+mj-lt"/>
                <a:ea typeface="+mn-ea"/>
                <a:cs typeface="+mn-cs"/>
              </a:defRPr>
            </a:lvl2pPr>
            <a:lvl3pPr>
              <a:buFontTx/>
              <a:buNone/>
              <a:defRPr lang="en-US" sz="2400" kern="1200" dirty="0" smtClean="0">
                <a:solidFill>
                  <a:schemeClr val="bg1"/>
                </a:solidFill>
                <a:latin typeface="+mj-lt"/>
                <a:ea typeface="+mn-ea"/>
                <a:cs typeface="+mn-cs"/>
              </a:defRPr>
            </a:lvl3pPr>
            <a:lvl4pPr>
              <a:buFontTx/>
              <a:buNone/>
              <a:defRPr lang="en-US" sz="2400" kern="1200" dirty="0" smtClean="0">
                <a:solidFill>
                  <a:schemeClr val="bg1"/>
                </a:solidFill>
                <a:latin typeface="+mj-lt"/>
                <a:ea typeface="+mn-ea"/>
                <a:cs typeface="+mn-cs"/>
              </a:defRPr>
            </a:lvl4pPr>
            <a:lvl5pPr>
              <a:buFontTx/>
              <a:buNone/>
              <a:defRPr lang="en-US" sz="24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1" name="Text Placeholder 40"/>
          <p:cNvSpPr>
            <a:spLocks noGrp="1"/>
          </p:cNvSpPr>
          <p:nvPr>
            <p:ph type="body" sz="quarter" idx="11" hasCustomPrompt="1"/>
          </p:nvPr>
        </p:nvSpPr>
        <p:spPr>
          <a:xfrm>
            <a:off x="1135743" y="6327904"/>
            <a:ext cx="5648978" cy="461010"/>
          </a:xfrm>
        </p:spPr>
        <p:txBody>
          <a:bodyPr/>
          <a:lstStyle>
            <a:lvl1pPr marL="0" indent="0">
              <a:buFontTx/>
              <a:buNone/>
              <a:defRPr lang="en-US" sz="1700" kern="1200" dirty="0" smtClean="0">
                <a:solidFill>
                  <a:schemeClr val="bg1"/>
                </a:solidFill>
                <a:latin typeface="CiscoSans" pitchFamily="34" charset="0"/>
                <a:ea typeface="+mn-ea"/>
                <a:cs typeface="+mn-cs"/>
              </a:defRPr>
            </a:lvl1pPr>
            <a:lvl2pPr>
              <a:buFontTx/>
              <a:buNone/>
              <a:defRPr lang="en-US" sz="2400" kern="1200" dirty="0" smtClean="0">
                <a:solidFill>
                  <a:schemeClr val="bg1"/>
                </a:solidFill>
                <a:latin typeface="+mj-lt"/>
                <a:ea typeface="+mn-ea"/>
                <a:cs typeface="+mn-cs"/>
              </a:defRPr>
            </a:lvl2pPr>
            <a:lvl3pPr>
              <a:buFontTx/>
              <a:buNone/>
              <a:defRPr lang="en-US" sz="2400" kern="1200" dirty="0" smtClean="0">
                <a:solidFill>
                  <a:schemeClr val="bg1"/>
                </a:solidFill>
                <a:latin typeface="+mj-lt"/>
                <a:ea typeface="+mn-ea"/>
                <a:cs typeface="+mn-cs"/>
              </a:defRPr>
            </a:lvl3pPr>
            <a:lvl4pPr>
              <a:buFontTx/>
              <a:buNone/>
              <a:defRPr lang="en-US" sz="2400" kern="1200" dirty="0" smtClean="0">
                <a:solidFill>
                  <a:schemeClr val="bg1"/>
                </a:solidFill>
                <a:latin typeface="+mj-lt"/>
                <a:ea typeface="+mn-ea"/>
                <a:cs typeface="+mn-cs"/>
              </a:defRPr>
            </a:lvl4pPr>
            <a:lvl5pPr>
              <a:buFontTx/>
              <a:buNone/>
              <a:defRPr lang="en-US" sz="24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5" name="Picture 4" descr="Lockup treatment 1080p.jpg"/>
          <p:cNvPicPr>
            <a:picLocks noChangeAspect="1"/>
          </p:cNvPicPr>
          <p:nvPr userDrawn="1"/>
        </p:nvPicPr>
        <p:blipFill>
          <a:blip r:embed="rId2" cstate="print"/>
          <a:stretch>
            <a:fillRect/>
          </a:stretch>
        </p:blipFill>
        <p:spPr>
          <a:xfrm>
            <a:off x="3" y="1075"/>
            <a:ext cx="14630400" cy="8227457"/>
          </a:xfrm>
          <a:prstGeom prst="rect">
            <a:avLst/>
          </a:prstGeom>
        </p:spPr>
      </p:pic>
      <p:sp>
        <p:nvSpPr>
          <p:cNvPr id="7" name="Rectangle 6"/>
          <p:cNvSpPr/>
          <p:nvPr userDrawn="1"/>
        </p:nvSpPr>
        <p:spPr>
          <a:xfrm>
            <a:off x="3" y="2013269"/>
            <a:ext cx="14630400" cy="15552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661" tIns="54831" rIns="109661" bIns="54831" rtlCol="0" anchor="ctr"/>
          <a:lstStyle/>
          <a:p>
            <a:pPr algn="ctr" defTabSz="1305036" rtl="0" fontAlgn="base">
              <a:spcBef>
                <a:spcPct val="0"/>
              </a:spcBef>
              <a:spcAft>
                <a:spcPct val="0"/>
              </a:spcAft>
            </a:pPr>
            <a:endParaRPr lang="en-US" sz="2600" kern="1200" dirty="0">
              <a:solidFill>
                <a:srgbClr val="FFFFFF"/>
              </a:solidFill>
              <a:latin typeface="Arial"/>
              <a:ea typeface="+mn-ea"/>
              <a:cs typeface="+mn-cs"/>
            </a:endParaRPr>
          </a:p>
        </p:txBody>
      </p:sp>
      <p:sp>
        <p:nvSpPr>
          <p:cNvPr id="2" name="Title 1"/>
          <p:cNvSpPr>
            <a:spLocks noGrp="1"/>
          </p:cNvSpPr>
          <p:nvPr>
            <p:ph type="ctrTitle" hasCustomPrompt="1"/>
          </p:nvPr>
        </p:nvSpPr>
        <p:spPr>
          <a:xfrm>
            <a:off x="1126202" y="2099143"/>
            <a:ext cx="12340456" cy="1564817"/>
          </a:xfrm>
        </p:spPr>
        <p:txBody>
          <a:bodyPr anchor="ctr"/>
          <a:lstStyle>
            <a:lvl1pPr algn="l" defTabSz="1096590" rtl="0" eaLnBrk="1" latinLnBrk="0" hangingPunct="1">
              <a:lnSpc>
                <a:spcPct val="80000"/>
              </a:lnSpc>
              <a:spcBef>
                <a:spcPct val="0"/>
              </a:spcBef>
              <a:buNone/>
              <a:defRPr lang="en-US" sz="6500" b="0" kern="1200" spc="0" baseline="0" dirty="0">
                <a:solidFill>
                  <a:srgbClr val="26B5B7"/>
                </a:solidFill>
                <a:effectLst/>
                <a:latin typeface="CiscoSans" pitchFamily="34" charset="0"/>
                <a:ea typeface="+mj-ea"/>
                <a:cs typeface="+mj-cs"/>
              </a:defRPr>
            </a:lvl1pPr>
          </a:lstStyle>
          <a:p>
            <a:r>
              <a:rPr lang="en-US" dirty="0" smtClean="0"/>
              <a:t>Presentation Title Goes Here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0" y="548640"/>
            <a:ext cx="12369087"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1" y="548640"/>
            <a:ext cx="12369088"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
        <p:nvSpPr>
          <p:cNvPr id="4" name="Text Placeholder 3"/>
          <p:cNvSpPr>
            <a:spLocks noGrp="1"/>
          </p:cNvSpPr>
          <p:nvPr>
            <p:ph type="body" sz="quarter" idx="10"/>
          </p:nvPr>
        </p:nvSpPr>
        <p:spPr>
          <a:xfrm>
            <a:off x="1126201" y="1828800"/>
            <a:ext cx="12369088" cy="5852160"/>
          </a:xfrm>
        </p:spPr>
        <p:txBody>
          <a:bodyPr>
            <a:noAutofit/>
          </a:bodyPr>
          <a:lstStyle>
            <a:lvl1pPr>
              <a:lnSpc>
                <a:spcPct val="95000"/>
              </a:lnSpc>
              <a:spcBef>
                <a:spcPts val="1776"/>
              </a:spcBef>
              <a:buClr>
                <a:schemeClr val="tx1"/>
              </a:buClr>
              <a:tabLst/>
              <a:defRPr sz="2600">
                <a:solidFill>
                  <a:schemeClr val="bg1"/>
                </a:solidFill>
                <a:latin typeface="CiscoSans" pitchFamily="34" charset="0"/>
              </a:defRPr>
            </a:lvl1pPr>
            <a:lvl2pPr>
              <a:lnSpc>
                <a:spcPct val="95000"/>
              </a:lnSpc>
              <a:spcBef>
                <a:spcPts val="720"/>
              </a:spcBef>
              <a:buClr>
                <a:schemeClr val="tx1"/>
              </a:buClr>
              <a:tabLst/>
              <a:defRPr>
                <a:solidFill>
                  <a:schemeClr val="bg1"/>
                </a:solidFill>
                <a:latin typeface="CiscoSans" pitchFamily="34" charset="0"/>
              </a:defRPr>
            </a:lvl2pPr>
            <a:lvl3pPr>
              <a:buClr>
                <a:schemeClr val="tx1"/>
              </a:buClr>
              <a:tabLst/>
              <a:defRPr>
                <a:solidFill>
                  <a:schemeClr val="bg1"/>
                </a:solidFill>
                <a:latin typeface="CiscoSans" pitchFamily="34" charset="0"/>
              </a:defRPr>
            </a:lvl3pPr>
            <a:lvl4pPr>
              <a:buClr>
                <a:schemeClr val="tx1"/>
              </a:buClr>
              <a:tabLst/>
              <a:defRPr>
                <a:solidFill>
                  <a:schemeClr val="bg1"/>
                </a:solidFill>
                <a:latin typeface="CiscoSans" pitchFamily="34" charset="0"/>
              </a:defRPr>
            </a:lvl4pPr>
            <a:lvl5pPr>
              <a:buClr>
                <a:schemeClr val="tx1"/>
              </a:buClr>
              <a:tabLst/>
              <a:defRPr>
                <a:solidFill>
                  <a:schemeClr val="bg1"/>
                </a:solidFill>
                <a:latin typeface="Cisco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1126201" y="548640"/>
            <a:ext cx="12369088"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
        <p:nvSpPr>
          <p:cNvPr id="36" name="Chart Placeholder 35"/>
          <p:cNvSpPr>
            <a:spLocks noGrp="1"/>
          </p:cNvSpPr>
          <p:nvPr>
            <p:ph type="chart" sz="quarter" idx="10"/>
          </p:nvPr>
        </p:nvSpPr>
        <p:spPr>
          <a:xfrm>
            <a:off x="1126201" y="1601394"/>
            <a:ext cx="12369088" cy="5256607"/>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1126201" y="7083723"/>
            <a:ext cx="12369088" cy="332399"/>
          </a:xfrm>
        </p:spPr>
        <p:txBody>
          <a:bodyPr wrap="square" anchor="b" anchorCtr="0">
            <a:noAutofit/>
          </a:bodyPr>
          <a:lstStyle>
            <a:lvl1pPr algn="l" defTabSz="965230">
              <a:lnSpc>
                <a:spcPct val="100000"/>
              </a:lnSpc>
              <a:spcBef>
                <a:spcPct val="50000"/>
              </a:spcBef>
              <a:buNone/>
              <a:defRPr sz="1400">
                <a:solidFill>
                  <a:schemeClr val="bg1"/>
                </a:solidFill>
                <a:latin typeface="CiscoSans" pitchFamily="34" charset="0"/>
              </a:defRPr>
            </a:lvl1pPr>
            <a:lvl2pPr>
              <a:buFont typeface="Arial" pitchFamily="34" charset="0"/>
              <a:buNone/>
              <a:defRPr sz="1700"/>
            </a:lvl2pPr>
            <a:lvl3pPr>
              <a:buFont typeface="Arial" pitchFamily="34" charset="0"/>
              <a:buNone/>
              <a:defRPr sz="1700"/>
            </a:lvl3pPr>
            <a:lvl4pPr>
              <a:buFont typeface="Arial" pitchFamily="34" charset="0"/>
              <a:buNone/>
              <a:defRPr sz="1700"/>
            </a:lvl4pPr>
            <a:lvl5pPr>
              <a:buFont typeface="Arial" pitchFamily="34" charset="0"/>
              <a:buNone/>
              <a:defRPr sz="17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1" y="6492240"/>
            <a:ext cx="12369088" cy="1005840"/>
          </a:xfrm>
        </p:spPr>
        <p:txBody>
          <a:bodyPr vert="horz" lIns="98691" tIns="54831" rIns="98691" bIns="54831" rtlCol="0" anchor="b" anchorCtr="0">
            <a:noAutofit/>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6139" y="6927184"/>
            <a:ext cx="12008600" cy="461010"/>
          </a:xfrm>
        </p:spPr>
        <p:txBody>
          <a:bodyPr anchor="b" anchorCtr="0">
            <a:noAutofit/>
          </a:bodyPr>
          <a:lstStyle>
            <a:lvl1pPr marL="0" indent="0" algn="l" defTabSz="1096590" rtl="0" eaLnBrk="1" latinLnBrk="0" hangingPunct="1">
              <a:lnSpc>
                <a:spcPct val="95000"/>
              </a:lnSpc>
              <a:spcBef>
                <a:spcPts val="1728"/>
              </a:spcBef>
              <a:buClr>
                <a:srgbClr val="92D050"/>
              </a:buClr>
              <a:buSzPct val="90000"/>
              <a:buFont typeface="Arial" pitchFamily="34" charset="0"/>
              <a:buNone/>
              <a:tabLst/>
              <a:defRPr lang="en-US" sz="2400" kern="1200" dirty="0">
                <a:solidFill>
                  <a:schemeClr val="bg1"/>
                </a:solidFill>
                <a:latin typeface="CiscoSans" pitchFamily="34" charset="0"/>
                <a:ea typeface="+mn-ea"/>
                <a:cs typeface="+mn-cs"/>
              </a:defRPr>
            </a:lvl1pPr>
            <a:lvl2pPr marL="548295" indent="0" algn="ctr">
              <a:buNone/>
              <a:defRPr>
                <a:solidFill>
                  <a:schemeClr val="tx1">
                    <a:tint val="75000"/>
                  </a:schemeClr>
                </a:solidFill>
              </a:defRPr>
            </a:lvl2pPr>
            <a:lvl3pPr marL="1096590" indent="0" algn="ctr">
              <a:buNone/>
              <a:defRPr>
                <a:solidFill>
                  <a:schemeClr val="tx1">
                    <a:tint val="75000"/>
                  </a:schemeClr>
                </a:solidFill>
              </a:defRPr>
            </a:lvl3pPr>
            <a:lvl4pPr marL="1644890" indent="0" algn="ctr">
              <a:buNone/>
              <a:defRPr>
                <a:solidFill>
                  <a:schemeClr val="tx1">
                    <a:tint val="75000"/>
                  </a:schemeClr>
                </a:solidFill>
              </a:defRPr>
            </a:lvl4pPr>
            <a:lvl5pPr marL="2193184" indent="0" algn="ctr">
              <a:buNone/>
              <a:defRPr>
                <a:solidFill>
                  <a:schemeClr val="tx1">
                    <a:tint val="75000"/>
                  </a:schemeClr>
                </a:solidFill>
              </a:defRPr>
            </a:lvl5pPr>
            <a:lvl6pPr marL="2741480" indent="0" algn="ctr">
              <a:buNone/>
              <a:defRPr>
                <a:solidFill>
                  <a:schemeClr val="tx1">
                    <a:tint val="75000"/>
                  </a:schemeClr>
                </a:solidFill>
              </a:defRPr>
            </a:lvl6pPr>
            <a:lvl7pPr marL="3289776" indent="0" algn="ctr">
              <a:buNone/>
              <a:defRPr>
                <a:solidFill>
                  <a:schemeClr val="tx1">
                    <a:tint val="75000"/>
                  </a:schemeClr>
                </a:solidFill>
              </a:defRPr>
            </a:lvl7pPr>
            <a:lvl8pPr marL="3838072" indent="0" algn="ctr">
              <a:buNone/>
              <a:defRPr>
                <a:solidFill>
                  <a:schemeClr val="tx1">
                    <a:tint val="75000"/>
                  </a:schemeClr>
                </a:solidFill>
              </a:defRPr>
            </a:lvl8pPr>
            <a:lvl9pPr marL="4386372" indent="0" algn="ctr">
              <a:buNone/>
              <a:defRPr>
                <a:solidFill>
                  <a:schemeClr val="tx1">
                    <a:tint val="75000"/>
                  </a:schemeClr>
                </a:solidFill>
              </a:defRPr>
            </a:lvl9pPr>
          </a:lstStyle>
          <a:p>
            <a:r>
              <a:rPr lang="en-US" dirty="0" smtClean="0"/>
              <a:t>Name and Title Placeholder</a:t>
            </a:r>
            <a:endParaRPr lang="en-US" dirty="0"/>
          </a:p>
        </p:txBody>
      </p:sp>
      <p:sp>
        <p:nvSpPr>
          <p:cNvPr id="2" name="Title 1"/>
          <p:cNvSpPr>
            <a:spLocks noGrp="1"/>
          </p:cNvSpPr>
          <p:nvPr>
            <p:ph type="ctrTitle" hasCustomPrompt="1"/>
          </p:nvPr>
        </p:nvSpPr>
        <p:spPr>
          <a:xfrm>
            <a:off x="1126201" y="1342021"/>
            <a:ext cx="12369088" cy="5376672"/>
          </a:xfrm>
        </p:spPr>
        <p:txBody>
          <a:bodyPr anchor="ctr"/>
          <a:lstStyle>
            <a:lvl1pPr marL="407416" indent="-407416" algn="l" defTabSz="1096590" rtl="0" eaLnBrk="1" latinLnBrk="0" hangingPunct="1">
              <a:lnSpc>
                <a:spcPct val="80000"/>
              </a:lnSpc>
              <a:spcBef>
                <a:spcPct val="0"/>
              </a:spcBef>
              <a:buClr>
                <a:schemeClr val="tx1"/>
              </a:buClr>
              <a:buFont typeface="Arial" pitchFamily="34" charset="0"/>
              <a:buNone/>
              <a:defRPr lang="en-US" sz="6500" b="0" kern="1200" spc="0" baseline="0" dirty="0">
                <a:solidFill>
                  <a:schemeClr val="bg1"/>
                </a:solidFill>
                <a:latin typeface="CiscoSans" pitchFamily="34" charset="0"/>
                <a:ea typeface="+mj-ea"/>
                <a:cs typeface="+mj-cs"/>
              </a:defRPr>
            </a:lvl1pPr>
          </a:lstStyle>
          <a:p>
            <a:r>
              <a:rPr lang="en-US" dirty="0" smtClean="0"/>
              <a:t>“For statements and quotes, </a:t>
            </a:r>
            <a:br>
              <a:rPr lang="en-US" dirty="0" smtClean="0"/>
            </a:br>
            <a:r>
              <a:rPr lang="en-US" dirty="0" smtClean="0"/>
              <a:t>use this slide layout to format </a:t>
            </a:r>
            <a:br>
              <a:rPr lang="en-US" dirty="0" smtClean="0"/>
            </a:br>
            <a:r>
              <a:rPr lang="en-US" dirty="0" smtClean="0"/>
              <a:t>the references in all of your presentations.”</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26202" y="4433537"/>
            <a:ext cx="7495788" cy="461010"/>
          </a:xfrm>
        </p:spPr>
        <p:txBody>
          <a:bodyPr vert="horz" lIns="109661" tIns="54831" rIns="109661" bIns="54831" rtlCol="0">
            <a:noAutofit/>
          </a:bodyPr>
          <a:lstStyle>
            <a:lvl1pPr marL="0" indent="0" algn="l" defTabSz="1096590" rtl="0" eaLnBrk="1" latinLnBrk="0" hangingPunct="1">
              <a:lnSpc>
                <a:spcPct val="95000"/>
              </a:lnSpc>
              <a:spcBef>
                <a:spcPts val="1728"/>
              </a:spcBef>
              <a:buClr>
                <a:srgbClr val="92D050"/>
              </a:buClr>
              <a:buSzPct val="90000"/>
              <a:buFont typeface="Arial" pitchFamily="34" charset="0"/>
              <a:buNone/>
              <a:tabLst/>
              <a:defRPr lang="en-US" sz="2900" kern="1200" dirty="0">
                <a:solidFill>
                  <a:schemeClr val="bg1"/>
                </a:solidFill>
                <a:latin typeface="CiscoSans" pitchFamily="34" charset="0"/>
                <a:ea typeface="+mn-ea"/>
                <a:cs typeface="+mn-cs"/>
              </a:defRPr>
            </a:lvl1pPr>
            <a:lvl2pPr marL="548295" indent="0" algn="ctr">
              <a:buNone/>
              <a:defRPr>
                <a:solidFill>
                  <a:schemeClr val="tx1">
                    <a:tint val="75000"/>
                  </a:schemeClr>
                </a:solidFill>
              </a:defRPr>
            </a:lvl2pPr>
            <a:lvl3pPr marL="1096590" indent="0" algn="ctr">
              <a:buNone/>
              <a:defRPr>
                <a:solidFill>
                  <a:schemeClr val="tx1">
                    <a:tint val="75000"/>
                  </a:schemeClr>
                </a:solidFill>
              </a:defRPr>
            </a:lvl3pPr>
            <a:lvl4pPr marL="1644890" indent="0" algn="ctr">
              <a:buNone/>
              <a:defRPr>
                <a:solidFill>
                  <a:schemeClr val="tx1">
                    <a:tint val="75000"/>
                  </a:schemeClr>
                </a:solidFill>
              </a:defRPr>
            </a:lvl4pPr>
            <a:lvl5pPr marL="2193184" indent="0" algn="ctr">
              <a:buNone/>
              <a:defRPr>
                <a:solidFill>
                  <a:schemeClr val="tx1">
                    <a:tint val="75000"/>
                  </a:schemeClr>
                </a:solidFill>
              </a:defRPr>
            </a:lvl5pPr>
            <a:lvl6pPr marL="2741480" indent="0" algn="ctr">
              <a:buNone/>
              <a:defRPr>
                <a:solidFill>
                  <a:schemeClr val="tx1">
                    <a:tint val="75000"/>
                  </a:schemeClr>
                </a:solidFill>
              </a:defRPr>
            </a:lvl6pPr>
            <a:lvl7pPr marL="3289776" indent="0" algn="ctr">
              <a:buNone/>
              <a:defRPr>
                <a:solidFill>
                  <a:schemeClr val="tx1">
                    <a:tint val="75000"/>
                  </a:schemeClr>
                </a:solidFill>
              </a:defRPr>
            </a:lvl7pPr>
            <a:lvl8pPr marL="3838072" indent="0" algn="ctr">
              <a:buNone/>
              <a:defRPr>
                <a:solidFill>
                  <a:schemeClr val="tx1">
                    <a:tint val="75000"/>
                  </a:schemeClr>
                </a:solidFill>
              </a:defRPr>
            </a:lvl8pPr>
            <a:lvl9pPr marL="4386372" indent="0" algn="ctr">
              <a:buNone/>
              <a:defRPr>
                <a:solidFill>
                  <a:schemeClr val="tx1">
                    <a:tint val="75000"/>
                  </a:schemeClr>
                </a:solidFill>
              </a:defRPr>
            </a:lvl9pPr>
          </a:lstStyle>
          <a:p>
            <a:pPr marL="0" lvl="0" indent="0" algn="l" defTabSz="1096590" rtl="0" eaLnBrk="1" latinLnBrk="0" hangingPunct="1">
              <a:lnSpc>
                <a:spcPct val="95000"/>
              </a:lnSpc>
              <a:spcBef>
                <a:spcPts val="1728"/>
              </a:spcBef>
              <a:buClr>
                <a:srgbClr val="92D050"/>
              </a:buClr>
              <a:buSzPct val="90000"/>
              <a:buFont typeface="Arial" pitchFamily="34" charset="0"/>
              <a:buNone/>
              <a:tabLst/>
            </a:pPr>
            <a:r>
              <a:rPr lang="en-US" dirty="0" smtClean="0"/>
              <a:t>Presenter Name and Title Placeholder</a:t>
            </a:r>
            <a:endParaRPr lang="en-US" dirty="0"/>
          </a:p>
        </p:txBody>
      </p:sp>
      <p:sp>
        <p:nvSpPr>
          <p:cNvPr id="2" name="Title 1"/>
          <p:cNvSpPr>
            <a:spLocks noGrp="1"/>
          </p:cNvSpPr>
          <p:nvPr>
            <p:ph type="ctrTitle" hasCustomPrompt="1"/>
          </p:nvPr>
        </p:nvSpPr>
        <p:spPr>
          <a:xfrm>
            <a:off x="1126208" y="3200400"/>
            <a:ext cx="7540091" cy="1226820"/>
          </a:xfrm>
        </p:spPr>
        <p:txBody>
          <a:bodyPr vert="horz" lIns="98691" tIns="54831" rIns="98691" bIns="54831" rtlCol="0" anchor="b" anchorCtr="0">
            <a:noAutofit/>
          </a:bodyPr>
          <a:lstStyle>
            <a:lvl1pPr marL="0" indent="0" algn="l" defTabSz="1096590" rtl="0" eaLnBrk="1" latinLnBrk="0" hangingPunct="1">
              <a:lnSpc>
                <a:spcPct val="80000"/>
              </a:lnSpc>
              <a:spcBef>
                <a:spcPct val="0"/>
              </a:spcBef>
              <a:buClr>
                <a:schemeClr val="tx1"/>
              </a:buClr>
              <a:buFont typeface="Ciscolight" pitchFamily="2" charset="0"/>
              <a:buNone/>
              <a:defRPr lang="en-US" sz="7900" b="0" kern="1200" spc="0" baseline="0" dirty="0">
                <a:solidFill>
                  <a:schemeClr val="bg1"/>
                </a:solidFill>
                <a:latin typeface="CiscoSans" pitchFamily="34" charset="0"/>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8864602" y="2301240"/>
            <a:ext cx="4282440" cy="3467100"/>
          </a:xfrm>
        </p:spPr>
        <p:txBody>
          <a:bodyPr anchor="ctr" anchorCtr="1"/>
          <a:lstStyle>
            <a:lvl1pPr algn="ctr">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Bullet_2 Column">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26200" y="1765198"/>
            <a:ext cx="6031838" cy="5619983"/>
          </a:xfrm>
        </p:spPr>
        <p:txBody>
          <a:bodyPr>
            <a:noAutofit/>
          </a:bodyPr>
          <a:lstStyle>
            <a:lvl1pPr>
              <a:lnSpc>
                <a:spcPct val="95000"/>
              </a:lnSpc>
              <a:spcBef>
                <a:spcPts val="1776"/>
              </a:spcBef>
              <a:defRPr sz="2200">
                <a:solidFill>
                  <a:schemeClr val="bg1"/>
                </a:solidFill>
                <a:latin typeface="CiscoSans" pitchFamily="34" charset="0"/>
              </a:defRPr>
            </a:lvl1pPr>
            <a:lvl2pPr>
              <a:lnSpc>
                <a:spcPct val="95000"/>
              </a:lnSpc>
              <a:spcBef>
                <a:spcPts val="720"/>
              </a:spcBef>
              <a:defRPr sz="1700">
                <a:solidFill>
                  <a:schemeClr val="bg1"/>
                </a:solidFill>
                <a:latin typeface="CiscoSans" pitchFamily="34" charset="0"/>
              </a:defRPr>
            </a:lvl2pPr>
            <a:lvl3pPr>
              <a:defRPr sz="1400">
                <a:solidFill>
                  <a:schemeClr val="bg1"/>
                </a:solidFill>
                <a:latin typeface="CiscoSans" pitchFamily="34" charset="0"/>
              </a:defRPr>
            </a:lvl3pPr>
            <a:lvl4pPr>
              <a:defRPr sz="1300">
                <a:solidFill>
                  <a:schemeClr val="bg1"/>
                </a:solidFill>
                <a:latin typeface="CiscoSans" pitchFamily="34" charset="0"/>
              </a:defRPr>
            </a:lvl4pPr>
            <a:lvl5pPr>
              <a:defRPr sz="1300">
                <a:solidFill>
                  <a:schemeClr val="bg1"/>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7463447" y="1765451"/>
            <a:ext cx="6031840" cy="5629264"/>
          </a:xfrm>
        </p:spPr>
        <p:txBody>
          <a:bodyPr>
            <a:noAutofit/>
          </a:bodyPr>
          <a:lstStyle>
            <a:lvl1pPr>
              <a:lnSpc>
                <a:spcPct val="95000"/>
              </a:lnSpc>
              <a:spcBef>
                <a:spcPts val="1776"/>
              </a:spcBef>
              <a:defRPr sz="2200">
                <a:solidFill>
                  <a:schemeClr val="bg1"/>
                </a:solidFill>
                <a:latin typeface="CiscoSans" pitchFamily="34" charset="0"/>
              </a:defRPr>
            </a:lvl1pPr>
            <a:lvl2pPr>
              <a:lnSpc>
                <a:spcPct val="95000"/>
              </a:lnSpc>
              <a:spcBef>
                <a:spcPts val="720"/>
              </a:spcBef>
              <a:defRPr sz="1700">
                <a:solidFill>
                  <a:schemeClr val="bg1"/>
                </a:solidFill>
                <a:latin typeface="CiscoSans" pitchFamily="34" charset="0"/>
              </a:defRPr>
            </a:lvl2pPr>
            <a:lvl3pPr>
              <a:defRPr sz="1400">
                <a:solidFill>
                  <a:schemeClr val="bg1"/>
                </a:solidFill>
                <a:latin typeface="CiscoSans" pitchFamily="34" charset="0"/>
              </a:defRPr>
            </a:lvl3pPr>
            <a:lvl4pPr>
              <a:defRPr sz="1300">
                <a:solidFill>
                  <a:schemeClr val="bg1"/>
                </a:solidFill>
                <a:latin typeface="CiscoSans" pitchFamily="34" charset="0"/>
              </a:defRPr>
            </a:lvl4pPr>
            <a:lvl5pPr>
              <a:defRPr sz="1300">
                <a:solidFill>
                  <a:schemeClr val="bg1"/>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hasCustomPrompt="1"/>
          </p:nvPr>
        </p:nvSpPr>
        <p:spPr>
          <a:xfrm>
            <a:off x="1126201" y="548640"/>
            <a:ext cx="12369088"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Bullet with pull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8" y="548640"/>
            <a:ext cx="12378633"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
        <p:nvSpPr>
          <p:cNvPr id="4" name="Text Placeholder 3"/>
          <p:cNvSpPr>
            <a:spLocks noGrp="1"/>
          </p:cNvSpPr>
          <p:nvPr>
            <p:ph type="body" sz="quarter" idx="10"/>
          </p:nvPr>
        </p:nvSpPr>
        <p:spPr>
          <a:xfrm>
            <a:off x="1126202" y="1607694"/>
            <a:ext cx="6417768" cy="5787019"/>
          </a:xfrm>
        </p:spPr>
        <p:txBody>
          <a:bodyPr/>
          <a:lstStyle>
            <a:lvl1pPr>
              <a:lnSpc>
                <a:spcPct val="95000"/>
              </a:lnSpc>
              <a:spcBef>
                <a:spcPts val="1776"/>
              </a:spcBef>
              <a:defRPr sz="2600">
                <a:solidFill>
                  <a:schemeClr val="bg1"/>
                </a:solidFill>
                <a:latin typeface="CiscoSans" pitchFamily="34" charset="0"/>
              </a:defRPr>
            </a:lvl1pPr>
            <a:lvl2pPr>
              <a:lnSpc>
                <a:spcPct val="95000"/>
              </a:lnSpc>
              <a:spcBef>
                <a:spcPts val="720"/>
              </a:spcBef>
              <a:defRPr>
                <a:solidFill>
                  <a:schemeClr val="bg1"/>
                </a:solidFill>
                <a:latin typeface="CiscoSans" pitchFamily="34" charset="0"/>
              </a:defRPr>
            </a:lvl2pPr>
            <a:lvl3pPr>
              <a:defRPr>
                <a:solidFill>
                  <a:schemeClr val="bg1"/>
                </a:solidFill>
                <a:latin typeface="CiscoSans" pitchFamily="34" charset="0"/>
              </a:defRPr>
            </a:lvl3pPr>
            <a:lvl4pPr>
              <a:defRPr>
                <a:solidFill>
                  <a:schemeClr val="bg1"/>
                </a:solidFill>
                <a:latin typeface="CiscoSans" pitchFamily="34" charset="0"/>
              </a:defRPr>
            </a:lvl4pPr>
            <a:lvl5pPr>
              <a:defRPr>
                <a:solidFill>
                  <a:schemeClr val="bg1"/>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8315783" y="2097230"/>
            <a:ext cx="5179162" cy="775597"/>
          </a:xfrm>
        </p:spPr>
        <p:txBody>
          <a:bodyPr>
            <a:noAutofit/>
          </a:bodyPr>
          <a:lstStyle>
            <a:lvl1pPr marL="137074" indent="-137074" algn="l" defTabSz="1096590" rtl="0" eaLnBrk="1" latinLnBrk="0" hangingPunct="1">
              <a:lnSpc>
                <a:spcPct val="80000"/>
              </a:lnSpc>
              <a:spcBef>
                <a:spcPct val="0"/>
              </a:spcBef>
              <a:buNone/>
              <a:defRPr lang="en-US" sz="2400" b="0" kern="1200" spc="0" baseline="0" dirty="0" smtClean="0">
                <a:solidFill>
                  <a:schemeClr val="bg1"/>
                </a:solidFill>
                <a:latin typeface="CiscoSans" pitchFamily="34" charset="0"/>
                <a:ea typeface="+mj-ea"/>
                <a:cs typeface="+mj-cs"/>
              </a:defRPr>
            </a:lvl1pPr>
            <a:lvl2pPr marL="137074" indent="-137074" algn="l" defTabSz="1096590" rtl="0" eaLnBrk="1" latinLnBrk="0" hangingPunct="1">
              <a:defRPr lang="en-US" sz="2400" kern="1200" dirty="0" smtClean="0">
                <a:solidFill>
                  <a:schemeClr val="accent2"/>
                </a:solidFill>
                <a:latin typeface="Ciscolight" pitchFamily="2" charset="0"/>
                <a:ea typeface="+mn-ea"/>
                <a:cs typeface="+mn-cs"/>
              </a:defRPr>
            </a:lvl2pPr>
            <a:lvl3pPr marL="137074" indent="-137074" algn="l" defTabSz="1096590" rtl="0" eaLnBrk="1" latinLnBrk="0" hangingPunct="1">
              <a:defRPr lang="en-US" sz="2400" kern="1200" dirty="0" smtClean="0">
                <a:solidFill>
                  <a:schemeClr val="accent2"/>
                </a:solidFill>
                <a:latin typeface="Ciscolight" pitchFamily="2" charset="0"/>
                <a:ea typeface="+mn-ea"/>
                <a:cs typeface="+mn-cs"/>
              </a:defRPr>
            </a:lvl3pPr>
            <a:lvl4pPr marL="137074" indent="-137074" algn="l" defTabSz="1096590" rtl="0" eaLnBrk="1" latinLnBrk="0" hangingPunct="1">
              <a:defRPr lang="en-US" sz="2400" kern="1200" dirty="0" smtClean="0">
                <a:solidFill>
                  <a:schemeClr val="accent2"/>
                </a:solidFill>
                <a:latin typeface="Ciscolight" pitchFamily="2" charset="0"/>
                <a:ea typeface="+mn-ea"/>
                <a:cs typeface="+mn-cs"/>
              </a:defRPr>
            </a:lvl4pPr>
            <a:lvl5pPr marL="137074" indent="-137074" algn="l" defTabSz="1096590" rtl="0" eaLnBrk="1" latinLnBrk="0" hangingPunct="1">
              <a:defRPr lang="en-US" sz="24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9" name="Text Placeholder 18"/>
          <p:cNvSpPr>
            <a:spLocks noGrp="1"/>
          </p:cNvSpPr>
          <p:nvPr>
            <p:ph type="body" sz="quarter" idx="14" hasCustomPrompt="1"/>
          </p:nvPr>
        </p:nvSpPr>
        <p:spPr>
          <a:xfrm>
            <a:off x="8315783" y="5683910"/>
            <a:ext cx="5180511" cy="405994"/>
          </a:xfrm>
        </p:spPr>
        <p:txBody>
          <a:bodyPr>
            <a:noAutofit/>
          </a:bodyPr>
          <a:lstStyle>
            <a:lvl1pPr marL="0" indent="0">
              <a:buFontTx/>
              <a:buNone/>
              <a:defRPr sz="1900">
                <a:solidFill>
                  <a:schemeClr val="bg1"/>
                </a:solidFill>
                <a:latin typeface="CiscoSans" pitchFamily="34" charset="0"/>
              </a:defRPr>
            </a:lvl1pPr>
          </a:lstStyle>
          <a:p>
            <a:pPr lvl="0"/>
            <a:r>
              <a:rPr lang="en-US" dirty="0" smtClean="0"/>
              <a:t>Source Name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521" y="6861079"/>
            <a:ext cx="13693917" cy="778178"/>
          </a:xfrm>
        </p:spPr>
        <p:txBody>
          <a:bodyPr vert="horz" lIns="130504" tIns="65252" rIns="117454" bIns="65252" rtlCol="0" anchor="b" anchorCtr="0">
            <a:sp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67531" y="990600"/>
            <a:ext cx="6408115" cy="5303520"/>
          </a:xfrm>
        </p:spPr>
        <p:txBody>
          <a:bodyPr anchor="ctr" anchorCtr="0">
            <a:noAutofit/>
          </a:bodyPr>
          <a:lstStyle>
            <a:lvl1pPr marL="0" indent="0" algn="l" defTabSz="1305036" rtl="0" eaLnBrk="1" latinLnBrk="0" hangingPunct="1">
              <a:lnSpc>
                <a:spcPct val="95000"/>
              </a:lnSpc>
              <a:spcBef>
                <a:spcPct val="0"/>
              </a:spcBef>
              <a:buFontTx/>
              <a:buNone/>
              <a:defRPr lang="en-US" sz="3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7" name="Rectangle 6"/>
          <p:cNvSpPr/>
          <p:nvPr userDrawn="1"/>
        </p:nvSpPr>
        <p:spPr>
          <a:xfrm>
            <a:off x="7437120" y="1338072"/>
            <a:ext cx="6583680" cy="46085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8" name="Picture Placeholder 30"/>
          <p:cNvSpPr>
            <a:spLocks noGrp="1"/>
          </p:cNvSpPr>
          <p:nvPr>
            <p:ph type="pic" sz="quarter" idx="11" hasCustomPrompt="1"/>
          </p:nvPr>
        </p:nvSpPr>
        <p:spPr>
          <a:xfrm>
            <a:off x="7437120" y="1338072"/>
            <a:ext cx="6583680" cy="4608576"/>
          </a:xfrm>
          <a:solidFill>
            <a:schemeClr val="bg1">
              <a:alpha val="30000"/>
            </a:schemeClr>
          </a:solidFill>
          <a:ln>
            <a:solidFill>
              <a:schemeClr val="bg2"/>
            </a:solidFill>
            <a:miter lim="800000"/>
          </a:ln>
          <a:effectLst>
            <a:outerShdw blurRad="190500" dist="127000" dir="2700000" algn="tl" rotWithShape="0">
              <a:prstClr val="black">
                <a:alpha val="40000"/>
              </a:prstClr>
            </a:outerShdw>
          </a:effectLst>
        </p:spPr>
        <p:txBody>
          <a:bodyPr vert="horz" lIns="130504" tIns="65252" rIns="130504" bIns="65252" rtlCol="0" anchor="ctr" anchorCtr="0">
            <a:noAutofit/>
          </a:bodyPr>
          <a:lstStyle>
            <a:lvl1pPr marL="326258" indent="-326258" algn="ctr" defTabSz="1305036" rtl="0" eaLnBrk="1" latinLnBrk="0" hangingPunct="1">
              <a:lnSpc>
                <a:spcPct val="95000"/>
              </a:lnSpc>
              <a:spcBef>
                <a:spcPts val="2057"/>
              </a:spcBef>
              <a:buClr>
                <a:schemeClr val="tx1"/>
              </a:buClr>
              <a:buSzPct val="90000"/>
              <a:buFontTx/>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199" y="548640"/>
            <a:ext cx="6031840" cy="1005840"/>
          </a:xfrm>
          <a:ln>
            <a:solidFill>
              <a:schemeClr val="bg1">
                <a:lumMod val="50000"/>
              </a:schemeClr>
            </a:solidFill>
          </a:ln>
        </p:spPr>
        <p:txBody>
          <a:bodyPr vert="horz" lIns="98691" tIns="54831" rIns="98691" bIns="54831" rtlCol="0" anchor="t" anchorCtr="0">
            <a:noAutofit/>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1126200" y="2175478"/>
            <a:ext cx="6031838" cy="5176300"/>
          </a:xfrm>
        </p:spPr>
        <p:txBody>
          <a:bodyPr/>
          <a:lstStyle>
            <a:lvl1pPr marL="0" indent="0">
              <a:buClr>
                <a:schemeClr val="tx1"/>
              </a:buClr>
              <a:buNone/>
              <a:defRPr>
                <a:solidFill>
                  <a:schemeClr val="bg1"/>
                </a:solidFill>
                <a:latin typeface="CiscoSans" pitchFamily="34" charset="0"/>
              </a:defRPr>
            </a:lvl1pPr>
            <a:lvl2pPr marL="761522" indent="-274147">
              <a:buClr>
                <a:schemeClr val="tx1"/>
              </a:buClr>
              <a:buFont typeface="Arial" pitchFamily="34" charset="0"/>
              <a:buChar char="•"/>
              <a:tabLst/>
              <a:defRPr>
                <a:solidFill>
                  <a:schemeClr val="bg1"/>
                </a:solidFill>
                <a:latin typeface="CiscoSans" pitchFamily="34" charset="0"/>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7482535" y="2175478"/>
            <a:ext cx="6036612" cy="5176300"/>
          </a:xfrm>
        </p:spPr>
        <p:txBody>
          <a:bodyPr/>
          <a:lstStyle>
            <a:lvl1pPr marL="0" indent="0">
              <a:buClr>
                <a:schemeClr val="tx1"/>
              </a:buClr>
              <a:buFontTx/>
              <a:buNone/>
              <a:defRPr>
                <a:solidFill>
                  <a:schemeClr val="bg1"/>
                </a:solidFill>
                <a:latin typeface="CiscoSans" pitchFamily="34" charset="0"/>
              </a:defRPr>
            </a:lvl1pPr>
            <a:lvl2pPr marL="761522" indent="-274147">
              <a:buClr>
                <a:schemeClr val="tx1"/>
              </a:buClr>
              <a:buFont typeface="Arial" pitchFamily="34" charset="0"/>
              <a:buChar char="•"/>
              <a:defRPr>
                <a:solidFill>
                  <a:schemeClr val="bg1"/>
                </a:solidFill>
                <a:latin typeface="CiscoSans" pitchFamily="34" charset="0"/>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7463448" y="559613"/>
            <a:ext cx="6033438" cy="1009498"/>
          </a:xfrm>
          <a:ln>
            <a:solidFill>
              <a:schemeClr val="bg1">
                <a:lumMod val="50000"/>
              </a:schemeClr>
            </a:solidFill>
          </a:ln>
        </p:spPr>
        <p:txBody>
          <a:bodyPr>
            <a:noAutofit/>
          </a:bodyPr>
          <a:lstStyle>
            <a:lvl1pPr marL="0" marR="0" indent="0" algn="l" defTabSz="1096590" rtl="0" eaLnBrk="1" fontAlgn="auto" latinLnBrk="0" hangingPunct="1">
              <a:lnSpc>
                <a:spcPct val="80000"/>
              </a:lnSpc>
              <a:spcBef>
                <a:spcPct val="0"/>
              </a:spcBef>
              <a:spcAft>
                <a:spcPts val="0"/>
              </a:spcAft>
              <a:buClrTx/>
              <a:buSzTx/>
              <a:buFontTx/>
              <a:buNone/>
              <a:tabLst/>
              <a:defRPr lang="en-US" sz="4300" b="0" kern="1200" spc="0" baseline="0" dirty="0">
                <a:solidFill>
                  <a:schemeClr val="bg1"/>
                </a:solidFill>
                <a:latin typeface="CiscoSans" pitchFamily="34" charset="0"/>
                <a:ea typeface="+mj-ea"/>
                <a:cs typeface="+mj-cs"/>
              </a:defRPr>
            </a:lvl1pPr>
          </a:lstStyle>
          <a:p>
            <a:pPr marL="0" marR="0" lvl="0" indent="0" algn="l" defTabSz="109659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Tree>
  </p:cSld>
  <p:clrMapOvr>
    <a:masterClrMapping/>
  </p:clrMapOvr>
  <p:transition>
    <p:wipe dir="r"/>
  </p:transition>
  <p:timing>
    <p:tnLst>
      <p:par>
        <p:cTn id="1" dur="indefinite" restart="never" nodeType="tmRoot"/>
      </p:par>
    </p:tnLst>
  </p:timing>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descr="Section_Title_1080p_b-window.png"/>
          <p:cNvPicPr>
            <a:picLocks noChangeAspect="1"/>
          </p:cNvPicPr>
          <p:nvPr userDrawn="1"/>
        </p:nvPicPr>
        <p:blipFill>
          <a:blip r:embed="rId2" cstate="print"/>
          <a:stretch>
            <a:fillRect/>
          </a:stretch>
        </p:blipFill>
        <p:spPr>
          <a:xfrm>
            <a:off x="3" y="1075"/>
            <a:ext cx="14630400" cy="8227457"/>
          </a:xfrm>
          <a:prstGeom prst="rect">
            <a:avLst/>
          </a:prstGeom>
        </p:spPr>
      </p:pic>
      <p:sp>
        <p:nvSpPr>
          <p:cNvPr id="3" name="Subtitle 2"/>
          <p:cNvSpPr>
            <a:spLocks noGrp="1"/>
          </p:cNvSpPr>
          <p:nvPr>
            <p:ph type="subTitle" idx="1" hasCustomPrompt="1"/>
          </p:nvPr>
        </p:nvSpPr>
        <p:spPr>
          <a:xfrm>
            <a:off x="1126202" y="4524982"/>
            <a:ext cx="8669576" cy="461010"/>
          </a:xfrm>
        </p:spPr>
        <p:txBody>
          <a:bodyPr vert="horz" lIns="109661" tIns="54831" rIns="109661" bIns="54831" rtlCol="0">
            <a:noAutofit/>
          </a:bodyPr>
          <a:lstStyle>
            <a:lvl1pPr marL="0" indent="0" algn="l" defTabSz="1096590" rtl="0" eaLnBrk="1" latinLnBrk="0" hangingPunct="1">
              <a:lnSpc>
                <a:spcPct val="95000"/>
              </a:lnSpc>
              <a:spcBef>
                <a:spcPts val="1728"/>
              </a:spcBef>
              <a:buClr>
                <a:srgbClr val="92D050"/>
              </a:buClr>
              <a:buSzPct val="90000"/>
              <a:buFont typeface="Arial" pitchFamily="34" charset="0"/>
              <a:buNone/>
              <a:tabLst/>
              <a:defRPr lang="en-US" sz="2400" kern="1200" dirty="0">
                <a:solidFill>
                  <a:schemeClr val="bg1"/>
                </a:solidFill>
                <a:latin typeface="CiscoSans" pitchFamily="34" charset="0"/>
                <a:ea typeface="+mn-ea"/>
                <a:cs typeface="+mn-cs"/>
              </a:defRPr>
            </a:lvl1pPr>
            <a:lvl2pPr marL="548295" indent="0" algn="ctr">
              <a:buNone/>
              <a:defRPr>
                <a:solidFill>
                  <a:schemeClr val="tx1">
                    <a:tint val="75000"/>
                  </a:schemeClr>
                </a:solidFill>
              </a:defRPr>
            </a:lvl2pPr>
            <a:lvl3pPr marL="1096590" indent="0" algn="ctr">
              <a:buNone/>
              <a:defRPr>
                <a:solidFill>
                  <a:schemeClr val="tx1">
                    <a:tint val="75000"/>
                  </a:schemeClr>
                </a:solidFill>
              </a:defRPr>
            </a:lvl3pPr>
            <a:lvl4pPr marL="1644890" indent="0" algn="ctr">
              <a:buNone/>
              <a:defRPr>
                <a:solidFill>
                  <a:schemeClr val="tx1">
                    <a:tint val="75000"/>
                  </a:schemeClr>
                </a:solidFill>
              </a:defRPr>
            </a:lvl4pPr>
            <a:lvl5pPr marL="2193184" indent="0" algn="ctr">
              <a:buNone/>
              <a:defRPr>
                <a:solidFill>
                  <a:schemeClr val="tx1">
                    <a:tint val="75000"/>
                  </a:schemeClr>
                </a:solidFill>
              </a:defRPr>
            </a:lvl5pPr>
            <a:lvl6pPr marL="2741480" indent="0" algn="ctr">
              <a:buNone/>
              <a:defRPr>
                <a:solidFill>
                  <a:schemeClr val="tx1">
                    <a:tint val="75000"/>
                  </a:schemeClr>
                </a:solidFill>
              </a:defRPr>
            </a:lvl6pPr>
            <a:lvl7pPr marL="3289776" indent="0" algn="ctr">
              <a:buNone/>
              <a:defRPr>
                <a:solidFill>
                  <a:schemeClr val="tx1">
                    <a:tint val="75000"/>
                  </a:schemeClr>
                </a:solidFill>
              </a:defRPr>
            </a:lvl7pPr>
            <a:lvl8pPr marL="3838072" indent="0" algn="ctr">
              <a:buNone/>
              <a:defRPr>
                <a:solidFill>
                  <a:schemeClr val="tx1">
                    <a:tint val="75000"/>
                  </a:schemeClr>
                </a:solidFill>
              </a:defRPr>
            </a:lvl8pPr>
            <a:lvl9pPr marL="4386372" indent="0" algn="ctr">
              <a:buNone/>
              <a:defRPr>
                <a:solidFill>
                  <a:schemeClr val="tx1">
                    <a:tint val="75000"/>
                  </a:schemeClr>
                </a:solidFill>
              </a:defRPr>
            </a:lvl9pPr>
          </a:lstStyle>
          <a:p>
            <a:pPr marL="0" lvl="0" indent="0" algn="l" defTabSz="1096590" rtl="0" eaLnBrk="1" latinLnBrk="0" hangingPunct="1">
              <a:lnSpc>
                <a:spcPct val="95000"/>
              </a:lnSpc>
              <a:spcBef>
                <a:spcPts val="1728"/>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1126208" y="3291840"/>
            <a:ext cx="8660429" cy="1226820"/>
          </a:xfrm>
        </p:spPr>
        <p:txBody>
          <a:bodyPr vert="horz" lIns="98691" tIns="54831" rIns="98691" bIns="54831" rtlCol="0" anchor="b" anchorCtr="0">
            <a:noAutofit/>
          </a:bodyPr>
          <a:lstStyle>
            <a:lvl1pPr marL="0" indent="0" algn="l" defTabSz="1096590" rtl="0" eaLnBrk="1" latinLnBrk="0" hangingPunct="1">
              <a:lnSpc>
                <a:spcPct val="80000"/>
              </a:lnSpc>
              <a:spcBef>
                <a:spcPct val="0"/>
              </a:spcBef>
              <a:buClr>
                <a:schemeClr val="tx1"/>
              </a:buClr>
              <a:buFont typeface="Ciscolight" pitchFamily="2" charset="0"/>
              <a:buNone/>
              <a:defRPr lang="en-US" sz="6500" b="0" kern="1200" spc="0" baseline="0" dirty="0">
                <a:solidFill>
                  <a:schemeClr val="bg1"/>
                </a:solidFill>
                <a:latin typeface="CiscoSans" pitchFamily="34" charset="0"/>
                <a:ea typeface="+mj-ea"/>
                <a:cs typeface="+mj-cs"/>
              </a:defRPr>
            </a:lvl1pPr>
          </a:lstStyle>
          <a:p>
            <a:r>
              <a:rPr lang="en-US" dirty="0" smtClean="0"/>
              <a:t>Section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osing Slide-purple thank you">
    <p:spTree>
      <p:nvGrpSpPr>
        <p:cNvPr id="1" name=""/>
        <p:cNvGrpSpPr/>
        <p:nvPr/>
      </p:nvGrpSpPr>
      <p:grpSpPr>
        <a:xfrm>
          <a:off x="0" y="0"/>
          <a:ext cx="0" cy="0"/>
          <a:chOff x="0" y="0"/>
          <a:chExt cx="0" cy="0"/>
        </a:xfrm>
      </p:grpSpPr>
      <p:pic>
        <p:nvPicPr>
          <p:cNvPr id="18" name="Picture 17" descr="GSX blue.jpg"/>
          <p:cNvPicPr>
            <a:picLocks noChangeAspect="1"/>
          </p:cNvPicPr>
          <p:nvPr userDrawn="1"/>
        </p:nvPicPr>
        <p:blipFill>
          <a:blip r:embed="rId2" cstate="print"/>
          <a:stretch>
            <a:fillRect/>
          </a:stretch>
        </p:blipFill>
        <p:spPr>
          <a:xfrm>
            <a:off x="3" y="1075"/>
            <a:ext cx="14630400" cy="8227457"/>
          </a:xfrm>
          <a:prstGeom prst="rect">
            <a:avLst/>
          </a:prstGeom>
        </p:spPr>
      </p:pic>
      <p:sp>
        <p:nvSpPr>
          <p:cNvPr id="34" name="TextBox 33"/>
          <p:cNvSpPr txBox="1"/>
          <p:nvPr userDrawn="1"/>
        </p:nvSpPr>
        <p:spPr>
          <a:xfrm>
            <a:off x="2223689" y="3672596"/>
            <a:ext cx="3021691" cy="775597"/>
          </a:xfrm>
          <a:prstGeom prst="rect">
            <a:avLst/>
          </a:prstGeom>
          <a:noFill/>
        </p:spPr>
        <p:txBody>
          <a:bodyPr wrap="none" lIns="109661" tIns="54831" rIns="109661" bIns="54831" rtlCol="0">
            <a:spAutoFit/>
          </a:bodyPr>
          <a:lstStyle/>
          <a:p>
            <a:pPr algn="l" defTabSz="1305036" rtl="0" fontAlgn="base">
              <a:spcBef>
                <a:spcPct val="0"/>
              </a:spcBef>
              <a:spcAft>
                <a:spcPct val="0"/>
              </a:spcAft>
            </a:pPr>
            <a:r>
              <a:rPr lang="en-US" sz="4300" kern="1200" dirty="0">
                <a:solidFill>
                  <a:srgbClr val="FFFFFF"/>
                </a:solidFill>
                <a:latin typeface="CiscoSans" pitchFamily="34" charset="0"/>
                <a:ea typeface="+mn-ea"/>
                <a:cs typeface="Arial" charset="0"/>
              </a:rPr>
              <a:t>Thank you.</a:t>
            </a:r>
          </a:p>
        </p:txBody>
      </p:sp>
      <p:grpSp>
        <p:nvGrpSpPr>
          <p:cNvPr id="2" name="Group 48"/>
          <p:cNvGrpSpPr/>
          <p:nvPr userDrawn="1"/>
        </p:nvGrpSpPr>
        <p:grpSpPr>
          <a:xfrm>
            <a:off x="9186189" y="3200400"/>
            <a:ext cx="3068059" cy="1731696"/>
            <a:chOff x="7653162" y="2667000"/>
            <a:chExt cx="2556050" cy="1443080"/>
          </a:xfrm>
        </p:grpSpPr>
        <p:sp>
          <p:nvSpPr>
            <p:cNvPr id="21" name="Freeform 20"/>
            <p:cNvSpPr>
              <a:spLocks noEditPoints="1"/>
            </p:cNvSpPr>
            <p:nvPr userDrawn="1"/>
          </p:nvSpPr>
          <p:spPr bwMode="black">
            <a:xfrm>
              <a:off x="9512230" y="3643783"/>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22" name="Rectangle 21"/>
            <p:cNvSpPr>
              <a:spLocks noChangeArrowheads="1"/>
            </p:cNvSpPr>
            <p:nvPr userDrawn="1"/>
          </p:nvSpPr>
          <p:spPr bwMode="black">
            <a:xfrm>
              <a:off x="8373196" y="3654781"/>
              <a:ext cx="116616" cy="441827"/>
            </a:xfrm>
            <a:prstGeom prst="rect">
              <a:avLst/>
            </a:prstGeom>
            <a:solidFill>
              <a:schemeClr val="bg1"/>
            </a:solidFill>
            <a:ln w="9525">
              <a:noFill/>
              <a:miter lim="800000"/>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23" name="Freeform 22"/>
            <p:cNvSpPr>
              <a:spLocks/>
            </p:cNvSpPr>
            <p:nvPr userDrawn="1"/>
          </p:nvSpPr>
          <p:spPr bwMode="black">
            <a:xfrm>
              <a:off x="9052549" y="3643783"/>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24" name="Freeform 23"/>
            <p:cNvSpPr>
              <a:spLocks/>
            </p:cNvSpPr>
            <p:nvPr userDrawn="1"/>
          </p:nvSpPr>
          <p:spPr bwMode="black">
            <a:xfrm>
              <a:off x="7885038" y="3643783"/>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25" name="Freeform 24"/>
            <p:cNvSpPr>
              <a:spLocks/>
            </p:cNvSpPr>
            <p:nvPr userDrawn="1"/>
          </p:nvSpPr>
          <p:spPr bwMode="black">
            <a:xfrm>
              <a:off x="8640324" y="3643783"/>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26" name="Freeform 25"/>
            <p:cNvSpPr>
              <a:spLocks/>
            </p:cNvSpPr>
            <p:nvPr userDrawn="1"/>
          </p:nvSpPr>
          <p:spPr bwMode="black">
            <a:xfrm>
              <a:off x="7653162" y="3028618"/>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27" name="Freeform 26"/>
            <p:cNvSpPr>
              <a:spLocks/>
            </p:cNvSpPr>
            <p:nvPr userDrawn="1"/>
          </p:nvSpPr>
          <p:spPr bwMode="black">
            <a:xfrm>
              <a:off x="7960971" y="28763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28" name="Freeform 27"/>
            <p:cNvSpPr>
              <a:spLocks/>
            </p:cNvSpPr>
            <p:nvPr userDrawn="1"/>
          </p:nvSpPr>
          <p:spPr bwMode="black">
            <a:xfrm>
              <a:off x="8263361" y="26670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29" name="Freeform 28"/>
            <p:cNvSpPr>
              <a:spLocks/>
            </p:cNvSpPr>
            <p:nvPr userDrawn="1"/>
          </p:nvSpPr>
          <p:spPr bwMode="black">
            <a:xfrm>
              <a:off x="8571170" y="2876359"/>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30" name="Freeform 29"/>
            <p:cNvSpPr>
              <a:spLocks/>
            </p:cNvSpPr>
            <p:nvPr userDrawn="1"/>
          </p:nvSpPr>
          <p:spPr bwMode="black">
            <a:xfrm>
              <a:off x="8872201" y="3028618"/>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31" name="Freeform 30"/>
            <p:cNvSpPr>
              <a:spLocks/>
            </p:cNvSpPr>
            <p:nvPr userDrawn="1"/>
          </p:nvSpPr>
          <p:spPr bwMode="black">
            <a:xfrm>
              <a:off x="9180013" y="28763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32" name="Freeform 31"/>
            <p:cNvSpPr>
              <a:spLocks/>
            </p:cNvSpPr>
            <p:nvPr userDrawn="1"/>
          </p:nvSpPr>
          <p:spPr bwMode="black">
            <a:xfrm>
              <a:off x="9487825" y="2667001"/>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33" name="Freeform 32"/>
            <p:cNvSpPr>
              <a:spLocks/>
            </p:cNvSpPr>
            <p:nvPr userDrawn="1"/>
          </p:nvSpPr>
          <p:spPr bwMode="black">
            <a:xfrm>
              <a:off x="9790209" y="28763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sp>
          <p:nvSpPr>
            <p:cNvPr id="48" name="Freeform 47"/>
            <p:cNvSpPr>
              <a:spLocks/>
            </p:cNvSpPr>
            <p:nvPr userDrawn="1"/>
          </p:nvSpPr>
          <p:spPr bwMode="black">
            <a:xfrm>
              <a:off x="10098021" y="3028618"/>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lgn="l" defTabSz="1305036" rtl="0" fontAlgn="base">
                <a:spcBef>
                  <a:spcPct val="0"/>
                </a:spcBef>
                <a:spcAft>
                  <a:spcPct val="0"/>
                </a:spcAft>
              </a:pPr>
              <a:endParaRPr lang="en-US" sz="2600" kern="1200" dirty="0">
                <a:solidFill>
                  <a:srgbClr val="0096D6"/>
                </a:solidFill>
                <a:latin typeface="Arial"/>
                <a:ea typeface="+mn-ea"/>
                <a:cs typeface="Arial"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gradient_plain">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eme Logo">
    <p:spTree>
      <p:nvGrpSpPr>
        <p:cNvPr id="1" name=""/>
        <p:cNvGrpSpPr/>
        <p:nvPr/>
      </p:nvGrpSpPr>
      <p:grpSpPr>
        <a:xfrm>
          <a:off x="0" y="0"/>
          <a:ext cx="0" cy="0"/>
          <a:chOff x="0" y="0"/>
          <a:chExt cx="0" cy="0"/>
        </a:xfrm>
      </p:grpSpPr>
      <p:pic>
        <p:nvPicPr>
          <p:cNvPr id="4" name="Picture 3" descr="Lockup treatment 1080p.jpg"/>
          <p:cNvPicPr>
            <a:picLocks noChangeAspect="1"/>
          </p:cNvPicPr>
          <p:nvPr userDrawn="1"/>
        </p:nvPicPr>
        <p:blipFill>
          <a:blip r:embed="rId2" cstate="print"/>
          <a:stretch>
            <a:fillRect/>
          </a:stretch>
        </p:blipFill>
        <p:spPr>
          <a:xfrm>
            <a:off x="3" y="1075"/>
            <a:ext cx="14630400" cy="8227457"/>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eme logo bac plain">
    <p:spTree>
      <p:nvGrpSpPr>
        <p:cNvPr id="1" name=""/>
        <p:cNvGrpSpPr/>
        <p:nvPr/>
      </p:nvGrpSpPr>
      <p:grpSpPr>
        <a:xfrm>
          <a:off x="0" y="0"/>
          <a:ext cx="0" cy="0"/>
          <a:chOff x="0" y="0"/>
          <a:chExt cx="0" cy="0"/>
        </a:xfrm>
      </p:grpSpPr>
      <p:pic>
        <p:nvPicPr>
          <p:cNvPr id="3" name="Picture 2" descr="GSXFY12_Theme-plain.jpg"/>
          <p:cNvPicPr>
            <a:picLocks noChangeAspect="1"/>
          </p:cNvPicPr>
          <p:nvPr userDrawn="1"/>
        </p:nvPicPr>
        <p:blipFill>
          <a:blip r:embed="rId2" cstate="print"/>
          <a:stretch>
            <a:fillRect/>
          </a:stretch>
        </p:blipFill>
        <p:spPr>
          <a:xfrm>
            <a:off x="3" y="1075"/>
            <a:ext cx="14630400" cy="8227457"/>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Black placeholder">
    <p:spTree>
      <p:nvGrpSpPr>
        <p:cNvPr id="1" name=""/>
        <p:cNvGrpSpPr/>
        <p:nvPr/>
      </p:nvGrpSpPr>
      <p:grpSpPr>
        <a:xfrm>
          <a:off x="0" y="0"/>
          <a:ext cx="0" cy="0"/>
          <a:chOff x="0" y="0"/>
          <a:chExt cx="0" cy="0"/>
        </a:xfrm>
      </p:grpSpPr>
      <p:sp>
        <p:nvSpPr>
          <p:cNvPr id="56" name="Rectangle 4"/>
          <p:cNvSpPr>
            <a:spLocks noChangeArrowheads="1"/>
          </p:cNvSpPr>
          <p:nvPr userDrawn="1"/>
        </p:nvSpPr>
        <p:spPr bwMode="ltGray">
          <a:xfrm>
            <a:off x="425066" y="7903497"/>
            <a:ext cx="5472824" cy="210308"/>
          </a:xfrm>
          <a:prstGeom prst="rect">
            <a:avLst/>
          </a:prstGeom>
          <a:noFill/>
          <a:ln w="9525">
            <a:noFill/>
            <a:miter lim="800000"/>
            <a:headEnd/>
            <a:tailEnd/>
          </a:ln>
          <a:effectLst/>
        </p:spPr>
        <p:txBody>
          <a:bodyPr wrap="square" lIns="98482" tIns="49239" rIns="98482" bIns="49239" anchor="b" anchorCtr="0">
            <a:spAutoFit/>
          </a:bodyPr>
          <a:lstStyle/>
          <a:p>
            <a:pPr algn="l" defTabSz="976651" rtl="0" fontAlgn="base">
              <a:spcBef>
                <a:spcPct val="0"/>
              </a:spcBef>
              <a:spcAft>
                <a:spcPct val="0"/>
              </a:spcAft>
            </a:pPr>
            <a:r>
              <a:rPr lang="en-US" sz="700" kern="1200" dirty="0">
                <a:solidFill>
                  <a:srgbClr val="C0C0C0"/>
                </a:solidFill>
                <a:latin typeface="Arial"/>
                <a:ea typeface="+mn-ea"/>
                <a:cs typeface="Arial" charset="0"/>
              </a:rPr>
              <a:t>© 2011 Cisco and/or its affiliates. All rights reserved.</a:t>
            </a:r>
          </a:p>
        </p:txBody>
      </p:sp>
      <p:sp>
        <p:nvSpPr>
          <p:cNvPr id="57" name="Rectangle 5"/>
          <p:cNvSpPr>
            <a:spLocks noChangeArrowheads="1"/>
          </p:cNvSpPr>
          <p:nvPr userDrawn="1"/>
        </p:nvSpPr>
        <p:spPr bwMode="ltGray">
          <a:xfrm>
            <a:off x="12771575" y="7901416"/>
            <a:ext cx="949475" cy="210308"/>
          </a:xfrm>
          <a:prstGeom prst="rect">
            <a:avLst/>
          </a:prstGeom>
          <a:noFill/>
          <a:ln w="9525">
            <a:noFill/>
            <a:miter lim="800000"/>
            <a:headEnd/>
            <a:tailEnd/>
          </a:ln>
          <a:effectLst/>
        </p:spPr>
        <p:txBody>
          <a:bodyPr wrap="none" lIns="98482" tIns="49239" rIns="98482" bIns="49239" anchor="b">
            <a:spAutoFit/>
          </a:bodyPr>
          <a:lstStyle/>
          <a:p>
            <a:pPr algn="r" defTabSz="976651" rtl="0" fontAlgn="base">
              <a:spcBef>
                <a:spcPct val="0"/>
              </a:spcBef>
              <a:spcAft>
                <a:spcPct val="0"/>
              </a:spcAft>
            </a:pPr>
            <a:r>
              <a:rPr lang="en-US" sz="700" kern="1200" dirty="0">
                <a:solidFill>
                  <a:srgbClr val="C0C0C0"/>
                </a:solidFill>
                <a:latin typeface="Arial"/>
                <a:ea typeface="+mn-ea"/>
                <a:cs typeface="Arial" charset="0"/>
              </a:rPr>
              <a:t>Cisco Confidential</a:t>
            </a:r>
          </a:p>
        </p:txBody>
      </p:sp>
      <p:sp>
        <p:nvSpPr>
          <p:cNvPr id="58" name="Rectangle 7"/>
          <p:cNvSpPr>
            <a:spLocks noChangeArrowheads="1"/>
          </p:cNvSpPr>
          <p:nvPr userDrawn="1"/>
        </p:nvSpPr>
        <p:spPr bwMode="ltGray">
          <a:xfrm>
            <a:off x="13897594" y="7896495"/>
            <a:ext cx="312596" cy="210308"/>
          </a:xfrm>
          <a:prstGeom prst="rect">
            <a:avLst/>
          </a:prstGeom>
          <a:noFill/>
          <a:ln w="9525" algn="ctr">
            <a:noFill/>
            <a:miter lim="800000"/>
            <a:headEnd/>
            <a:tailEnd/>
          </a:ln>
          <a:effectLst/>
        </p:spPr>
        <p:txBody>
          <a:bodyPr wrap="none" lIns="98482" tIns="49239" rIns="98482" bIns="49239" anchor="b">
            <a:spAutoFit/>
          </a:bodyPr>
          <a:lstStyle/>
          <a:p>
            <a:pPr algn="r" defTabSz="976651" rtl="0" fontAlgn="base">
              <a:spcBef>
                <a:spcPct val="0"/>
              </a:spcBef>
              <a:spcAft>
                <a:spcPct val="0"/>
              </a:spcAft>
            </a:pPr>
            <a:fld id="{DFCF27A5-1A5B-48D3-A060-2758FFBB1ADD}" type="slidenum">
              <a:rPr lang="en-US" sz="700" kern="1200">
                <a:solidFill>
                  <a:srgbClr val="C0C0C0"/>
                </a:solidFill>
                <a:latin typeface="Arial"/>
                <a:ea typeface="+mn-ea"/>
                <a:cs typeface="Arial" charset="0"/>
              </a:rPr>
              <a:pPr algn="r" defTabSz="976651" rtl="0" fontAlgn="base">
                <a:spcBef>
                  <a:spcPct val="0"/>
                </a:spcBef>
                <a:spcAft>
                  <a:spcPct val="0"/>
                </a:spcAft>
              </a:pPr>
              <a:t>‹#›</a:t>
            </a:fld>
            <a:endParaRPr lang="en-US" sz="700" kern="1200" dirty="0">
              <a:solidFill>
                <a:srgbClr val="C0C0C0"/>
              </a:solidFill>
              <a:latin typeface="Arial"/>
              <a:ea typeface="+mn-ea"/>
              <a:cs typeface="Arial" charset="0"/>
            </a:endParaRPr>
          </a:p>
        </p:txBody>
      </p:sp>
    </p:spTree>
  </p:cSld>
  <p:clrMapOvr>
    <a:masterClrMapping/>
  </p:clrMapOvr>
  <p:transition>
    <p:wipe dir="r"/>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5448564" y="7138364"/>
            <a:ext cx="958542" cy="1374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40" name="Rectangle 39"/>
          <p:cNvSpPr/>
          <p:nvPr userDrawn="1"/>
        </p:nvSpPr>
        <p:spPr>
          <a:xfrm>
            <a:off x="2337503" y="7138364"/>
            <a:ext cx="756744" cy="1374752"/>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42" name="Rectangle 41"/>
          <p:cNvSpPr/>
          <p:nvPr userDrawn="1"/>
        </p:nvSpPr>
        <p:spPr>
          <a:xfrm>
            <a:off x="7634716" y="7138364"/>
            <a:ext cx="756744" cy="1374752"/>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43" name="Rounded Rectangle 42"/>
          <p:cNvSpPr/>
          <p:nvPr userDrawn="1"/>
        </p:nvSpPr>
        <p:spPr>
          <a:xfrm rot="10800000" flipH="1">
            <a:off x="4570410" y="997526"/>
            <a:ext cx="1050102" cy="5091684"/>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45" name="Rounded Rectangle 44"/>
          <p:cNvSpPr/>
          <p:nvPr userDrawn="1"/>
        </p:nvSpPr>
        <p:spPr>
          <a:xfrm rot="10800000" flipH="1">
            <a:off x="1315146" y="5660136"/>
            <a:ext cx="1050102" cy="18089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46" name="Rounded Rectangle 45"/>
          <p:cNvSpPr/>
          <p:nvPr userDrawn="1"/>
        </p:nvSpPr>
        <p:spPr>
          <a:xfrm rot="10800000" flipH="1">
            <a:off x="2132010" y="2377440"/>
            <a:ext cx="1050102" cy="5091684"/>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47" name="Rounded Rectangle 46"/>
          <p:cNvSpPr/>
          <p:nvPr userDrawn="1"/>
        </p:nvSpPr>
        <p:spPr>
          <a:xfrm rot="10800000" flipH="1">
            <a:off x="9391792" y="7936991"/>
            <a:ext cx="1248499" cy="398345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48" name="Rounded Rectangle 47"/>
          <p:cNvSpPr/>
          <p:nvPr userDrawn="1"/>
        </p:nvSpPr>
        <p:spPr>
          <a:xfrm rot="10800000" flipH="1">
            <a:off x="11093130" y="7936992"/>
            <a:ext cx="1050102" cy="18089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49" name="Rounded Rectangle 48"/>
          <p:cNvSpPr/>
          <p:nvPr userDrawn="1"/>
        </p:nvSpPr>
        <p:spPr>
          <a:xfrm rot="10800000" flipH="1">
            <a:off x="3506379" y="8063341"/>
            <a:ext cx="1060078" cy="759727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50" name="Rounded Rectangle 49"/>
          <p:cNvSpPr/>
          <p:nvPr userDrawn="1"/>
        </p:nvSpPr>
        <p:spPr>
          <a:xfrm rot="10800000" flipH="1">
            <a:off x="4470657" y="8002314"/>
            <a:ext cx="1246970" cy="6655572"/>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51" name="Rounded Rectangle 50"/>
          <p:cNvSpPr/>
          <p:nvPr userDrawn="1"/>
        </p:nvSpPr>
        <p:spPr>
          <a:xfrm rot="10800000" flipH="1">
            <a:off x="7873335" y="1230283"/>
            <a:ext cx="1050102" cy="5091684"/>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52" name="Rounded Rectangle 51"/>
          <p:cNvSpPr/>
          <p:nvPr userDrawn="1"/>
        </p:nvSpPr>
        <p:spPr>
          <a:xfrm rot="10800000" flipH="1">
            <a:off x="8627023" y="2078182"/>
            <a:ext cx="1050102" cy="5091684"/>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53" name="Rounded Rectangle 52"/>
          <p:cNvSpPr/>
          <p:nvPr userDrawn="1"/>
        </p:nvSpPr>
        <p:spPr>
          <a:xfrm rot="10800000" flipH="1">
            <a:off x="546101" y="8050503"/>
            <a:ext cx="1248499" cy="398345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54" name="Rounded Rectangle 53"/>
          <p:cNvSpPr/>
          <p:nvPr userDrawn="1"/>
        </p:nvSpPr>
        <p:spPr>
          <a:xfrm rot="10800000" flipH="1">
            <a:off x="12861202" y="9981922"/>
            <a:ext cx="1248499" cy="398345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55" name="Rounded Rectangle 54"/>
          <p:cNvSpPr/>
          <p:nvPr userDrawn="1"/>
        </p:nvSpPr>
        <p:spPr>
          <a:xfrm rot="10800000" flipH="1">
            <a:off x="13059599" y="2078182"/>
            <a:ext cx="1050102" cy="5091684"/>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56" name="Rounded Rectangle 55"/>
          <p:cNvSpPr/>
          <p:nvPr userDrawn="1"/>
        </p:nvSpPr>
        <p:spPr>
          <a:xfrm rot="10800000" flipH="1">
            <a:off x="6033450" y="2377440"/>
            <a:ext cx="1050102" cy="5091684"/>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57" name="Rectangle 56"/>
          <p:cNvSpPr/>
          <p:nvPr userDrawn="1"/>
        </p:nvSpPr>
        <p:spPr>
          <a:xfrm>
            <a:off x="0" y="1"/>
            <a:ext cx="14606413" cy="7653978"/>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grpSp>
        <p:nvGrpSpPr>
          <p:cNvPr id="4" name="Group 67"/>
          <p:cNvGrpSpPr/>
          <p:nvPr userDrawn="1"/>
        </p:nvGrpSpPr>
        <p:grpSpPr>
          <a:xfrm>
            <a:off x="546102" y="373381"/>
            <a:ext cx="1326672" cy="526030"/>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latin typeface="+mj-lt"/>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88" name="Rectangle 87"/>
          <p:cNvSpPr/>
          <p:nvPr userDrawn="1"/>
        </p:nvSpPr>
        <p:spPr>
          <a:xfrm>
            <a:off x="2" y="7849553"/>
            <a:ext cx="14606413" cy="38004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latin typeface="+mj-lt"/>
            </a:endParaRPr>
          </a:p>
        </p:txBody>
      </p:sp>
      <p:sp>
        <p:nvSpPr>
          <p:cNvPr id="89" name="Rectangle 4"/>
          <p:cNvSpPr>
            <a:spLocks noChangeArrowheads="1"/>
          </p:cNvSpPr>
          <p:nvPr userDrawn="1"/>
        </p:nvSpPr>
        <p:spPr bwMode="ltGray">
          <a:xfrm>
            <a:off x="402197" y="7856847"/>
            <a:ext cx="2912332" cy="256957"/>
          </a:xfrm>
          <a:prstGeom prst="rect">
            <a:avLst/>
          </a:prstGeom>
          <a:noFill/>
          <a:ln w="9525">
            <a:noFill/>
            <a:miter lim="800000"/>
            <a:headEnd/>
            <a:tailEnd/>
          </a:ln>
          <a:effectLst/>
        </p:spPr>
        <p:txBody>
          <a:bodyPr wrap="none" lIns="117314" tIns="58656" rIns="117314" bIns="58656" anchor="b" anchorCtr="1">
            <a:spAutoFit/>
          </a:bodyPr>
          <a:lstStyle/>
          <a:p>
            <a:pPr algn="l" defTabSz="1163353">
              <a:lnSpc>
                <a:spcPct val="100000"/>
              </a:lnSpc>
            </a:pPr>
            <a:r>
              <a:rPr lang="en-US" sz="900" dirty="0" smtClean="0">
                <a:solidFill>
                  <a:srgbClr val="C0C0C0"/>
                </a:solidFill>
                <a:latin typeface="+mj-lt"/>
              </a:rPr>
              <a:t>© 2010 Cisco and/or its affiliates. All rights reserved.</a:t>
            </a:r>
            <a:endParaRPr lang="en-US" sz="900" dirty="0">
              <a:solidFill>
                <a:srgbClr val="C0C0C0"/>
              </a:solidFill>
              <a:latin typeface="+mj-lt"/>
            </a:endParaRPr>
          </a:p>
        </p:txBody>
      </p:sp>
      <p:sp>
        <p:nvSpPr>
          <p:cNvPr id="90" name="Rectangle 5"/>
          <p:cNvSpPr>
            <a:spLocks noChangeArrowheads="1"/>
          </p:cNvSpPr>
          <p:nvPr userDrawn="1"/>
        </p:nvSpPr>
        <p:spPr bwMode="ltGray">
          <a:xfrm>
            <a:off x="12554380" y="7854766"/>
            <a:ext cx="1166661" cy="256957"/>
          </a:xfrm>
          <a:prstGeom prst="rect">
            <a:avLst/>
          </a:prstGeom>
          <a:noFill/>
          <a:ln w="9525">
            <a:noFill/>
            <a:miter lim="800000"/>
            <a:headEnd/>
            <a:tailEnd/>
          </a:ln>
          <a:effectLst/>
        </p:spPr>
        <p:txBody>
          <a:bodyPr wrap="none" lIns="117314" tIns="58656" rIns="117314" bIns="58656" anchor="b">
            <a:spAutoFit/>
          </a:bodyPr>
          <a:lstStyle/>
          <a:p>
            <a:pPr algn="r" defTabSz="1163353">
              <a:lnSpc>
                <a:spcPct val="100000"/>
              </a:lnSpc>
            </a:pPr>
            <a:r>
              <a:rPr lang="en-US" sz="900" dirty="0">
                <a:solidFill>
                  <a:srgbClr val="C0C0C0"/>
                </a:solidFill>
                <a:latin typeface="+mj-lt"/>
              </a:rPr>
              <a:t>Cisco Confidential</a:t>
            </a:r>
          </a:p>
        </p:txBody>
      </p:sp>
      <p:sp>
        <p:nvSpPr>
          <p:cNvPr id="91" name="Rectangle 7"/>
          <p:cNvSpPr>
            <a:spLocks noChangeArrowheads="1"/>
          </p:cNvSpPr>
          <p:nvPr userDrawn="1"/>
        </p:nvSpPr>
        <p:spPr bwMode="ltGray">
          <a:xfrm>
            <a:off x="13862673" y="7849841"/>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a:lnSpc>
                <a:spcPct val="100000"/>
              </a:lnSpc>
            </a:pPr>
            <a:fld id="{DFCF27A5-1A5B-48D3-A060-2758FFBB1ADD}" type="slidenum">
              <a:rPr lang="en-US" sz="900">
                <a:solidFill>
                  <a:srgbClr val="C0C0C0"/>
                </a:solidFill>
                <a:latin typeface="+mj-lt"/>
              </a:rPr>
              <a:pPr algn="r" defTabSz="1163353">
                <a:lnSpc>
                  <a:spcPct val="100000"/>
                </a:lnSpc>
              </a:pPr>
              <a:t>‹#›</a:t>
            </a:fld>
            <a:endParaRPr lang="en-US" sz="900" dirty="0">
              <a:solidFill>
                <a:srgbClr val="C0C0C0"/>
              </a:solidFill>
              <a:latin typeface="+mj-lt"/>
            </a:endParaRPr>
          </a:p>
        </p:txBody>
      </p:sp>
      <p:sp>
        <p:nvSpPr>
          <p:cNvPr id="2" name="Title 1"/>
          <p:cNvSpPr>
            <a:spLocks noGrp="1"/>
          </p:cNvSpPr>
          <p:nvPr>
            <p:ph type="ctrTitle" hasCustomPrompt="1"/>
          </p:nvPr>
        </p:nvSpPr>
        <p:spPr>
          <a:xfrm>
            <a:off x="354230" y="1484027"/>
            <a:ext cx="12979400" cy="3502535"/>
          </a:xfrm>
        </p:spPr>
        <p:txBody>
          <a:bodyPr/>
          <a:lstStyle>
            <a:lvl1pPr>
              <a:lnSpc>
                <a:spcPct val="90000"/>
              </a:lnSpc>
              <a:defRPr lang="en-US" sz="77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378213" y="5356882"/>
            <a:ext cx="12979402" cy="461010"/>
          </a:xfrm>
        </p:spPr>
        <p:txBody>
          <a:bodyPr anchor="b" anchorCtr="0">
            <a:noAutofit/>
          </a:bodyPr>
          <a:lstStyle>
            <a:lvl1pPr marL="0" indent="0" algn="l">
              <a:buNone/>
              <a:defRPr lang="en-US" sz="2900" b="0" kern="1200" dirty="0">
                <a:solidFill>
                  <a:schemeClr val="bg1"/>
                </a:solidFill>
                <a:latin typeface="+mj-lt"/>
                <a:ea typeface="+mn-ea"/>
                <a:cs typeface="+mn-cs"/>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378213" y="5722623"/>
            <a:ext cx="12956541" cy="461010"/>
          </a:xfrm>
        </p:spPr>
        <p:txBody>
          <a:bodyPr/>
          <a:lstStyle>
            <a:lvl1pPr marL="0" indent="0">
              <a:buFontTx/>
              <a:buNone/>
              <a:defRPr lang="en-US" sz="2600" b="0" kern="1200" dirty="0">
                <a:solidFill>
                  <a:schemeClr val="bg1"/>
                </a:solidFill>
                <a:latin typeface="+mj-lt"/>
                <a:ea typeface="+mn-ea"/>
                <a:cs typeface="+mn-cs"/>
              </a:defRPr>
            </a:lvl1pPr>
            <a:lvl2pPr marL="0" indent="0">
              <a:buFontTx/>
              <a:buNone/>
              <a:defRPr lang="en-US" sz="2900" kern="1200" dirty="0" smtClean="0">
                <a:solidFill>
                  <a:schemeClr val="bg1"/>
                </a:solidFill>
                <a:latin typeface="+mj-lt"/>
                <a:ea typeface="+mn-ea"/>
                <a:cs typeface="+mn-cs"/>
              </a:defRPr>
            </a:lvl2pPr>
            <a:lvl3pPr marL="0" indent="0">
              <a:buFontTx/>
              <a:buNone/>
              <a:defRPr lang="en-US" sz="2900" kern="1200" dirty="0" smtClean="0">
                <a:solidFill>
                  <a:schemeClr val="bg1"/>
                </a:solidFill>
                <a:latin typeface="+mj-lt"/>
                <a:ea typeface="+mn-ea"/>
                <a:cs typeface="+mn-cs"/>
              </a:defRPr>
            </a:lvl3pPr>
            <a:lvl4pPr marL="0" indent="0">
              <a:buFontTx/>
              <a:buNone/>
              <a:defRPr lang="en-US" sz="2900" kern="1200" dirty="0" smtClean="0">
                <a:solidFill>
                  <a:schemeClr val="bg1"/>
                </a:solidFill>
                <a:latin typeface="+mj-lt"/>
                <a:ea typeface="+mn-ea"/>
                <a:cs typeface="+mn-cs"/>
              </a:defRPr>
            </a:lvl4pPr>
            <a:lvl5pPr marL="0" indent="0">
              <a:buFontTx/>
              <a:buNone/>
              <a:defRPr lang="en-US" sz="29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378462" y="6279325"/>
            <a:ext cx="12979400" cy="461010"/>
          </a:xfrm>
        </p:spPr>
        <p:txBody>
          <a:bodyPr/>
          <a:lstStyle>
            <a:lvl1pPr marL="0" indent="0">
              <a:buFontTx/>
              <a:buNone/>
              <a:defRPr lang="en-US" sz="2000" b="0" kern="1200" dirty="0">
                <a:solidFill>
                  <a:schemeClr val="bg1"/>
                </a:solidFill>
                <a:latin typeface="+mj-lt"/>
                <a:ea typeface="+mn-ea"/>
                <a:cs typeface="+mn-cs"/>
              </a:defRPr>
            </a:lvl1pPr>
            <a:lvl2pPr>
              <a:defRPr lang="en-US" sz="2900" kern="1200" dirty="0" smtClean="0">
                <a:solidFill>
                  <a:schemeClr val="bg1"/>
                </a:solidFill>
                <a:latin typeface="+mj-lt"/>
                <a:ea typeface="+mn-ea"/>
                <a:cs typeface="+mn-cs"/>
              </a:defRPr>
            </a:lvl2pPr>
            <a:lvl3pPr>
              <a:defRPr lang="en-US" sz="2900" kern="1200" dirty="0" smtClean="0">
                <a:solidFill>
                  <a:schemeClr val="bg1"/>
                </a:solidFill>
                <a:latin typeface="+mj-lt"/>
                <a:ea typeface="+mn-ea"/>
                <a:cs typeface="+mn-cs"/>
              </a:defRPr>
            </a:lvl3pPr>
            <a:lvl4pPr>
              <a:defRPr lang="en-US" sz="2900" kern="1200" dirty="0" smtClean="0">
                <a:solidFill>
                  <a:schemeClr val="bg1"/>
                </a:solidFill>
                <a:latin typeface="+mj-lt"/>
                <a:ea typeface="+mn-ea"/>
                <a:cs typeface="+mn-cs"/>
              </a:defRPr>
            </a:lvl4pPr>
            <a:lvl5pPr>
              <a:defRPr lang="en-US" sz="29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p:cBhvr override="childStyle">
                                        <p:cTn id="32" dur="6650" autoRev="1" fill="hold"/>
                                        <p:tgtEl>
                                          <p:spTgt spid="42"/>
                                        </p:tgtEl>
                                        <p:attrNameLst>
                                          <p:attrName>style.color</p:attrName>
                                        </p:attrNameLst>
                                      </p:cBhvr>
                                      <p:to>
                                        <a:srgbClr val="60CCCC"/>
                                      </p:to>
                                    </p:animClr>
                                    <p:animClr clrSpc="rgb">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p:cBhvr override="childStyle">
                                        <p:cTn id="37" dur="5350" autoRev="1" fill="hold"/>
                                        <p:tgtEl>
                                          <p:spTgt spid="40"/>
                                        </p:tgtEl>
                                        <p:attrNameLst>
                                          <p:attrName>style.color</p:attrName>
                                        </p:attrNameLst>
                                      </p:cBhvr>
                                      <p:to>
                                        <a:srgbClr val="60CCCC"/>
                                      </p:to>
                                    </p:animClr>
                                    <p:animClr clrSpc="rgb">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p:cBhvr override="childStyle">
                                        <p:cTn id="42" dur="6650" autoRev="1" fill="hold"/>
                                        <p:tgtEl>
                                          <p:spTgt spid="39"/>
                                        </p:tgtEl>
                                        <p:attrNameLst>
                                          <p:attrName>style.color</p:attrName>
                                        </p:attrNameLst>
                                      </p:cBhvr>
                                      <p:to>
                                        <a:srgbClr val="60CCCC"/>
                                      </p:to>
                                    </p:animClr>
                                    <p:animClr clrSpc="rgb">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Big Statement">
    <p:spTree>
      <p:nvGrpSpPr>
        <p:cNvPr id="1" name=""/>
        <p:cNvGrpSpPr/>
        <p:nvPr/>
      </p:nvGrpSpPr>
      <p:grpSpPr>
        <a:xfrm>
          <a:off x="0" y="0"/>
          <a:ext cx="0" cy="0"/>
          <a:chOff x="0" y="0"/>
          <a:chExt cx="0" cy="0"/>
        </a:xfrm>
      </p:grpSpPr>
      <p:pic>
        <p:nvPicPr>
          <p:cNvPr id="15" name="Picture 14" descr="first slide_16x9 v2.jpg"/>
          <p:cNvPicPr>
            <a:picLocks noChangeAspect="1"/>
          </p:cNvPicPr>
          <p:nvPr userDrawn="1"/>
        </p:nvPicPr>
        <p:blipFill>
          <a:blip r:embed="rId2" cstate="print"/>
          <a:stretch>
            <a:fillRect/>
          </a:stretch>
        </p:blipFill>
        <p:spPr>
          <a:xfrm>
            <a:off x="3" y="0"/>
            <a:ext cx="14630400" cy="8229600"/>
          </a:xfrm>
          <a:prstGeom prst="rect">
            <a:avLst/>
          </a:prstGeom>
        </p:spPr>
      </p:pic>
      <p:sp>
        <p:nvSpPr>
          <p:cNvPr id="9" name="Rounded Rectangle 8"/>
          <p:cNvSpPr/>
          <p:nvPr userDrawn="1"/>
        </p:nvSpPr>
        <p:spPr>
          <a:xfrm>
            <a:off x="2917598" y="-4293705"/>
            <a:ext cx="2767584" cy="16817009"/>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10" name="Rounded Rectangle 9"/>
          <p:cNvSpPr/>
          <p:nvPr userDrawn="1"/>
        </p:nvSpPr>
        <p:spPr>
          <a:xfrm>
            <a:off x="0" y="-774258"/>
            <a:ext cx="2767584" cy="9778116"/>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11" name="Rounded Rectangle 10"/>
          <p:cNvSpPr/>
          <p:nvPr userDrawn="1"/>
        </p:nvSpPr>
        <p:spPr>
          <a:xfrm rot="10800000">
            <a:off x="1622066" y="-774258"/>
            <a:ext cx="2767584" cy="9778116"/>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marL="0" algn="ctr" defTabSz="1306220" rtl="0" eaLnBrk="1" latinLnBrk="0" hangingPunct="1"/>
            <a:endParaRPr lang="en-US" sz="2600" kern="1200" dirty="0">
              <a:solidFill>
                <a:schemeClr val="lt1"/>
              </a:solidFill>
              <a:latin typeface="+mj-lt"/>
              <a:ea typeface="+mn-ea"/>
              <a:cs typeface="+mn-cs"/>
            </a:endParaRPr>
          </a:p>
        </p:txBody>
      </p:sp>
      <p:sp>
        <p:nvSpPr>
          <p:cNvPr id="12" name="Rounded Rectangle 11"/>
          <p:cNvSpPr/>
          <p:nvPr/>
        </p:nvSpPr>
        <p:spPr>
          <a:xfrm>
            <a:off x="10200992" y="2053424"/>
            <a:ext cx="2767584" cy="9778116"/>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13" name="Rounded Rectangle 12"/>
          <p:cNvSpPr/>
          <p:nvPr/>
        </p:nvSpPr>
        <p:spPr>
          <a:xfrm>
            <a:off x="12968722" y="1001864"/>
            <a:ext cx="2767584" cy="9778116"/>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14" name="Rounded Rectangle 13"/>
          <p:cNvSpPr/>
          <p:nvPr/>
        </p:nvSpPr>
        <p:spPr>
          <a:xfrm rot="10800000">
            <a:off x="4857717" y="-4053178"/>
            <a:ext cx="2767584" cy="9778116"/>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2" name="Title 1"/>
          <p:cNvSpPr>
            <a:spLocks noGrp="1"/>
          </p:cNvSpPr>
          <p:nvPr>
            <p:ph type="title" hasCustomPrompt="1"/>
          </p:nvPr>
        </p:nvSpPr>
        <p:spPr>
          <a:xfrm>
            <a:off x="380390" y="581559"/>
            <a:ext cx="14008205" cy="5246557"/>
          </a:xfrm>
        </p:spPr>
        <p:txBody>
          <a:bodyPr anchor="b" anchorCtr="0"/>
          <a:lstStyle>
            <a:lvl1pPr marL="326555" indent="-326555">
              <a:buFont typeface="Arial" pitchFamily="34" charset="0"/>
              <a:buChar char="“"/>
              <a:defRPr sz="86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12420255" y="7854767"/>
            <a:ext cx="1300786" cy="256957"/>
          </a:xfrm>
          <a:prstGeom prst="rect">
            <a:avLst/>
          </a:prstGeom>
          <a:noFill/>
          <a:ln w="9525">
            <a:noFill/>
            <a:miter lim="800000"/>
            <a:headEnd/>
            <a:tailEnd/>
          </a:ln>
          <a:effectLst/>
        </p:spPr>
        <p:txBody>
          <a:bodyPr wrap="square" lIns="117314" tIns="58656" rIns="117314" bIns="58656" anchor="b">
            <a:spAutoFit/>
          </a:bodyPr>
          <a:lstStyle/>
          <a:p>
            <a:pPr algn="r" defTabSz="1163353">
              <a:lnSpc>
                <a:spcPct val="100000"/>
              </a:lnSpc>
            </a:pPr>
            <a:r>
              <a:rPr lang="en-US" sz="900" dirty="0">
                <a:solidFill>
                  <a:schemeClr val="bg1"/>
                </a:solidFill>
                <a:latin typeface="+mj-lt"/>
              </a:rPr>
              <a:t>Cisco Confidential</a:t>
            </a:r>
          </a:p>
        </p:txBody>
      </p:sp>
      <p:sp>
        <p:nvSpPr>
          <p:cNvPr id="19" name="Rectangle 5"/>
          <p:cNvSpPr>
            <a:spLocks noChangeArrowheads="1"/>
          </p:cNvSpPr>
          <p:nvPr userDrawn="1"/>
        </p:nvSpPr>
        <p:spPr bwMode="ltGray">
          <a:xfrm>
            <a:off x="12420255" y="7854767"/>
            <a:ext cx="1300786" cy="256957"/>
          </a:xfrm>
          <a:prstGeom prst="rect">
            <a:avLst/>
          </a:prstGeom>
          <a:noFill/>
          <a:ln w="9525">
            <a:noFill/>
            <a:miter lim="800000"/>
            <a:headEnd/>
            <a:tailEnd/>
          </a:ln>
          <a:effectLst/>
        </p:spPr>
        <p:txBody>
          <a:bodyPr wrap="square" lIns="117314" tIns="58656" rIns="117314" bIns="58656" anchor="b">
            <a:spAutoFit/>
          </a:bodyPr>
          <a:lstStyle/>
          <a:p>
            <a:pPr algn="r" defTabSz="1163353">
              <a:lnSpc>
                <a:spcPct val="100000"/>
              </a:lnSpc>
            </a:pPr>
            <a:r>
              <a:rPr lang="en-US" sz="900" dirty="0">
                <a:solidFill>
                  <a:schemeClr val="bg1"/>
                </a:solidFill>
                <a:latin typeface="+mj-lt"/>
              </a:rPr>
              <a:t>Cisco Confidential</a:t>
            </a:r>
          </a:p>
        </p:txBody>
      </p:sp>
      <p:sp>
        <p:nvSpPr>
          <p:cNvPr id="7" name="Text Placeholder 4"/>
          <p:cNvSpPr>
            <a:spLocks noGrp="1"/>
          </p:cNvSpPr>
          <p:nvPr>
            <p:ph type="body" sz="quarter" idx="11" hasCustomPrompt="1"/>
          </p:nvPr>
        </p:nvSpPr>
        <p:spPr>
          <a:xfrm>
            <a:off x="736398" y="6430684"/>
            <a:ext cx="13719496" cy="737234"/>
          </a:xfrm>
        </p:spPr>
        <p:txBody>
          <a:bodyPr vert="horz" lIns="130622" tIns="65311" rIns="130622" bIns="65311" rtlCol="0">
            <a:normAutofit/>
          </a:bodyPr>
          <a:lstStyle>
            <a:lvl1pPr marL="0" indent="0">
              <a:buNone/>
              <a:defRPr lang="en-US" sz="3400" kern="1200" dirty="0" smtClean="0">
                <a:solidFill>
                  <a:schemeClr val="bg1"/>
                </a:solidFill>
                <a:latin typeface="+mj-lt"/>
                <a:ea typeface="+mn-ea"/>
                <a:cs typeface="+mn-cs"/>
              </a:defRPr>
            </a:lvl1pPr>
          </a:lstStyle>
          <a:p>
            <a:pPr marL="0" lvl="0" indent="0" algn="l" defTabSz="1306220" rtl="0" eaLnBrk="1" latinLnBrk="0" hangingPunct="1">
              <a:lnSpc>
                <a:spcPct val="95000"/>
              </a:lnSpc>
              <a:spcBef>
                <a:spcPts val="2057"/>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402198" y="7856847"/>
            <a:ext cx="5472824" cy="256957"/>
          </a:xfrm>
          <a:prstGeom prst="rect">
            <a:avLst/>
          </a:prstGeom>
          <a:noFill/>
          <a:ln w="9525">
            <a:noFill/>
            <a:miter lim="800000"/>
            <a:headEnd/>
            <a:tailEnd/>
          </a:ln>
          <a:effectLst/>
        </p:spPr>
        <p:txBody>
          <a:bodyPr wrap="square" lIns="117314" tIns="58656" rIns="117314" bIns="58656" anchor="b" anchorCtr="0">
            <a:spAutoFit/>
          </a:bodyPr>
          <a:lstStyle/>
          <a:p>
            <a:pPr algn="l" defTabSz="1163353">
              <a:lnSpc>
                <a:spcPct val="100000"/>
              </a:lnSpc>
            </a:pPr>
            <a:r>
              <a:rPr lang="en-US" sz="900" dirty="0" smtClean="0">
                <a:solidFill>
                  <a:srgbClr val="FFFFFF"/>
                </a:solidFill>
                <a:latin typeface="+mj-lt"/>
              </a:rPr>
              <a:t>© 2010 Cisco and/or its affiliates. All rights reserved.</a:t>
            </a:r>
            <a:endParaRPr lang="en-US" sz="900" dirty="0">
              <a:solidFill>
                <a:srgbClr val="FFFFFF"/>
              </a:solidFill>
              <a:latin typeface="+mj-lt"/>
            </a:endParaRPr>
          </a:p>
        </p:txBody>
      </p:sp>
      <p:sp>
        <p:nvSpPr>
          <p:cNvPr id="22" name="Rectangle 7"/>
          <p:cNvSpPr>
            <a:spLocks noChangeArrowheads="1"/>
          </p:cNvSpPr>
          <p:nvPr userDrawn="1"/>
        </p:nvSpPr>
        <p:spPr bwMode="ltGray">
          <a:xfrm>
            <a:off x="13862673" y="7849841"/>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a:lnSpc>
                <a:spcPct val="100000"/>
              </a:lnSpc>
            </a:pPr>
            <a:fld id="{DFCF27A5-1A5B-48D3-A060-2758FFBB1ADD}" type="slidenum">
              <a:rPr lang="en-US" sz="900">
                <a:solidFill>
                  <a:schemeClr val="bg1"/>
                </a:solidFill>
                <a:latin typeface="+mj-lt"/>
              </a:rPr>
              <a:pPr algn="r" defTabSz="1163353">
                <a:lnSpc>
                  <a:spcPct val="100000"/>
                </a:lnSpc>
              </a:pPr>
              <a:t>‹#›</a:t>
            </a:fld>
            <a:endParaRPr lang="en-US" sz="900" dirty="0">
              <a:solidFill>
                <a:schemeClr val="bg1"/>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521" y="4297681"/>
            <a:ext cx="13693917" cy="3224453"/>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20320" y="0"/>
            <a:ext cx="14650720" cy="8229600"/>
          </a:xfrm>
          <a:prstGeom prst="rect">
            <a:avLst/>
          </a:prstGeom>
          <a:noFill/>
        </p:spPr>
      </p:pic>
      <p:sp>
        <p:nvSpPr>
          <p:cNvPr id="40" name="Rectangle 39"/>
          <p:cNvSpPr/>
          <p:nvPr/>
        </p:nvSpPr>
        <p:spPr>
          <a:xfrm>
            <a:off x="7988198" y="1031443"/>
            <a:ext cx="5808269" cy="603504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7988198" y="1031443"/>
            <a:ext cx="5808269" cy="603504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67525" y="874767"/>
            <a:ext cx="6959869" cy="1307435"/>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cSld name="Blank">
    <p:spTree>
      <p:nvGrpSpPr>
        <p:cNvPr id="1" name=""/>
        <p:cNvGrpSpPr/>
        <p:nvPr/>
      </p:nvGrpSpPr>
      <p:grpSpPr>
        <a:xfrm>
          <a:off x="0" y="0"/>
          <a:ext cx="0" cy="0"/>
          <a:chOff x="0" y="0"/>
          <a:chExt cx="0" cy="0"/>
        </a:xfrm>
      </p:grpSpPr>
      <p:sp>
        <p:nvSpPr>
          <p:cNvPr id="7" name="Rectangle 6"/>
          <p:cNvSpPr/>
          <p:nvPr userDrawn="1"/>
        </p:nvSpPr>
        <p:spPr>
          <a:xfrm>
            <a:off x="0" y="0"/>
            <a:ext cx="14630400" cy="8229600"/>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Rectangle 7"/>
          <p:cNvSpPr>
            <a:spLocks noChangeArrowheads="1"/>
          </p:cNvSpPr>
          <p:nvPr userDrawn="1"/>
        </p:nvSpPr>
        <p:spPr bwMode="ltGray">
          <a:xfrm>
            <a:off x="13862673" y="7849841"/>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a:lnSpc>
                <a:spcPct val="100000"/>
              </a:lnSpc>
            </a:pPr>
            <a:fld id="{DFCF27A5-1A5B-48D3-A060-2758FFBB1ADD}" type="slidenum">
              <a:rPr lang="en-US" sz="900">
                <a:solidFill>
                  <a:srgbClr val="C0C0C0"/>
                </a:solidFill>
                <a:latin typeface="+mj-lt"/>
              </a:rPr>
              <a:pPr algn="r" defTabSz="1163353">
                <a:lnSpc>
                  <a:spcPct val="100000"/>
                </a:lnSpc>
              </a:pPr>
              <a:t>‹#›</a:t>
            </a:fld>
            <a:endParaRPr lang="en-US" sz="9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20" y="91440"/>
            <a:ext cx="13167360" cy="1133474"/>
          </a:xfrm>
        </p:spPr>
        <p:txBody>
          <a:bodyPr>
            <a:normAutofit/>
          </a:bodyPr>
          <a:lstStyle>
            <a:lvl1pPr algn="l">
              <a:defRPr sz="5100" b="0"/>
            </a:lvl1pPr>
          </a:lstStyle>
          <a:p>
            <a:r>
              <a:rPr lang="en-AU" dirty="0" smtClean="0"/>
              <a:t>Click to edit Master title style</a:t>
            </a:r>
            <a:endParaRPr lang="en-US" dirty="0"/>
          </a:p>
        </p:txBody>
      </p:sp>
      <p:sp>
        <p:nvSpPr>
          <p:cNvPr id="6" name="Rectangle 4"/>
          <p:cNvSpPr>
            <a:spLocks noChangeArrowheads="1"/>
          </p:cNvSpPr>
          <p:nvPr userDrawn="1"/>
        </p:nvSpPr>
        <p:spPr bwMode="ltGray">
          <a:xfrm>
            <a:off x="402198" y="7856847"/>
            <a:ext cx="5472824" cy="256957"/>
          </a:xfrm>
          <a:prstGeom prst="rect">
            <a:avLst/>
          </a:prstGeom>
          <a:noFill/>
          <a:ln w="9525">
            <a:noFill/>
            <a:miter lim="800000"/>
            <a:headEnd/>
            <a:tailEnd/>
          </a:ln>
          <a:effectLst/>
        </p:spPr>
        <p:txBody>
          <a:bodyPr wrap="square" lIns="117314" tIns="58656" rIns="117314" bIns="58656" anchor="b" anchorCtr="0">
            <a:spAutoFit/>
          </a:bodyPr>
          <a:lstStyle/>
          <a:p>
            <a:pPr algn="l" defTabSz="1163353" rtl="0"/>
            <a:r>
              <a:rPr lang="en-US" sz="900" kern="1200" dirty="0">
                <a:solidFill>
                  <a:srgbClr val="C0C0C0"/>
                </a:solidFill>
                <a:latin typeface="Arial"/>
                <a:ea typeface="+mn-ea"/>
                <a:cs typeface="+mn-cs"/>
              </a:rPr>
              <a:t>© 2010 Cisco and/or its affiliates. All rights reserved.</a:t>
            </a:r>
          </a:p>
        </p:txBody>
      </p:sp>
      <p:sp>
        <p:nvSpPr>
          <p:cNvPr id="7" name="Rectangle 5"/>
          <p:cNvSpPr>
            <a:spLocks noChangeArrowheads="1"/>
          </p:cNvSpPr>
          <p:nvPr userDrawn="1"/>
        </p:nvSpPr>
        <p:spPr bwMode="ltGray">
          <a:xfrm>
            <a:off x="12554380" y="7854766"/>
            <a:ext cx="1166661" cy="256957"/>
          </a:xfrm>
          <a:prstGeom prst="rect">
            <a:avLst/>
          </a:prstGeom>
          <a:noFill/>
          <a:ln w="9525">
            <a:noFill/>
            <a:miter lim="800000"/>
            <a:headEnd/>
            <a:tailEnd/>
          </a:ln>
          <a:effectLst/>
        </p:spPr>
        <p:txBody>
          <a:bodyPr wrap="none" lIns="117314" tIns="58656" rIns="117314" bIns="58656" anchor="b">
            <a:spAutoFit/>
          </a:bodyPr>
          <a:lstStyle/>
          <a:p>
            <a:pPr algn="r" defTabSz="1163353" rtl="0"/>
            <a:r>
              <a:rPr lang="en-US" sz="900" kern="1200" dirty="0">
                <a:solidFill>
                  <a:srgbClr val="C0C0C0"/>
                </a:solidFill>
                <a:latin typeface="Arial"/>
                <a:ea typeface="+mn-ea"/>
                <a:cs typeface="+mn-cs"/>
              </a:rPr>
              <a:t>Cisco Confidential</a:t>
            </a:r>
          </a:p>
        </p:txBody>
      </p:sp>
      <p:sp>
        <p:nvSpPr>
          <p:cNvPr id="8" name="Rectangle 7"/>
          <p:cNvSpPr>
            <a:spLocks noChangeArrowheads="1"/>
          </p:cNvSpPr>
          <p:nvPr userDrawn="1"/>
        </p:nvSpPr>
        <p:spPr bwMode="ltGray">
          <a:xfrm>
            <a:off x="13862673" y="7849841"/>
            <a:ext cx="377984" cy="256957"/>
          </a:xfrm>
          <a:prstGeom prst="rect">
            <a:avLst/>
          </a:prstGeom>
          <a:noFill/>
          <a:ln w="9525" algn="ctr">
            <a:noFill/>
            <a:miter lim="800000"/>
            <a:headEnd/>
            <a:tailEnd/>
          </a:ln>
          <a:effectLst/>
        </p:spPr>
        <p:txBody>
          <a:bodyPr wrap="none" lIns="117314" tIns="58656" rIns="117314" bIns="58656" anchor="b">
            <a:spAutoFit/>
          </a:bodyPr>
          <a:lstStyle/>
          <a:p>
            <a:pPr algn="r" defTabSz="1163353" rtl="0"/>
            <a:fld id="{DFCF27A5-1A5B-48D3-A060-2758FFBB1ADD}" type="slidenum">
              <a:rPr lang="en-US" sz="900" kern="1200">
                <a:solidFill>
                  <a:srgbClr val="C0C0C0"/>
                </a:solidFill>
                <a:latin typeface="Arial"/>
                <a:ea typeface="+mn-ea"/>
                <a:cs typeface="+mn-cs"/>
              </a:rPr>
              <a:pPr algn="r" defTabSz="1163353" rtl="0"/>
              <a:t>‹#›</a:t>
            </a:fld>
            <a:endParaRPr lang="en-US" sz="900" kern="1200" dirty="0">
              <a:solidFill>
                <a:srgbClr val="C0C0C0"/>
              </a:solidFill>
              <a:latin typeface="Arial"/>
              <a:ea typeface="+mn-ea"/>
              <a:cs typeface="+mn-cs"/>
            </a:endParaRPr>
          </a:p>
        </p:txBody>
      </p:sp>
      <p:pic>
        <p:nvPicPr>
          <p:cNvPr id="9" name="Picture 8" descr="bottom bar.jpg"/>
          <p:cNvPicPr>
            <a:picLocks noChangeAspect="1"/>
          </p:cNvPicPr>
          <p:nvPr userDrawn="1"/>
        </p:nvPicPr>
        <p:blipFill>
          <a:blip r:embed="rId2" cstate="email"/>
          <a:srcRect/>
          <a:stretch>
            <a:fillRect/>
          </a:stretch>
        </p:blipFill>
        <p:spPr>
          <a:xfrm>
            <a:off x="565787" y="7654007"/>
            <a:ext cx="13498830" cy="195494"/>
          </a:xfrm>
          <a:prstGeom prst="rect">
            <a:avLst/>
          </a:prstGeom>
        </p:spPr>
      </p:pic>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3" name="Straight Connector 2"/>
          <p:cNvCxnSpPr>
            <a:cxnSpLocks noChangeShapeType="1"/>
          </p:cNvCxnSpPr>
          <p:nvPr userDrawn="1"/>
        </p:nvCxnSpPr>
        <p:spPr bwMode="auto">
          <a:xfrm>
            <a:off x="0" y="1224916"/>
            <a:ext cx="14630400" cy="1904"/>
          </a:xfrm>
          <a:prstGeom prst="line">
            <a:avLst/>
          </a:prstGeom>
          <a:noFill/>
          <a:ln w="28575">
            <a:solidFill>
              <a:schemeClr val="accent1"/>
            </a:solidFill>
            <a:round/>
            <a:headEnd/>
            <a:tailEnd/>
          </a:ln>
          <a:effectLst>
            <a:outerShdw dist="20000" dir="5400000" rotWithShape="0">
              <a:srgbClr val="808080">
                <a:alpha val="37999"/>
              </a:srgbClr>
            </a:outerShdw>
          </a:effectLst>
        </p:spPr>
      </p:cxnSp>
      <p:sp>
        <p:nvSpPr>
          <p:cNvPr id="2" name="Title 1"/>
          <p:cNvSpPr>
            <a:spLocks noGrp="1"/>
          </p:cNvSpPr>
          <p:nvPr>
            <p:ph type="title"/>
          </p:nvPr>
        </p:nvSpPr>
        <p:spPr>
          <a:xfrm>
            <a:off x="731520" y="91440"/>
            <a:ext cx="13167360" cy="1133474"/>
          </a:xfrm>
        </p:spPr>
        <p:txBody>
          <a:bodyPr>
            <a:normAutofit/>
          </a:bodyPr>
          <a:lstStyle>
            <a:lvl1pPr algn="l">
              <a:defRPr sz="5100"/>
            </a:lvl1pPr>
          </a:lstStyle>
          <a:p>
            <a:r>
              <a:rPr lang="en-AU" smtClean="0"/>
              <a:t>Click to edit Master title style</a:t>
            </a:r>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cxnSp>
        <p:nvCxnSpPr>
          <p:cNvPr id="3" name="Straight Connector 2"/>
          <p:cNvCxnSpPr>
            <a:cxnSpLocks noChangeShapeType="1"/>
          </p:cNvCxnSpPr>
          <p:nvPr userDrawn="1"/>
        </p:nvCxnSpPr>
        <p:spPr bwMode="auto">
          <a:xfrm>
            <a:off x="0" y="1224916"/>
            <a:ext cx="14630400" cy="1904"/>
          </a:xfrm>
          <a:prstGeom prst="line">
            <a:avLst/>
          </a:prstGeom>
          <a:noFill/>
          <a:ln w="28575">
            <a:solidFill>
              <a:schemeClr val="accent1"/>
            </a:solidFill>
            <a:round/>
            <a:headEnd/>
            <a:tailEnd/>
          </a:ln>
          <a:effectLst>
            <a:outerShdw dist="20000" dir="5400000" rotWithShape="0">
              <a:srgbClr val="808080">
                <a:alpha val="37999"/>
              </a:srgbClr>
            </a:outerShdw>
          </a:effectLst>
        </p:spPr>
      </p:cxnSp>
      <p:sp>
        <p:nvSpPr>
          <p:cNvPr id="2" name="Title 1"/>
          <p:cNvSpPr>
            <a:spLocks noGrp="1"/>
          </p:cNvSpPr>
          <p:nvPr>
            <p:ph type="title"/>
          </p:nvPr>
        </p:nvSpPr>
        <p:spPr>
          <a:xfrm>
            <a:off x="731520" y="91440"/>
            <a:ext cx="13167360" cy="1133474"/>
          </a:xfrm>
        </p:spPr>
        <p:txBody>
          <a:bodyPr>
            <a:normAutofit/>
          </a:bodyPr>
          <a:lstStyle>
            <a:lvl1pPr algn="l">
              <a:defRPr sz="5100"/>
            </a:lvl1pPr>
          </a:lstStyle>
          <a:p>
            <a:r>
              <a:rPr lang="en-AU" smtClean="0"/>
              <a:t>Click to edit Master title style</a:t>
            </a:r>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cxnSp>
        <p:nvCxnSpPr>
          <p:cNvPr id="3" name="Straight Connector 2"/>
          <p:cNvCxnSpPr>
            <a:cxnSpLocks noChangeShapeType="1"/>
          </p:cNvCxnSpPr>
          <p:nvPr userDrawn="1"/>
        </p:nvCxnSpPr>
        <p:spPr bwMode="auto">
          <a:xfrm>
            <a:off x="0" y="1224916"/>
            <a:ext cx="14630400" cy="1904"/>
          </a:xfrm>
          <a:prstGeom prst="line">
            <a:avLst/>
          </a:prstGeom>
          <a:noFill/>
          <a:ln w="28575">
            <a:solidFill>
              <a:schemeClr val="accent1"/>
            </a:solidFill>
            <a:round/>
            <a:headEnd/>
            <a:tailEnd/>
          </a:ln>
          <a:effectLst>
            <a:outerShdw dist="20000" dir="5400000" rotWithShape="0">
              <a:srgbClr val="808080">
                <a:alpha val="37999"/>
              </a:srgbClr>
            </a:outerShdw>
          </a:effectLst>
        </p:spPr>
      </p:cxnSp>
      <p:sp>
        <p:nvSpPr>
          <p:cNvPr id="2" name="Title 1"/>
          <p:cNvSpPr>
            <a:spLocks noGrp="1"/>
          </p:cNvSpPr>
          <p:nvPr>
            <p:ph type="title"/>
          </p:nvPr>
        </p:nvSpPr>
        <p:spPr>
          <a:xfrm>
            <a:off x="731520" y="91440"/>
            <a:ext cx="13167360" cy="1133474"/>
          </a:xfrm>
        </p:spPr>
        <p:txBody>
          <a:bodyPr>
            <a:normAutofit/>
          </a:bodyPr>
          <a:lstStyle>
            <a:lvl1pPr algn="l">
              <a:defRPr sz="5100"/>
            </a:lvl1pPr>
          </a:lstStyle>
          <a:p>
            <a:r>
              <a:rPr lang="en-AU" smtClean="0"/>
              <a:t>Click to edit Master title style</a:t>
            </a:r>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524" y="518658"/>
            <a:ext cx="13742178" cy="1005840"/>
          </a:xfrm>
        </p:spPr>
        <p:txBody>
          <a:bodyPr/>
          <a:lstStyle>
            <a:lvl1pPr algn="l" defTabSz="1306220" rtl="0" eaLnBrk="1" latinLnBrk="0" hangingPunct="1">
              <a:lnSpc>
                <a:spcPct val="80000"/>
              </a:lnSpc>
              <a:spcBef>
                <a:spcPct val="0"/>
              </a:spcBef>
              <a:buNone/>
              <a:defRPr lang="en-US" sz="5100" b="0" kern="1200" spc="-143" baseline="0" dirty="0">
                <a:gradFill>
                  <a:gsLst>
                    <a:gs pos="0">
                      <a:schemeClr val="tx1">
                        <a:lumMod val="40000"/>
                        <a:lumOff val="60000"/>
                      </a:schemeClr>
                    </a:gs>
                    <a:gs pos="44000">
                      <a:srgbClr val="01FBF5"/>
                    </a:gs>
                    <a:gs pos="100000">
                      <a:srgbClr val="6DB044"/>
                    </a:gs>
                  </a:gsLst>
                  <a:lin ang="4800000" scaled="0"/>
                </a:gradFill>
                <a:latin typeface="Arial" pitchFamily="34" charset="0"/>
                <a:ea typeface="+mj-ea"/>
                <a:cs typeface="+mj-cs"/>
              </a:defRPr>
            </a:lvl1pPr>
          </a:lstStyle>
          <a:p>
            <a:r>
              <a:rPr lang="en-US" dirty="0" smtClean="0"/>
              <a:t>Click to edit Master title style</a:t>
            </a:r>
            <a:endParaRPr lang="en-US" dirty="0"/>
          </a:p>
        </p:txBody>
      </p:sp>
      <p:sp>
        <p:nvSpPr>
          <p:cNvPr id="3" name="Rectangle 2"/>
          <p:cNvSpPr/>
          <p:nvPr userDrawn="1"/>
        </p:nvSpPr>
        <p:spPr>
          <a:xfrm>
            <a:off x="365761" y="7543801"/>
            <a:ext cx="13975080" cy="354330"/>
          </a:xfrm>
          <a:prstGeom prst="rect">
            <a:avLst/>
          </a:prstGeom>
          <a:solidFill>
            <a:srgbClr val="0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smtClean="0"/>
          </a:p>
        </p:txBody>
      </p:sp>
    </p:spTree>
    <p:extLst>
      <p:ext uri="{BB962C8B-B14F-4D97-AF65-F5344CB8AC3E}">
        <p14:creationId xmlns:p14="http://schemas.microsoft.com/office/powerpoint/2010/main" xmlns="" val="466947687"/>
      </p:ext>
    </p:extLst>
  </p:cSld>
  <p:clrMapOvr>
    <a:masterClrMapping/>
  </p:clrMapOvr>
  <p:transition>
    <p:wipe dir="r"/>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731520" y="7627621"/>
            <a:ext cx="3413760" cy="438150"/>
          </a:xfrm>
          <a:prstGeom prst="rect">
            <a:avLst/>
          </a:prstGeom>
        </p:spPr>
        <p:txBody>
          <a:bodyPr lIns="130622" tIns="65311" rIns="130622" bIns="65311"/>
          <a:lstStyle/>
          <a:p>
            <a:fld id="{9F919DAA-C124-204D-96A1-E5A00F56B2BB}" type="datetimeFigureOut">
              <a:rPr lang="en-US" smtClean="0"/>
              <a:pPr/>
              <a:t>12/19/2011</a:t>
            </a:fld>
            <a:endParaRPr lang="en-US"/>
          </a:p>
        </p:txBody>
      </p:sp>
      <p:sp>
        <p:nvSpPr>
          <p:cNvPr id="5" name="Footer Placeholder 4"/>
          <p:cNvSpPr>
            <a:spLocks noGrp="1"/>
          </p:cNvSpPr>
          <p:nvPr>
            <p:ph type="ftr" sz="quarter" idx="11"/>
          </p:nvPr>
        </p:nvSpPr>
        <p:spPr>
          <a:xfrm>
            <a:off x="4998720" y="7627621"/>
            <a:ext cx="4632960" cy="438150"/>
          </a:xfrm>
          <a:prstGeom prst="rect">
            <a:avLst/>
          </a:prstGeom>
        </p:spPr>
        <p:txBody>
          <a:bodyPr lIns="130622" tIns="65311" rIns="130622" bIns="65311"/>
          <a:lstStyle/>
          <a:p>
            <a:endParaRPr lang="en-US"/>
          </a:p>
        </p:txBody>
      </p:sp>
      <p:sp>
        <p:nvSpPr>
          <p:cNvPr id="6" name="Slide Number Placeholder 5"/>
          <p:cNvSpPr>
            <a:spLocks noGrp="1"/>
          </p:cNvSpPr>
          <p:nvPr>
            <p:ph type="sldNum" sz="quarter" idx="12"/>
          </p:nvPr>
        </p:nvSpPr>
        <p:spPr>
          <a:xfrm>
            <a:off x="10485120" y="7627621"/>
            <a:ext cx="3413760" cy="438150"/>
          </a:xfrm>
          <a:prstGeom prst="rect">
            <a:avLst/>
          </a:prstGeom>
        </p:spPr>
        <p:txBody>
          <a:bodyPr lIns="130622" tIns="65311" rIns="130622" bIns="65311"/>
          <a:lstStyle/>
          <a:p>
            <a:fld id="{E32CC220-56BB-9940-BD73-9D07B3BA25C3}" type="slidenum">
              <a:rPr lang="en-US" smtClean="0"/>
              <a:pPr/>
              <a:t>‹#›</a:t>
            </a:fld>
            <a:endParaRPr lang="en-US"/>
          </a:p>
        </p:txBody>
      </p:sp>
    </p:spTree>
    <p:extLst>
      <p:ext uri="{BB962C8B-B14F-4D97-AF65-F5344CB8AC3E}">
        <p14:creationId xmlns:p14="http://schemas.microsoft.com/office/powerpoint/2010/main" xmlns="" val="36328707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20320" y="0"/>
            <a:ext cx="14650720" cy="8229600"/>
          </a:xfrm>
          <a:prstGeom prst="rect">
            <a:avLst/>
          </a:prstGeom>
          <a:noFill/>
        </p:spPr>
      </p:pic>
      <p:sp>
        <p:nvSpPr>
          <p:cNvPr id="22" name="Rectangle 21"/>
          <p:cNvSpPr/>
          <p:nvPr userDrawn="1"/>
        </p:nvSpPr>
        <p:spPr>
          <a:xfrm>
            <a:off x="0" y="0"/>
            <a:ext cx="14630400" cy="82296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grpSp>
        <p:nvGrpSpPr>
          <p:cNvPr id="2" name="Group 3"/>
          <p:cNvGrpSpPr/>
          <p:nvPr userDrawn="1"/>
        </p:nvGrpSpPr>
        <p:grpSpPr>
          <a:xfrm>
            <a:off x="546103" y="7349490"/>
            <a:ext cx="1259413" cy="499361"/>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21" name="Media Placeholder 20"/>
          <p:cNvSpPr>
            <a:spLocks noGrp="1"/>
          </p:cNvSpPr>
          <p:nvPr>
            <p:ph type="media" sz="quarter" idx="10" hasCustomPrompt="1"/>
          </p:nvPr>
        </p:nvSpPr>
        <p:spPr>
          <a:xfrm>
            <a:off x="4223867" y="934403"/>
            <a:ext cx="9436608" cy="5310835"/>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130622" tIns="65311" rIns="130622" bIns="65311" rtlCol="0" anchor="ctr">
            <a:normAutofit/>
          </a:bodyPr>
          <a:lstStyle>
            <a:lvl1pPr marL="0" indent="0" algn="ctr" defTabSz="1306220" rtl="0" eaLnBrk="1" latinLnBrk="0" hangingPunct="1">
              <a:lnSpc>
                <a:spcPct val="95000"/>
              </a:lnSpc>
              <a:spcBef>
                <a:spcPts val="2057"/>
              </a:spcBef>
              <a:buClr>
                <a:srgbClr val="92D050"/>
              </a:buClr>
              <a:buSzPct val="90000"/>
              <a:buFont typeface="Arial" pitchFamily="34" charset="0"/>
              <a:buNone/>
              <a:tabLst/>
              <a:defRPr lang="en-US" sz="2600" kern="120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49021" y="365760"/>
            <a:ext cx="13032739" cy="100584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9022" y="1828800"/>
            <a:ext cx="12705080" cy="20516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9022" y="4063366"/>
            <a:ext cx="12705080" cy="20516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1929" y="7011165"/>
            <a:ext cx="13650164" cy="555860"/>
          </a:xfrm>
        </p:spPr>
        <p:txBody>
          <a:bodyPr anchor="b" anchorCtr="0">
            <a:spAutoFit/>
          </a:bodyPr>
          <a:lstStyle>
            <a:lvl1pPr marL="0" indent="0" algn="l"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vl2pPr marL="652518" indent="0" algn="ctr">
              <a:buNone/>
              <a:defRPr>
                <a:solidFill>
                  <a:schemeClr val="tx1">
                    <a:tint val="75000"/>
                  </a:schemeClr>
                </a:solidFill>
              </a:defRPr>
            </a:lvl2pPr>
            <a:lvl3pPr marL="1305036" indent="0" algn="ctr">
              <a:buNone/>
              <a:defRPr>
                <a:solidFill>
                  <a:schemeClr val="tx1">
                    <a:tint val="75000"/>
                  </a:schemeClr>
                </a:solidFill>
              </a:defRPr>
            </a:lvl3pPr>
            <a:lvl4pPr marL="1957555" indent="0" algn="ctr">
              <a:buNone/>
              <a:defRPr>
                <a:solidFill>
                  <a:schemeClr val="tx1">
                    <a:tint val="75000"/>
                  </a:schemeClr>
                </a:solidFill>
              </a:defRPr>
            </a:lvl4pPr>
            <a:lvl5pPr marL="2610071" indent="0" algn="ctr">
              <a:buNone/>
              <a:defRPr>
                <a:solidFill>
                  <a:schemeClr val="tx1">
                    <a:tint val="75000"/>
                  </a:schemeClr>
                </a:solidFill>
              </a:defRPr>
            </a:lvl5pPr>
            <a:lvl6pPr marL="3262589" indent="0" algn="ctr">
              <a:buNone/>
              <a:defRPr>
                <a:solidFill>
                  <a:schemeClr val="tx1">
                    <a:tint val="75000"/>
                  </a:schemeClr>
                </a:solidFill>
              </a:defRPr>
            </a:lvl6pPr>
            <a:lvl7pPr marL="3915108" indent="0" algn="ctr">
              <a:buNone/>
              <a:defRPr>
                <a:solidFill>
                  <a:schemeClr val="tx1">
                    <a:tint val="75000"/>
                  </a:schemeClr>
                </a:solidFill>
              </a:defRPr>
            </a:lvl7pPr>
            <a:lvl8pPr marL="4567624" indent="0" algn="ctr">
              <a:buNone/>
              <a:defRPr>
                <a:solidFill>
                  <a:schemeClr val="tx1">
                    <a:tint val="75000"/>
                  </a:schemeClr>
                </a:solidFill>
              </a:defRPr>
            </a:lvl8pPr>
            <a:lvl9pPr marL="5220144"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p:ph type="ctrTitle" hasCustomPrompt="1"/>
          </p:nvPr>
        </p:nvSpPr>
        <p:spPr>
          <a:xfrm>
            <a:off x="367523" y="1920241"/>
            <a:ext cx="13653278" cy="4235501"/>
          </a:xfrm>
        </p:spPr>
        <p:txBody>
          <a:bodyPr vert="horz" lIns="130504" tIns="65252" rIns="117454" bIns="65252" rtlCol="0" anchor="b" anchorCtr="0">
            <a:noAutofit/>
          </a:bodyPr>
          <a:lstStyle>
            <a:lvl1pPr marL="0" indent="0" algn="l" defTabSz="1305036" rtl="0" eaLnBrk="1" latinLnBrk="0" hangingPunct="1">
              <a:lnSpc>
                <a:spcPct val="80000"/>
              </a:lnSpc>
              <a:spcBef>
                <a:spcPct val="0"/>
              </a:spcBef>
              <a:buClr>
                <a:schemeClr val="tx1"/>
              </a:buClr>
              <a:buFont typeface="Arial" pitchFamily="34" charset="0"/>
              <a:buNone/>
              <a:defRPr lang="en-US" sz="77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49021" y="365760"/>
            <a:ext cx="13032739" cy="100584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049022" y="1828801"/>
            <a:ext cx="12705080" cy="4286250"/>
          </a:xfrm>
        </p:spPr>
        <p:txBody>
          <a:bodyPr/>
          <a:lstStyle/>
          <a:p>
            <a:pPr lvl="0"/>
            <a:endParaRPr lang="en-US" noProof="0" smtClean="0"/>
          </a:p>
        </p:txBody>
      </p:sp>
    </p:spTree>
  </p:cSld>
  <p:clrMapOvr>
    <a:masterClrMapping/>
  </p:clrMapOvr>
  <p:transition>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Title and Content Blue Gradient">
    <p:spTree>
      <p:nvGrpSpPr>
        <p:cNvPr id="1" name=""/>
        <p:cNvGrpSpPr/>
        <p:nvPr/>
      </p:nvGrpSpPr>
      <p:grpSpPr>
        <a:xfrm>
          <a:off x="0" y="0"/>
          <a:ext cx="0" cy="0"/>
          <a:chOff x="0" y="0"/>
          <a:chExt cx="0" cy="0"/>
        </a:xfrm>
      </p:grpSpPr>
      <p:sp>
        <p:nvSpPr>
          <p:cNvPr id="2" name="Title 1"/>
          <p:cNvSpPr>
            <a:spLocks noGrp="1"/>
          </p:cNvSpPr>
          <p:nvPr>
            <p:ph type="title"/>
          </p:nvPr>
        </p:nvSpPr>
        <p:spPr>
          <a:xfrm>
            <a:off x="1270003" y="365760"/>
            <a:ext cx="11897358" cy="1005840"/>
          </a:xfrm>
        </p:spPr>
        <p:txBody>
          <a:bodyPr>
            <a:noAutofit/>
          </a:bodyPr>
          <a:lstStyle/>
          <a:p>
            <a:r>
              <a:rPr lang="en-US" smtClean="0"/>
              <a:t>Click to edit Master title style</a:t>
            </a:r>
            <a:endParaRPr lang="en-US" dirty="0"/>
          </a:p>
        </p:txBody>
      </p:sp>
      <p:sp>
        <p:nvSpPr>
          <p:cNvPr id="8" name="Text Placeholder 7"/>
          <p:cNvSpPr>
            <a:spLocks noGrp="1"/>
          </p:cNvSpPr>
          <p:nvPr>
            <p:ph type="body" sz="quarter" idx="10"/>
          </p:nvPr>
        </p:nvSpPr>
        <p:spPr>
          <a:xfrm>
            <a:off x="1270003" y="1423850"/>
            <a:ext cx="11897358" cy="457200"/>
          </a:xfrm>
        </p:spPr>
        <p:txBody>
          <a:bodyPr anchor="ctr">
            <a:noAutofit/>
          </a:bodyPr>
          <a:lstStyle>
            <a:lvl1pPr>
              <a:buFontTx/>
              <a:buNone/>
              <a:defRPr sz="3400"/>
            </a:lvl1pPr>
            <a:lvl2pPr>
              <a:defRPr sz="3400"/>
            </a:lvl2pPr>
            <a:lvl3pPr>
              <a:defRPr sz="3400"/>
            </a:lvl3pPr>
            <a:lvl4pPr>
              <a:defRPr sz="3400"/>
            </a:lvl4pPr>
            <a:lvl5pPr>
              <a:defRPr sz="3400"/>
            </a:lvl5pPr>
          </a:lstStyle>
          <a:p>
            <a:pPr lvl="0"/>
            <a:r>
              <a:rPr lang="en-US" smtClean="0"/>
              <a:t>Click to edit Master text styles</a:t>
            </a:r>
          </a:p>
        </p:txBody>
      </p:sp>
      <p:sp>
        <p:nvSpPr>
          <p:cNvPr id="3" name="Content Placeholder 2"/>
          <p:cNvSpPr>
            <a:spLocks noGrp="1"/>
          </p:cNvSpPr>
          <p:nvPr>
            <p:ph idx="1"/>
          </p:nvPr>
        </p:nvSpPr>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9"/>
          <p:cNvSpPr>
            <a:spLocks noGrp="1"/>
          </p:cNvSpPr>
          <p:nvPr>
            <p:ph type="body" sz="quarter" idx="11"/>
          </p:nvPr>
        </p:nvSpPr>
        <p:spPr>
          <a:xfrm>
            <a:off x="1270000" y="7576715"/>
            <a:ext cx="11938000" cy="439525"/>
          </a:xfrm>
        </p:spPr>
        <p:txBody>
          <a:bodyPr anchor="b">
            <a:spAutoFit/>
          </a:bodyPr>
          <a:lstStyle>
            <a:lvl1pPr algn="l" defTabSz="1149747">
              <a:lnSpc>
                <a:spcPct val="100000"/>
              </a:lnSpc>
              <a:spcBef>
                <a:spcPct val="50000"/>
              </a:spcBef>
              <a:buNone/>
              <a:defRPr sz="2000"/>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lvl="0"/>
            <a:r>
              <a:rPr lang="en-US" smtClean="0"/>
              <a:t>Click to edit Master text styles</a:t>
            </a:r>
          </a:p>
        </p:txBody>
      </p:sp>
    </p:spTree>
  </p:cSld>
  <p:clrMapOvr>
    <a:masterClrMapping/>
  </p:clrMapOvr>
  <p:transition>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3" y="365760"/>
            <a:ext cx="11897358" cy="100584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270003" y="1920240"/>
            <a:ext cx="11897358" cy="54311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270003" y="1423850"/>
            <a:ext cx="11897358" cy="457200"/>
          </a:xfrm>
        </p:spPr>
        <p:txBody>
          <a:bodyPr anchor="ctr">
            <a:noAutofit/>
          </a:bodyPr>
          <a:lstStyle>
            <a:lvl1pPr>
              <a:buFontTx/>
              <a:buNone/>
              <a:defRPr sz="3400"/>
            </a:lvl1pPr>
            <a:lvl2pPr>
              <a:defRPr sz="3400"/>
            </a:lvl2pPr>
            <a:lvl3pPr>
              <a:defRPr sz="3400"/>
            </a:lvl3pPr>
            <a:lvl4pPr>
              <a:defRPr sz="3400"/>
            </a:lvl4pPr>
            <a:lvl5pPr>
              <a:defRPr sz="3400"/>
            </a:lvl5pPr>
          </a:lstStyle>
          <a:p>
            <a:pPr lvl="0"/>
            <a:r>
              <a:rPr lang="en-US" smtClean="0"/>
              <a:t>Click to edit Master text styles</a:t>
            </a:r>
          </a:p>
        </p:txBody>
      </p:sp>
      <p:sp>
        <p:nvSpPr>
          <p:cNvPr id="10" name="Text Placeholder 9"/>
          <p:cNvSpPr>
            <a:spLocks noGrp="1"/>
          </p:cNvSpPr>
          <p:nvPr>
            <p:ph type="body" sz="quarter" idx="11"/>
          </p:nvPr>
        </p:nvSpPr>
        <p:spPr>
          <a:xfrm>
            <a:off x="1270000" y="7576715"/>
            <a:ext cx="11938000" cy="439525"/>
          </a:xfrm>
        </p:spPr>
        <p:txBody>
          <a:bodyPr anchor="b">
            <a:spAutoFit/>
          </a:bodyPr>
          <a:lstStyle>
            <a:lvl1pPr algn="l" defTabSz="1149747">
              <a:lnSpc>
                <a:spcPct val="100000"/>
              </a:lnSpc>
              <a:spcBef>
                <a:spcPct val="50000"/>
              </a:spcBef>
              <a:buNone/>
              <a:defRPr sz="2000"/>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lvl="0"/>
            <a:r>
              <a:rPr lang="en-US" smtClean="0"/>
              <a:t>Click to edit Master text styles</a:t>
            </a:r>
          </a:p>
        </p:txBody>
      </p:sp>
    </p:spTree>
  </p:cSld>
  <p:clrMapOvr>
    <a:masterClrMapping/>
  </p:clrMapOvr>
  <p:transition>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524" y="518658"/>
            <a:ext cx="13742177" cy="1005840"/>
          </a:xfrm>
          <a:prstGeom prst="rect">
            <a:avLst/>
          </a:prstGeo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3" y="365760"/>
            <a:ext cx="11897358" cy="100584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1270003" y="1423850"/>
            <a:ext cx="11897358" cy="457200"/>
          </a:xfrm>
        </p:spPr>
        <p:txBody>
          <a:bodyPr anchor="ctr">
            <a:noAutofit/>
          </a:bodyPr>
          <a:lstStyle>
            <a:lvl1pPr>
              <a:buFontTx/>
              <a:buNone/>
              <a:defRPr sz="2900"/>
            </a:lvl1pPr>
            <a:lvl2pPr>
              <a:defRPr sz="2900"/>
            </a:lvl2pPr>
            <a:lvl3pPr>
              <a:defRPr sz="2900"/>
            </a:lvl3pPr>
            <a:lvl4pPr>
              <a:defRPr sz="2900"/>
            </a:lvl4pPr>
            <a:lvl5pPr>
              <a:defRPr sz="2900"/>
            </a:lvl5pPr>
          </a:lstStyle>
          <a:p>
            <a:pPr lvl="0"/>
            <a:r>
              <a:rPr lang="en-US" smtClean="0"/>
              <a:t>Click to edit Master text styles</a:t>
            </a:r>
          </a:p>
        </p:txBody>
      </p:sp>
      <p:sp>
        <p:nvSpPr>
          <p:cNvPr id="10" name="Text Placeholder 9"/>
          <p:cNvSpPr>
            <a:spLocks noGrp="1"/>
          </p:cNvSpPr>
          <p:nvPr>
            <p:ph type="body" sz="quarter" idx="11"/>
          </p:nvPr>
        </p:nvSpPr>
        <p:spPr>
          <a:xfrm>
            <a:off x="1270001" y="7622884"/>
            <a:ext cx="11938000" cy="393358"/>
          </a:xfrm>
        </p:spPr>
        <p:txBody>
          <a:bodyPr anchor="b">
            <a:spAutoFit/>
          </a:bodyPr>
          <a:lstStyle>
            <a:lvl1pPr algn="l" defTabSz="965997">
              <a:lnSpc>
                <a:spcPct val="100000"/>
              </a:lnSpc>
              <a:spcBef>
                <a:spcPct val="50000"/>
              </a:spcBef>
              <a:buNone/>
              <a:defRPr sz="1700"/>
            </a:lvl1pPr>
            <a:lvl2pPr>
              <a:buFont typeface="Arial" pitchFamily="34" charset="0"/>
              <a:buNone/>
              <a:defRPr sz="1700"/>
            </a:lvl2pPr>
            <a:lvl3pPr>
              <a:buFont typeface="Arial" pitchFamily="34" charset="0"/>
              <a:buNone/>
              <a:defRPr sz="1700"/>
            </a:lvl3pPr>
            <a:lvl4pPr>
              <a:buFont typeface="Arial" pitchFamily="34" charset="0"/>
              <a:buNone/>
              <a:defRPr sz="1700"/>
            </a:lvl4pPr>
            <a:lvl5pPr>
              <a:buFont typeface="Arial" pitchFamily="34" charset="0"/>
              <a:buNone/>
              <a:defRPr sz="1700"/>
            </a:lvl5pPr>
          </a:lstStyle>
          <a:p>
            <a:pPr lvl="0"/>
            <a:r>
              <a:rPr lang="en-US" smtClean="0"/>
              <a:t>Click to edit Master text styles</a:t>
            </a:r>
          </a:p>
        </p:txBody>
      </p:sp>
    </p:spTree>
  </p:cSld>
  <p:clrMapOvr>
    <a:masterClrMapping/>
  </p:clrMapOvr>
  <p:transition>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367524" y="518658"/>
            <a:ext cx="13742178" cy="1005840"/>
          </a:xfrm>
        </p:spPr>
        <p:txBody>
          <a:bodyPr/>
          <a:lstStyle>
            <a:lvl1pPr algn="l" defTabSz="1306220" rtl="0" eaLnBrk="1" latinLnBrk="0" hangingPunct="1">
              <a:lnSpc>
                <a:spcPct val="80000"/>
              </a:lnSpc>
              <a:spcBef>
                <a:spcPct val="0"/>
              </a:spcBef>
              <a:buNone/>
              <a:defRPr lang="en-US" sz="51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383542" y="1607694"/>
            <a:ext cx="6595880" cy="5958840"/>
          </a:xfrm>
        </p:spPr>
        <p:txBody>
          <a:bodyPr>
            <a:noAutofit/>
          </a:bodyPr>
          <a:lstStyle>
            <a:lvl1pPr>
              <a:lnSpc>
                <a:spcPct val="95000"/>
              </a:lnSpc>
              <a:spcBef>
                <a:spcPts val="2114"/>
              </a:spcBef>
              <a:defRPr sz="2600">
                <a:solidFill>
                  <a:srgbClr val="435153"/>
                </a:solidFill>
                <a:latin typeface="+mj-lt"/>
              </a:defRPr>
            </a:lvl1pPr>
            <a:lvl2pPr>
              <a:lnSpc>
                <a:spcPct val="95000"/>
              </a:lnSpc>
              <a:spcBef>
                <a:spcPts val="857"/>
              </a:spcBef>
              <a:defRPr sz="2000">
                <a:solidFill>
                  <a:srgbClr val="435153"/>
                </a:solidFill>
                <a:latin typeface="+mj-lt"/>
              </a:defRPr>
            </a:lvl2pPr>
            <a:lvl3pPr>
              <a:defRPr sz="1700">
                <a:solidFill>
                  <a:srgbClr val="435153"/>
                </a:solidFill>
                <a:latin typeface="+mj-lt"/>
              </a:defRPr>
            </a:lvl3pPr>
            <a:lvl4pPr>
              <a:defRPr sz="1600">
                <a:solidFill>
                  <a:srgbClr val="435153"/>
                </a:solidFill>
                <a:latin typeface="+mj-lt"/>
              </a:defRPr>
            </a:lvl4pPr>
            <a:lvl5pPr>
              <a:defRPr sz="16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7530850" y="1607694"/>
            <a:ext cx="6595880" cy="5958840"/>
          </a:xfrm>
        </p:spPr>
        <p:txBody>
          <a:bodyPr>
            <a:noAutofit/>
          </a:bodyPr>
          <a:lstStyle>
            <a:lvl1pPr>
              <a:lnSpc>
                <a:spcPct val="95000"/>
              </a:lnSpc>
              <a:spcBef>
                <a:spcPts val="2114"/>
              </a:spcBef>
              <a:defRPr sz="2600">
                <a:solidFill>
                  <a:srgbClr val="435153"/>
                </a:solidFill>
                <a:latin typeface="+mj-lt"/>
              </a:defRPr>
            </a:lvl1pPr>
            <a:lvl2pPr>
              <a:lnSpc>
                <a:spcPct val="95000"/>
              </a:lnSpc>
              <a:spcBef>
                <a:spcPts val="857"/>
              </a:spcBef>
              <a:defRPr sz="2000">
                <a:solidFill>
                  <a:srgbClr val="435153"/>
                </a:solidFill>
                <a:latin typeface="+mj-lt"/>
              </a:defRPr>
            </a:lvl2pPr>
            <a:lvl3pPr>
              <a:defRPr sz="1700">
                <a:solidFill>
                  <a:srgbClr val="435153"/>
                </a:solidFill>
                <a:latin typeface="+mj-lt"/>
              </a:defRPr>
            </a:lvl3pPr>
            <a:lvl4pPr>
              <a:defRPr sz="1600">
                <a:solidFill>
                  <a:srgbClr val="435153"/>
                </a:solidFill>
                <a:latin typeface="+mj-lt"/>
              </a:defRPr>
            </a:lvl4pPr>
            <a:lvl5pPr>
              <a:defRPr sz="16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Title and Content Grey Gradient">
    <p:spTree>
      <p:nvGrpSpPr>
        <p:cNvPr id="1" name=""/>
        <p:cNvGrpSpPr/>
        <p:nvPr/>
      </p:nvGrpSpPr>
      <p:grpSpPr>
        <a:xfrm>
          <a:off x="0" y="0"/>
          <a:ext cx="0" cy="0"/>
          <a:chOff x="0" y="0"/>
          <a:chExt cx="0" cy="0"/>
        </a:xfrm>
      </p:grpSpPr>
      <p:sp>
        <p:nvSpPr>
          <p:cNvPr id="11" name="Rectangle 6"/>
          <p:cNvSpPr>
            <a:spLocks noChangeArrowheads="1"/>
          </p:cNvSpPr>
          <p:nvPr/>
        </p:nvSpPr>
        <p:spPr bwMode="hidden">
          <a:xfrm>
            <a:off x="0" y="6013882"/>
            <a:ext cx="236984" cy="518567"/>
          </a:xfrm>
          <a:prstGeom prst="rect">
            <a:avLst/>
          </a:prstGeom>
          <a:gradFill rotWithShape="1">
            <a:gsLst>
              <a:gs pos="0">
                <a:schemeClr val="tx1">
                  <a:alpha val="0"/>
                </a:schemeClr>
              </a:gs>
              <a:gs pos="100000">
                <a:srgbClr val="8E8E95">
                  <a:alpha val="49804"/>
                </a:srgbClr>
              </a:gs>
            </a:gsLst>
            <a:lin ang="5400000" scaled="1"/>
          </a:gradFill>
          <a:ln w="9525" algn="ctr">
            <a:noFill/>
            <a:miter lim="800000"/>
            <a:headEnd/>
            <a:tailEnd/>
          </a:ln>
          <a:effectLst/>
        </p:spPr>
        <p:txBody>
          <a:bodyPr wrap="none" lIns="117314" tIns="58656" rIns="117314" bIns="58656" anchor="ctr">
            <a:spAutoFit/>
          </a:bodyPr>
          <a:lstStyle/>
          <a:p>
            <a:endParaRPr lang="en-US"/>
          </a:p>
        </p:txBody>
      </p:sp>
      <p:sp>
        <p:nvSpPr>
          <p:cNvPr id="2" name="Title 1"/>
          <p:cNvSpPr>
            <a:spLocks noGrp="1"/>
          </p:cNvSpPr>
          <p:nvPr>
            <p:ph type="title" hasCustomPrompt="1"/>
          </p:nvPr>
        </p:nvSpPr>
        <p:spPr>
          <a:xfrm>
            <a:off x="1270003" y="365760"/>
            <a:ext cx="11897358" cy="1005840"/>
          </a:xfrm>
        </p:spPr>
        <p:txBody>
          <a:bodyPr/>
          <a:lstStyle/>
          <a:p>
            <a:r>
              <a:rPr lang="en-US" dirty="0" smtClean="0"/>
              <a:t>Slide Title Goes Here</a:t>
            </a:r>
            <a:endParaRPr lang="en-US" dirty="0"/>
          </a:p>
        </p:txBody>
      </p:sp>
      <p:sp>
        <p:nvSpPr>
          <p:cNvPr id="3" name="Content Placeholder 2"/>
          <p:cNvSpPr>
            <a:spLocks noGrp="1"/>
          </p:cNvSpPr>
          <p:nvPr>
            <p:ph idx="1" hasCustomPrompt="1"/>
          </p:nvPr>
        </p:nvSpPr>
        <p:spPr/>
        <p:txBody>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1270003" y="1423850"/>
            <a:ext cx="11897358" cy="457200"/>
          </a:xfrm>
        </p:spPr>
        <p:txBody>
          <a:bodyPr anchor="ctr" anchorCtr="0">
            <a:noAutofit/>
          </a:bodyPr>
          <a:lstStyle>
            <a:lvl1pPr>
              <a:buFontTx/>
              <a:buNone/>
              <a:defRPr sz="3400"/>
            </a:lvl1pPr>
            <a:lvl2pPr>
              <a:defRPr sz="3400"/>
            </a:lvl2pPr>
            <a:lvl3pPr>
              <a:defRPr sz="3400"/>
            </a:lvl3pPr>
            <a:lvl4pPr>
              <a:defRPr sz="3400"/>
            </a:lvl4pPr>
            <a:lvl5pPr>
              <a:defRPr sz="3400"/>
            </a:lvl5pPr>
          </a:lstStyle>
          <a:p>
            <a:pPr lvl="0"/>
            <a:r>
              <a:rPr lang="en-US" dirty="0" smtClean="0"/>
              <a:t>Subtitle Goes Here</a:t>
            </a:r>
            <a:endParaRPr lang="en-US" dirty="0"/>
          </a:p>
        </p:txBody>
      </p:sp>
      <p:sp>
        <p:nvSpPr>
          <p:cNvPr id="24" name="Text Placeholder 9"/>
          <p:cNvSpPr>
            <a:spLocks noGrp="1"/>
          </p:cNvSpPr>
          <p:nvPr>
            <p:ph type="body" sz="quarter" idx="11" hasCustomPrompt="1"/>
          </p:nvPr>
        </p:nvSpPr>
        <p:spPr>
          <a:xfrm>
            <a:off x="1270000" y="7576715"/>
            <a:ext cx="11938000" cy="439525"/>
          </a:xfrm>
        </p:spPr>
        <p:txBody>
          <a:bodyPr wrap="square" anchor="b" anchorCtr="0">
            <a:spAutoFit/>
          </a:bodyPr>
          <a:lstStyle>
            <a:lvl1pPr algn="l" defTabSz="1149747">
              <a:lnSpc>
                <a:spcPct val="100000"/>
              </a:lnSpc>
              <a:spcBef>
                <a:spcPct val="50000"/>
              </a:spcBef>
              <a:buNone/>
              <a:defRPr sz="2000"/>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lvl="0"/>
            <a:r>
              <a:rPr lang="en-US" dirty="0" smtClean="0"/>
              <a:t>Source: Placeholder for Notes Is 14 Points</a:t>
            </a:r>
          </a:p>
        </p:txBody>
      </p:sp>
    </p:spTree>
  </p:cSld>
  <p:clrMapOvr>
    <a:masterClrMapping/>
  </p:clrMapOvr>
  <p:transition>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67524" y="518658"/>
            <a:ext cx="13742178" cy="1005840"/>
          </a:xfrm>
        </p:spPr>
        <p:txBody>
          <a:bodyPr/>
          <a:lstStyle>
            <a:lvl1pPr algn="l" defTabSz="1306220" rtl="0" eaLnBrk="1" latinLnBrk="0" hangingPunct="1">
              <a:lnSpc>
                <a:spcPct val="80000"/>
              </a:lnSpc>
              <a:spcBef>
                <a:spcPct val="0"/>
              </a:spcBef>
              <a:buNone/>
              <a:defRPr lang="en-US" sz="51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83541" y="1613002"/>
            <a:ext cx="13726160" cy="5958230"/>
          </a:xfrm>
        </p:spPr>
        <p:txBody>
          <a:bodyPr/>
          <a:lstStyle>
            <a:lvl1pPr>
              <a:lnSpc>
                <a:spcPct val="95000"/>
              </a:lnSpc>
              <a:spcBef>
                <a:spcPts val="2114"/>
              </a:spcBef>
              <a:defRPr sz="3100">
                <a:solidFill>
                  <a:srgbClr val="435153"/>
                </a:solidFill>
                <a:latin typeface="+mj-lt"/>
              </a:defRPr>
            </a:lvl1pPr>
            <a:lvl2pPr>
              <a:lnSpc>
                <a:spcPct val="95000"/>
              </a:lnSpc>
              <a:spcBef>
                <a:spcPts val="857"/>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torytelling">
    <p:spTree>
      <p:nvGrpSpPr>
        <p:cNvPr id="1" name=""/>
        <p:cNvGrpSpPr/>
        <p:nvPr/>
      </p:nvGrpSpPr>
      <p:grpSpPr>
        <a:xfrm>
          <a:off x="0" y="0"/>
          <a:ext cx="0" cy="0"/>
          <a:chOff x="0" y="0"/>
          <a:chExt cx="0" cy="0"/>
        </a:xfrm>
      </p:grpSpPr>
      <p:sp>
        <p:nvSpPr>
          <p:cNvPr id="5" name="Rectangle 4"/>
          <p:cNvSpPr/>
          <p:nvPr userDrawn="1"/>
        </p:nvSpPr>
        <p:spPr>
          <a:xfrm>
            <a:off x="3" y="7326455"/>
            <a:ext cx="14630400" cy="550422"/>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marL="0" algn="ctr" defTabSz="1305036" rtl="0" eaLnBrk="1" latinLnBrk="0" hangingPunct="1"/>
            <a:endParaRPr lang="en-US" sz="2600" kern="1200" dirty="0">
              <a:solidFill>
                <a:schemeClr val="lt1"/>
              </a:solidFill>
              <a:latin typeface="+mj-lt"/>
              <a:ea typeface="+mn-ea"/>
              <a:cs typeface="+mn-cs"/>
            </a:endParaRPr>
          </a:p>
        </p:txBody>
      </p:sp>
      <p:sp>
        <p:nvSpPr>
          <p:cNvPr id="4" name="Title 1"/>
          <p:cNvSpPr>
            <a:spLocks noGrp="1"/>
          </p:cNvSpPr>
          <p:nvPr>
            <p:ph type="title" hasCustomPrompt="1"/>
          </p:nvPr>
        </p:nvSpPr>
        <p:spPr>
          <a:xfrm>
            <a:off x="367522" y="2978535"/>
            <a:ext cx="6587914" cy="2062222"/>
          </a:xfrm>
        </p:spPr>
        <p:txBody>
          <a:bodyPr vert="horz" lIns="130504" tIns="65252" rIns="117454" bIns="65252" rtlCol="0" anchor="ctr" anchorCtr="0">
            <a:spAutoFit/>
          </a:bodyPr>
          <a:lstStyle>
            <a:lvl1pPr marL="0" indent="0" algn="l" defTabSz="1305036" rtl="0" eaLnBrk="1" latinLnBrk="0" hangingPunct="1">
              <a:lnSpc>
                <a:spcPct val="80000"/>
              </a:lnSpc>
              <a:spcBef>
                <a:spcPct val="0"/>
              </a:spcBef>
              <a:buClr>
                <a:schemeClr val="tx1"/>
              </a:buClr>
              <a:buFont typeface="Ciscolight" pitchFamily="2" charset="0"/>
              <a:buNone/>
              <a:defRPr lang="en-US" sz="77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7559042" y="635508"/>
            <a:ext cx="6583680" cy="6748272"/>
          </a:xfrm>
        </p:spPr>
        <p:txBody>
          <a:bodyPr wrap="square" anchor="ctr" anchorCtr="0">
            <a:noAutofit/>
          </a:bodyPr>
          <a:lstStyle>
            <a:lvl1pPr marL="0" indent="0">
              <a:buFontTx/>
              <a:buNone/>
              <a:defRPr sz="2800" baseline="0">
                <a:solidFill>
                  <a:schemeClr val="bg2"/>
                </a:solidFill>
                <a:latin typeface="+mj-lt"/>
              </a:defRPr>
            </a:lvl1pPr>
            <a:lvl2pPr>
              <a:defRPr sz="2900"/>
            </a:lvl2pPr>
            <a:lvl3pPr>
              <a:defRPr sz="2900"/>
            </a:lvl3pPr>
            <a:lvl4pPr>
              <a:defRPr sz="2900"/>
            </a:lvl4pPr>
            <a:lvl5pPr>
              <a:defRPr sz="2900"/>
            </a:lvl5pPr>
          </a:lstStyle>
          <a:p>
            <a:pPr lvl="0"/>
            <a:r>
              <a:rPr lang="en-US" dirty="0" smtClean="0"/>
              <a:t>Tell your story here</a:t>
            </a:r>
            <a:endParaRPr lang="en-US" dirty="0"/>
          </a:p>
        </p:txBody>
      </p:sp>
      <p:pic>
        <p:nvPicPr>
          <p:cNvPr id="6" name="Picture 5" descr="bkg_video.jpg"/>
          <p:cNvPicPr>
            <a:picLocks/>
          </p:cNvPicPr>
          <p:nvPr userDrawn="1"/>
        </p:nvPicPr>
        <p:blipFill>
          <a:blip r:embed="rId2" cstate="email"/>
          <a:srcRect/>
          <a:stretch>
            <a:fillRect/>
          </a:stretch>
        </p:blipFill>
        <p:spPr>
          <a:xfrm rot="5400000" flipV="1">
            <a:off x="3941065" y="3940748"/>
            <a:ext cx="6748272" cy="142371"/>
          </a:xfrm>
          <a:prstGeom prst="roundRect">
            <a:avLst>
              <a:gd name="adj" fmla="val 50000"/>
            </a:avLst>
          </a:prstGeom>
          <a:effectLst>
            <a:outerShdw blurRad="88900" dist="38100" dir="2700000" algn="tl" rotWithShape="0">
              <a:prstClr val="black">
                <a:alpha val="60000"/>
              </a:prstClr>
            </a:outerShdw>
          </a:effectLst>
        </p:spPr>
      </p:pic>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pic>
        <p:nvPicPr>
          <p:cNvPr id="27" name="Picture 26" descr="bkg_video v2.jpg"/>
          <p:cNvPicPr>
            <a:picLocks noChangeAspect="1"/>
          </p:cNvPicPr>
          <p:nvPr userDrawn="1"/>
        </p:nvPicPr>
        <p:blipFill>
          <a:blip r:embed="rId2" cstate="print"/>
          <a:stretch>
            <a:fillRect/>
          </a:stretch>
        </p:blipFill>
        <p:spPr>
          <a:xfrm>
            <a:off x="3" y="0"/>
            <a:ext cx="14630400" cy="8229600"/>
          </a:xfrm>
          <a:prstGeom prst="rect">
            <a:avLst/>
          </a:prstGeom>
        </p:spPr>
      </p:pic>
      <p:sp>
        <p:nvSpPr>
          <p:cNvPr id="2" name="Title 1"/>
          <p:cNvSpPr>
            <a:spLocks noGrp="1"/>
          </p:cNvSpPr>
          <p:nvPr>
            <p:ph type="ctrTitle" hasCustomPrompt="1"/>
          </p:nvPr>
        </p:nvSpPr>
        <p:spPr>
          <a:xfrm>
            <a:off x="367533" y="3090520"/>
            <a:ext cx="7069597" cy="1116732"/>
          </a:xfrm>
        </p:spPr>
        <p:txBody>
          <a:bodyPr vert="horz" wrap="square" lIns="130504" tIns="65252" rIns="117454" bIns="65252" rtlCol="0" anchor="ctr" anchorCtr="0">
            <a:spAutoFit/>
          </a:bodyPr>
          <a:lstStyle>
            <a:lvl1pPr marL="0" indent="0" algn="l" defTabSz="1305036" rtl="0" eaLnBrk="1" latinLnBrk="0" hangingPunct="1">
              <a:lnSpc>
                <a:spcPct val="80000"/>
              </a:lnSpc>
              <a:spcBef>
                <a:spcPct val="0"/>
              </a:spcBef>
              <a:buClr>
                <a:schemeClr val="tx1"/>
              </a:buClr>
              <a:buFont typeface="Ciscolight" pitchFamily="2" charset="0"/>
              <a:buNone/>
              <a:defRPr kumimoji="0" lang="en-US" sz="7700" b="0" i="0" u="none" strike="noStrike" kern="1200" cap="none" spc="0" normalizeH="0" baseline="0" noProof="0" dirty="0">
                <a:ln>
                  <a:noFill/>
                </a:ln>
                <a:solidFill>
                  <a:schemeClr val="bg1"/>
                </a:solidFill>
                <a:effectLst/>
                <a:uLnTx/>
                <a:uFillTx/>
                <a:latin typeface="+mj-lt"/>
                <a:ea typeface="+mj-ea"/>
                <a:cs typeface="+mj-cs"/>
              </a:defRPr>
            </a:lvl1pPr>
          </a:lstStyle>
          <a:p>
            <a:pPr marL="0" marR="0" lvl="0" indent="0" algn="l" defTabSz="1305036" rtl="0" eaLnBrk="1" fontAlgn="auto" latinLnBrk="0" hangingPunct="1">
              <a:lnSpc>
                <a:spcPct val="80000"/>
              </a:lnSpc>
              <a:spcBef>
                <a:spcPct val="0"/>
              </a:spcBef>
              <a:spcAft>
                <a:spcPts val="0"/>
              </a:spcAft>
              <a:buClr>
                <a:schemeClr val="tx1"/>
              </a:buClr>
              <a:buSzTx/>
              <a:buFont typeface="Ciscolight" pitchFamily="2" charset="0"/>
              <a:buNone/>
              <a:tabLst/>
              <a:defRPr/>
            </a:pPr>
            <a:r>
              <a:rPr lang="en-US" dirty="0" smtClean="0"/>
              <a:t>Demo Title</a:t>
            </a:r>
            <a:endParaRPr lang="en-US" dirty="0"/>
          </a:p>
        </p:txBody>
      </p:sp>
      <p:sp>
        <p:nvSpPr>
          <p:cNvPr id="24" name="Subtitle 2"/>
          <p:cNvSpPr txBox="1">
            <a:spLocks/>
          </p:cNvSpPr>
          <p:nvPr userDrawn="1"/>
        </p:nvSpPr>
        <p:spPr>
          <a:xfrm>
            <a:off x="367533" y="4194387"/>
            <a:ext cx="7069597" cy="423962"/>
          </a:xfrm>
          <a:prstGeom prst="rect">
            <a:avLst/>
          </a:prstGeom>
        </p:spPr>
        <p:txBody>
          <a:bodyPr vert="horz" wrap="square" lIns="130504" tIns="0" rIns="0" bIns="0" rtlCol="0" anchor="ctr" anchorCtr="0">
            <a:spAutoFit/>
          </a:bodyPr>
          <a:lstStyle>
            <a:lvl1pPr marL="0" indent="0" algn="ctr">
              <a:buNone/>
              <a:defRPr lang="en-US" sz="2000" b="1" kern="1200" dirty="0">
                <a:solidFill>
                  <a:schemeClr val="tx1">
                    <a:lumMod val="60000"/>
                    <a:lumOff val="40000"/>
                  </a:schemeClr>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1305036" rtl="0" eaLnBrk="1" fontAlgn="auto" latinLnBrk="0" hangingPunct="1">
              <a:lnSpc>
                <a:spcPct val="95000"/>
              </a:lnSpc>
              <a:spcBef>
                <a:spcPts val="2057"/>
              </a:spcBef>
              <a:spcAft>
                <a:spcPts val="0"/>
              </a:spcAft>
              <a:buClr>
                <a:schemeClr val="tx1"/>
              </a:buClr>
              <a:buSzPct val="90000"/>
              <a:buFont typeface="Arial" pitchFamily="34" charset="0"/>
              <a:buNone/>
              <a:tabLst/>
              <a:defRPr/>
            </a:pPr>
            <a:r>
              <a:rPr kumimoji="0" lang="en-US" sz="2900" b="1" i="0" u="none" strike="noStrike" kern="1200" cap="none" spc="0" normalizeH="0" baseline="0" noProof="0" dirty="0" smtClean="0">
                <a:ln>
                  <a:noFill/>
                </a:ln>
                <a:solidFill>
                  <a:schemeClr val="bg1"/>
                </a:solidFill>
                <a:effectLst/>
                <a:uLnTx/>
                <a:uFillTx/>
                <a:latin typeface="+mj-lt"/>
                <a:ea typeface="+mn-ea"/>
                <a:cs typeface="+mn-cs"/>
              </a:rPr>
              <a:t>Presenter Name</a:t>
            </a:r>
            <a:endParaRPr kumimoji="0" lang="en-US" sz="2900" b="1" i="0" u="none" strike="noStrike" kern="1200" cap="none" spc="0" normalizeH="0" baseline="0" noProof="0" dirty="0">
              <a:ln>
                <a:noFill/>
              </a:ln>
              <a:solidFill>
                <a:schemeClr val="bg1"/>
              </a:solidFill>
              <a:effectLst/>
              <a:uLnTx/>
              <a:uFillTx/>
              <a:latin typeface="+mj-lt"/>
              <a:ea typeface="+mn-ea"/>
              <a:cs typeface="+mn-cs"/>
            </a:endParaRPr>
          </a:p>
        </p:txBody>
      </p:sp>
      <p:sp>
        <p:nvSpPr>
          <p:cNvPr id="25" name="Text Placeholder 40"/>
          <p:cNvSpPr>
            <a:spLocks noGrp="1"/>
          </p:cNvSpPr>
          <p:nvPr>
            <p:ph type="body" sz="quarter" idx="11" hasCustomPrompt="1"/>
          </p:nvPr>
        </p:nvSpPr>
        <p:spPr>
          <a:xfrm>
            <a:off x="367533" y="4572000"/>
            <a:ext cx="7069597" cy="423962"/>
          </a:xfrm>
        </p:spPr>
        <p:txBody>
          <a:bodyPr wrap="square" lIns="130504" tIns="0" rIns="0" bIns="0" anchor="ctr" anchorCtr="0">
            <a:spAutoFit/>
          </a:bodyPr>
          <a:lstStyle>
            <a:lvl1pPr marL="0" indent="0" algn="l">
              <a:buFontTx/>
              <a:buNone/>
              <a:defRPr lang="en-US" sz="2900" b="0" kern="1200" dirty="0">
                <a:solidFill>
                  <a:schemeClr val="bg1"/>
                </a:solidFill>
                <a:latin typeface="+mj-lt"/>
                <a:ea typeface="+mn-ea"/>
                <a:cs typeface="+mn-cs"/>
              </a:defRPr>
            </a:lvl1pPr>
            <a:lvl2pPr marL="0" indent="0">
              <a:buFontTx/>
              <a:buNone/>
              <a:defRPr lang="en-US" sz="2900" kern="1200" dirty="0" smtClean="0">
                <a:solidFill>
                  <a:schemeClr val="bg1"/>
                </a:solidFill>
                <a:latin typeface="+mj-lt"/>
                <a:ea typeface="+mn-ea"/>
                <a:cs typeface="+mn-cs"/>
              </a:defRPr>
            </a:lvl2pPr>
            <a:lvl3pPr marL="0" indent="0">
              <a:buFontTx/>
              <a:buNone/>
              <a:defRPr lang="en-US" sz="2900" kern="1200" dirty="0" smtClean="0">
                <a:solidFill>
                  <a:schemeClr val="bg1"/>
                </a:solidFill>
                <a:latin typeface="+mj-lt"/>
                <a:ea typeface="+mn-ea"/>
                <a:cs typeface="+mn-cs"/>
              </a:defRPr>
            </a:lvl3pPr>
            <a:lvl4pPr marL="0" indent="0">
              <a:buFontTx/>
              <a:buNone/>
              <a:defRPr lang="en-US" sz="2900" kern="1200" dirty="0" smtClean="0">
                <a:solidFill>
                  <a:schemeClr val="bg1"/>
                </a:solidFill>
                <a:latin typeface="+mj-lt"/>
                <a:ea typeface="+mn-ea"/>
                <a:cs typeface="+mn-cs"/>
              </a:defRPr>
            </a:lvl4pPr>
            <a:lvl5pPr marL="0" indent="0">
              <a:buFontTx/>
              <a:buNone/>
              <a:defRPr lang="en-US" sz="29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10" name="Rectangle 9"/>
          <p:cNvSpPr/>
          <p:nvPr userDrawn="1"/>
        </p:nvSpPr>
        <p:spPr>
          <a:xfrm>
            <a:off x="7437120" y="1719072"/>
            <a:ext cx="6583680" cy="46085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11" name="Picture Placeholder 30"/>
          <p:cNvSpPr>
            <a:spLocks noGrp="1"/>
          </p:cNvSpPr>
          <p:nvPr>
            <p:ph type="pic" sz="quarter" idx="12" hasCustomPrompt="1"/>
          </p:nvPr>
        </p:nvSpPr>
        <p:spPr>
          <a:xfrm>
            <a:off x="7437120" y="1719072"/>
            <a:ext cx="6583680" cy="4608576"/>
          </a:xfrm>
          <a:solidFill>
            <a:schemeClr val="bg1">
              <a:alpha val="30000"/>
            </a:schemeClr>
          </a:solidFill>
          <a:ln>
            <a:solidFill>
              <a:schemeClr val="bg2"/>
            </a:solidFill>
            <a:miter lim="800000"/>
          </a:ln>
          <a:effectLst>
            <a:outerShdw blurRad="190500" dist="127000" dir="2700000" algn="tl" rotWithShape="0">
              <a:prstClr val="black">
                <a:alpha val="40000"/>
              </a:prstClr>
            </a:outerShdw>
          </a:effectLst>
        </p:spPr>
        <p:txBody>
          <a:bodyPr vert="horz" lIns="130504" tIns="65252" rIns="130504" bIns="65252" rtlCol="0" anchor="ctr" anchorCtr="0">
            <a:noAutofit/>
          </a:bodyPr>
          <a:lstStyle>
            <a:lvl1pPr marL="326258" indent="-326258" algn="ctr" defTabSz="1305036" rtl="0" eaLnBrk="1" latinLnBrk="0" hangingPunct="1">
              <a:lnSpc>
                <a:spcPct val="95000"/>
              </a:lnSpc>
              <a:spcBef>
                <a:spcPts val="2057"/>
              </a:spcBef>
              <a:buClr>
                <a:schemeClr val="tx1"/>
              </a:buClr>
              <a:buSzPct val="90000"/>
              <a:buFontTx/>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2" name="Picture 11" descr="bkg_text statement.jpg"/>
          <p:cNvPicPr>
            <a:picLocks noChangeAspect="1"/>
          </p:cNvPicPr>
          <p:nvPr userDrawn="1"/>
        </p:nvPicPr>
        <p:blipFill>
          <a:blip r:embed="rId2" cstate="print"/>
          <a:stretch>
            <a:fillRect/>
          </a:stretch>
        </p:blipFill>
        <p:spPr>
          <a:xfrm>
            <a:off x="3" y="0"/>
            <a:ext cx="14630400" cy="8229600"/>
          </a:xfrm>
          <a:prstGeom prst="rect">
            <a:avLst/>
          </a:prstGeom>
        </p:spPr>
      </p:pic>
      <p:sp>
        <p:nvSpPr>
          <p:cNvPr id="2" name="Title 1"/>
          <p:cNvSpPr>
            <a:spLocks noGrp="1"/>
          </p:cNvSpPr>
          <p:nvPr userDrawn="1">
            <p:ph type="title" hasCustomPrompt="1"/>
          </p:nvPr>
        </p:nvSpPr>
        <p:spPr>
          <a:xfrm>
            <a:off x="380391" y="3890413"/>
            <a:ext cx="14008205" cy="2303519"/>
          </a:xfrm>
          <a:effectLst/>
        </p:spPr>
        <p:txBody>
          <a:bodyPr anchor="b" anchorCtr="0">
            <a:spAutoFit/>
          </a:bodyPr>
          <a:lstStyle>
            <a:lvl1pPr marL="326258" indent="-326258">
              <a:buFont typeface="Arial" pitchFamily="34" charset="0"/>
              <a:buChar char="“"/>
              <a:defRPr sz="8600" spc="0" baseline="0">
                <a:solidFill>
                  <a:schemeClr val="bg1"/>
                </a:solidFill>
                <a:effectLst>
                  <a:outerShdw blurRad="127000" dist="63500" dir="2700000" algn="tl" rotWithShape="0">
                    <a:prstClr val="black">
                      <a:alpha val="50000"/>
                    </a:prstClr>
                  </a:outerShdw>
                </a:effectLst>
                <a:latin typeface="+mj-lt"/>
              </a:defRPr>
            </a:lvl1pPr>
          </a:lstStyle>
          <a:p>
            <a:r>
              <a:rPr lang="en-US" dirty="0" smtClean="0"/>
              <a:t>Click to edit Master</a:t>
            </a:r>
            <a:br>
              <a:rPr lang="en-US" dirty="0" smtClean="0"/>
            </a:br>
            <a:r>
              <a:rPr lang="en-US" dirty="0" smtClean="0"/>
              <a:t>title style”</a:t>
            </a:r>
            <a:endParaRPr lang="en-US" dirty="0"/>
          </a:p>
        </p:txBody>
      </p:sp>
      <p:sp>
        <p:nvSpPr>
          <p:cNvPr id="7" name="Text Placeholder 4"/>
          <p:cNvSpPr>
            <a:spLocks noGrp="1"/>
          </p:cNvSpPr>
          <p:nvPr userDrawn="1">
            <p:ph type="body" sz="quarter" idx="11" hasCustomPrompt="1"/>
          </p:nvPr>
        </p:nvSpPr>
        <p:spPr>
          <a:xfrm>
            <a:off x="788985" y="6430693"/>
            <a:ext cx="13719496" cy="628957"/>
          </a:xfrm>
        </p:spPr>
        <p:txBody>
          <a:bodyPr vert="horz" lIns="130504" tIns="65252" rIns="130504" bIns="65252" rtlCol="0">
            <a:spAutoFit/>
          </a:bodyPr>
          <a:lstStyle>
            <a:lvl1pPr marL="0" indent="0">
              <a:buNone/>
              <a:defRPr lang="en-US" sz="3400" kern="1200" dirty="0" smtClean="0">
                <a:solidFill>
                  <a:schemeClr val="bg1"/>
                </a:solidFill>
                <a:latin typeface="+mj-lt"/>
                <a:ea typeface="+mn-ea"/>
                <a:cs typeface="+mn-cs"/>
              </a:defRPr>
            </a:lvl1pPr>
          </a:lstStyle>
          <a:p>
            <a:pPr marL="0" lvl="0" indent="0" algn="l" defTabSz="1305036" rtl="0" eaLnBrk="1" latinLnBrk="0" hangingPunct="1">
              <a:lnSpc>
                <a:spcPct val="95000"/>
              </a:lnSpc>
              <a:spcBef>
                <a:spcPts val="2057"/>
              </a:spcBef>
              <a:buClr>
                <a:srgbClr val="92D050"/>
              </a:buClr>
              <a:buSzPct val="90000"/>
              <a:buFont typeface="Arial" pitchFamily="34" charset="0"/>
              <a:buNone/>
              <a:tabLst/>
            </a:pPr>
            <a:r>
              <a:rPr lang="en-US" dirty="0" smtClean="0"/>
              <a:t>Source</a:t>
            </a:r>
            <a:endParaRPr lang="en-US" dirty="0"/>
          </a:p>
        </p:txBody>
      </p:sp>
      <p:sp>
        <p:nvSpPr>
          <p:cNvPr id="16"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algn="l" defTabSz="1162298">
              <a:lnSpc>
                <a:spcPct val="100000"/>
              </a:lnSpc>
            </a:pPr>
            <a:r>
              <a:rPr lang="en-US" sz="800" dirty="0" smtClean="0">
                <a:solidFill>
                  <a:srgbClr val="C0C0C0"/>
                </a:solidFill>
                <a:latin typeface="+mj-lt"/>
              </a:rPr>
              <a:t>© 2011 Cisco and/or its affiliates. All rights reserved.</a:t>
            </a:r>
            <a:endParaRPr lang="en-US" sz="800" dirty="0">
              <a:solidFill>
                <a:srgbClr val="C0C0C0"/>
              </a:solidFill>
              <a:latin typeface="+mj-lt"/>
            </a:endParaRPr>
          </a:p>
        </p:txBody>
      </p:sp>
      <p:sp>
        <p:nvSpPr>
          <p:cNvPr id="18" name="Rectangle 5"/>
          <p:cNvSpPr>
            <a:spLocks noChangeArrowheads="1"/>
          </p:cNvSpPr>
          <p:nvPr userDrawn="1"/>
        </p:nvSpPr>
        <p:spPr bwMode="ltGray">
          <a:xfrm>
            <a:off x="12620215" y="7901415"/>
            <a:ext cx="1100837" cy="247690"/>
          </a:xfrm>
          <a:prstGeom prst="rect">
            <a:avLst/>
          </a:prstGeom>
          <a:noFill/>
          <a:ln w="9525">
            <a:noFill/>
            <a:miter lim="800000"/>
            <a:headEnd/>
            <a:tailEnd/>
          </a:ln>
          <a:effectLst/>
        </p:spPr>
        <p:txBody>
          <a:bodyPr wrap="none" lIns="117208" tIns="58606" rIns="117208" bIns="58606" anchor="b">
            <a:spAutoFit/>
          </a:bodyPr>
          <a:lstStyle/>
          <a:p>
            <a:pPr algn="r" defTabSz="1162298">
              <a:lnSpc>
                <a:spcPct val="100000"/>
              </a:lnSpc>
            </a:pPr>
            <a:r>
              <a:rPr lang="en-US" sz="800" dirty="0">
                <a:solidFill>
                  <a:srgbClr val="C0C0C0"/>
                </a:solidFill>
                <a:latin typeface="+mj-lt"/>
              </a:rPr>
              <a:t>Cisco Confidential</a:t>
            </a:r>
          </a:p>
        </p:txBody>
      </p:sp>
      <p:sp>
        <p:nvSpPr>
          <p:cNvPr id="20"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lnSpc>
                <a:spcPct val="100000"/>
              </a:lnSpc>
            </a:pPr>
            <a:fld id="{DFCF27A5-1A5B-48D3-A060-2758FFBB1ADD}" type="slidenum">
              <a:rPr lang="en-US" sz="800">
                <a:solidFill>
                  <a:srgbClr val="C0C0C0"/>
                </a:solidFill>
                <a:latin typeface="+mj-lt"/>
              </a:rPr>
              <a:pPr algn="r" defTabSz="1162298">
                <a:lnSpc>
                  <a:spcPct val="100000"/>
                </a:lnSpc>
              </a:pPr>
              <a:t>‹#›</a:t>
            </a:fld>
            <a:endParaRPr lang="en-US" sz="8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photo with caption">
    <p:spTree>
      <p:nvGrpSpPr>
        <p:cNvPr id="1" name=""/>
        <p:cNvGrpSpPr/>
        <p:nvPr/>
      </p:nvGrpSpPr>
      <p:grpSpPr>
        <a:xfrm>
          <a:off x="0" y="0"/>
          <a:ext cx="0" cy="0"/>
          <a:chOff x="0" y="0"/>
          <a:chExt cx="0" cy="0"/>
        </a:xfrm>
      </p:grpSpPr>
      <p:pic>
        <p:nvPicPr>
          <p:cNvPr id="18" name="Picture 17" descr="first slide_16x9 v2.jpg"/>
          <p:cNvPicPr>
            <a:picLocks noChangeAspect="1"/>
          </p:cNvPicPr>
          <p:nvPr userDrawn="1"/>
        </p:nvPicPr>
        <p:blipFill>
          <a:blip r:embed="rId2" cstate="print"/>
          <a:stretch>
            <a:fillRect/>
          </a:stretch>
        </p:blipFill>
        <p:spPr>
          <a:xfrm>
            <a:off x="3" y="0"/>
            <a:ext cx="14630400" cy="8229600"/>
          </a:xfrm>
          <a:prstGeom prst="rect">
            <a:avLst/>
          </a:prstGeom>
        </p:spPr>
      </p:pic>
      <p:sp>
        <p:nvSpPr>
          <p:cNvPr id="8" name="Rectangle 7"/>
          <p:cNvSpPr>
            <a:spLocks/>
          </p:cNvSpPr>
          <p:nvPr userDrawn="1"/>
        </p:nvSpPr>
        <p:spPr>
          <a:xfrm>
            <a:off x="3057763" y="515112"/>
            <a:ext cx="8513065" cy="5961888"/>
          </a:xfrm>
          <a:prstGeom prst="rect">
            <a:avLst/>
          </a:prstGeom>
          <a:solidFill>
            <a:schemeClr val="bg1">
              <a:alpha val="30000"/>
            </a:schemeClr>
          </a:solidFill>
          <a:ln>
            <a:noFill/>
            <a:miter lim="800000"/>
          </a:ln>
          <a:effectLst>
            <a:outerShdw blurRad="190500" dist="127000" dir="2700000" algn="tl" rotWithShape="0">
              <a:prstClr val="black"/>
            </a:outerShdw>
          </a:effectLst>
        </p:spPr>
        <p:txBody>
          <a:bodyPr vert="horz" lIns="130504" tIns="65252" rIns="130504" bIns="65252" rtlCol="0" anchor="ctr" anchorCtr="0">
            <a:noAutofit/>
          </a:bodyPr>
          <a:lstStyle/>
          <a:p>
            <a:pPr marL="326258" indent="-326258" algn="ctr" defTabSz="1305036" rtl="0" eaLnBrk="1" latinLnBrk="0" hangingPunct="1">
              <a:lnSpc>
                <a:spcPct val="95000"/>
              </a:lnSpc>
              <a:spcBef>
                <a:spcPts val="2057"/>
              </a:spcBef>
              <a:buClr>
                <a:schemeClr val="tx1"/>
              </a:buClr>
              <a:buSzPct val="90000"/>
              <a:buFontTx/>
              <a:buNone/>
              <a:tabLst/>
            </a:pPr>
            <a:endParaRPr lang="en-US" sz="2900" kern="1200" dirty="0">
              <a:solidFill>
                <a:schemeClr val="bg1"/>
              </a:solidFill>
              <a:latin typeface="+mj-lt"/>
              <a:ea typeface="+mn-ea"/>
              <a:cs typeface="+mn-cs"/>
            </a:endParaRPr>
          </a:p>
        </p:txBody>
      </p:sp>
      <p:sp>
        <p:nvSpPr>
          <p:cNvPr id="9" name="Picture Placeholder 30"/>
          <p:cNvSpPr>
            <a:spLocks noGrp="1"/>
          </p:cNvSpPr>
          <p:nvPr>
            <p:ph type="pic" sz="quarter" idx="11" hasCustomPrompt="1"/>
          </p:nvPr>
        </p:nvSpPr>
        <p:spPr>
          <a:xfrm>
            <a:off x="3057763" y="515112"/>
            <a:ext cx="8513065" cy="5961888"/>
          </a:xfrm>
          <a:solidFill>
            <a:schemeClr val="bg1">
              <a:alpha val="30000"/>
            </a:schemeClr>
          </a:solidFill>
          <a:ln>
            <a:solidFill>
              <a:schemeClr val="bg2"/>
            </a:solidFill>
            <a:miter lim="800000"/>
          </a:ln>
          <a:effectLst/>
        </p:spPr>
        <p:txBody>
          <a:bodyPr vert="horz" lIns="130504" tIns="65252" rIns="130504" bIns="65252" rtlCol="0" anchor="ctr" anchorCtr="0">
            <a:noAutofit/>
          </a:bodyPr>
          <a:lstStyle>
            <a:lvl1pPr marL="326258" indent="-326258" algn="ctr" defTabSz="1305036" rtl="0" eaLnBrk="1" latinLnBrk="0" hangingPunct="1">
              <a:lnSpc>
                <a:spcPct val="95000"/>
              </a:lnSpc>
              <a:spcBef>
                <a:spcPts val="2057"/>
              </a:spcBef>
              <a:buClr>
                <a:schemeClr val="tx1"/>
              </a:buClr>
              <a:buSzPct val="90000"/>
              <a:buFontTx/>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photo_top left">
    <p:spTree>
      <p:nvGrpSpPr>
        <p:cNvPr id="1" name=""/>
        <p:cNvGrpSpPr/>
        <p:nvPr/>
      </p:nvGrpSpPr>
      <p:grpSpPr>
        <a:xfrm>
          <a:off x="0" y="0"/>
          <a:ext cx="0" cy="0"/>
          <a:chOff x="0" y="0"/>
          <a:chExt cx="0" cy="0"/>
        </a:xfrm>
      </p:grpSpPr>
      <p:pic>
        <p:nvPicPr>
          <p:cNvPr id="8" name="Picture 7" descr="first slide_16x9 v2.jpg"/>
          <p:cNvPicPr>
            <a:picLocks noChangeAspect="1"/>
          </p:cNvPicPr>
          <p:nvPr userDrawn="1"/>
        </p:nvPicPr>
        <p:blipFill>
          <a:blip r:embed="rId2" cstate="print"/>
          <a:stretch>
            <a:fillRect/>
          </a:stretch>
        </p:blipFill>
        <p:spPr>
          <a:xfrm>
            <a:off x="3" y="0"/>
            <a:ext cx="14630400" cy="8229600"/>
          </a:xfrm>
          <a:prstGeom prst="rect">
            <a:avLst/>
          </a:prstGeom>
        </p:spPr>
      </p:pic>
      <p:sp>
        <p:nvSpPr>
          <p:cNvPr id="10" name="Rectangle 9"/>
          <p:cNvSpPr/>
          <p:nvPr userDrawn="1"/>
        </p:nvSpPr>
        <p:spPr>
          <a:xfrm>
            <a:off x="603738" y="449657"/>
            <a:ext cx="6583680" cy="46085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12" name="Picture Placeholder 30"/>
          <p:cNvSpPr>
            <a:spLocks noGrp="1"/>
          </p:cNvSpPr>
          <p:nvPr>
            <p:ph type="pic" sz="quarter" idx="11" hasCustomPrompt="1"/>
          </p:nvPr>
        </p:nvSpPr>
        <p:spPr>
          <a:xfrm>
            <a:off x="603738" y="449657"/>
            <a:ext cx="6583680" cy="4608576"/>
          </a:xfrm>
          <a:solidFill>
            <a:schemeClr val="bg1">
              <a:alpha val="30000"/>
            </a:schemeClr>
          </a:solidFill>
          <a:ln>
            <a:solidFill>
              <a:schemeClr val="bg2"/>
            </a:solidFill>
            <a:miter lim="800000"/>
          </a:ln>
          <a:effectLst>
            <a:outerShdw blurRad="190500" dist="127000" dir="2700000" algn="tl" rotWithShape="0">
              <a:prstClr val="black">
                <a:alpha val="40000"/>
              </a:prstClr>
            </a:outerShdw>
          </a:effectLst>
        </p:spPr>
        <p:txBody>
          <a:bodyPr vert="horz" lIns="130504" tIns="65252" rIns="130504" bIns="65252" rtlCol="0" anchor="ctr" anchorCtr="0">
            <a:noAutofit/>
          </a:bodyPr>
          <a:lstStyle>
            <a:lvl1pPr marL="326258" indent="-326258" algn="ctr" defTabSz="1305036" rtl="0" eaLnBrk="1" latinLnBrk="0" hangingPunct="1">
              <a:lnSpc>
                <a:spcPct val="95000"/>
              </a:lnSpc>
              <a:spcBef>
                <a:spcPts val="2057"/>
              </a:spcBef>
              <a:buClr>
                <a:schemeClr val="tx1"/>
              </a:buClr>
              <a:buSzPct val="90000"/>
              <a:buFontTx/>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67526" y="5363599"/>
            <a:ext cx="13653275" cy="2062222"/>
          </a:xfrm>
        </p:spPr>
        <p:txBody>
          <a:bodyPr wrap="square" anchor="t">
            <a:spAutoFit/>
          </a:bodyPr>
          <a:lstStyle>
            <a:lvl1pPr marL="0" marR="0" indent="0" algn="l" defTabSz="1305036" rtl="0" eaLnBrk="1" fontAlgn="auto" latinLnBrk="0" hangingPunct="1">
              <a:lnSpc>
                <a:spcPct val="80000"/>
              </a:lnSpc>
              <a:spcBef>
                <a:spcPct val="0"/>
              </a:spcBef>
              <a:spcAft>
                <a:spcPts val="0"/>
              </a:spcAft>
              <a:buClrTx/>
              <a:buSzTx/>
              <a:buFontTx/>
              <a:buNone/>
              <a:tabLst/>
              <a:defRPr sz="7700">
                <a:solidFill>
                  <a:schemeClr val="bg1"/>
                </a:solidFill>
                <a:latin typeface="+mj-lt"/>
              </a:defRPr>
            </a:lvl1pPr>
          </a:lstStyle>
          <a:p>
            <a:r>
              <a:rPr lang="en-US" dirty="0" smtClean="0"/>
              <a:t>Large photo </a:t>
            </a:r>
            <a:br>
              <a:rPr lang="en-US" dirty="0" smtClean="0"/>
            </a:br>
            <a:r>
              <a:rPr lang="en-US" dirty="0" smtClean="0"/>
              <a:t>caption here.</a:t>
            </a:r>
          </a:p>
        </p:txBody>
      </p:sp>
    </p:spTree>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7" name="Picture 6" descr="first slide_16x9 v2.jpg"/>
          <p:cNvPicPr>
            <a:picLocks noChangeAspect="1"/>
          </p:cNvPicPr>
          <p:nvPr userDrawn="1"/>
        </p:nvPicPr>
        <p:blipFill>
          <a:blip r:embed="rId2" cstate="print"/>
          <a:stretch>
            <a:fillRect/>
          </a:stretch>
        </p:blipFill>
        <p:spPr>
          <a:xfrm>
            <a:off x="3" y="0"/>
            <a:ext cx="14630400" cy="8229600"/>
          </a:xfrm>
          <a:prstGeom prst="rect">
            <a:avLst/>
          </a:prstGeom>
        </p:spPr>
      </p:pic>
      <p:sp>
        <p:nvSpPr>
          <p:cNvPr id="40" name="Rectangle 39"/>
          <p:cNvSpPr/>
          <p:nvPr/>
        </p:nvSpPr>
        <p:spPr>
          <a:xfrm>
            <a:off x="8168640" y="731520"/>
            <a:ext cx="5852160" cy="658368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8168640" y="731520"/>
            <a:ext cx="5852160" cy="6583680"/>
          </a:xfrm>
          <a:solidFill>
            <a:schemeClr val="bg1">
              <a:alpha val="30000"/>
            </a:schemeClr>
          </a:solidFill>
          <a:ln>
            <a:solidFill>
              <a:schemeClr val="bg2"/>
            </a:solidFill>
            <a:miter lim="800000"/>
          </a:ln>
          <a:effectLst>
            <a:outerShdw blurRad="190500" dist="127000" dir="2700000" algn="tl" rotWithShape="0">
              <a:prstClr val="black">
                <a:alpha val="40000"/>
              </a:prst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67521" y="640080"/>
            <a:ext cx="7435358" cy="6766560"/>
          </a:xfrm>
        </p:spPr>
        <p:txBody>
          <a:bodyPr wrap="square"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gue 1">
    <p:spTree>
      <p:nvGrpSpPr>
        <p:cNvPr id="1" name=""/>
        <p:cNvGrpSpPr/>
        <p:nvPr/>
      </p:nvGrpSpPr>
      <p:grpSpPr>
        <a:xfrm>
          <a:off x="0" y="0"/>
          <a:ext cx="0" cy="0"/>
          <a:chOff x="0" y="0"/>
          <a:chExt cx="0" cy="0"/>
        </a:xfrm>
      </p:grpSpPr>
      <p:pic>
        <p:nvPicPr>
          <p:cNvPr id="9" name="Picture 8" descr="bkg_video.jpg"/>
          <p:cNvPicPr>
            <a:picLocks noChangeAspect="1"/>
          </p:cNvPicPr>
          <p:nvPr userDrawn="1"/>
        </p:nvPicPr>
        <p:blipFill>
          <a:blip r:embed="rId2" cstate="email"/>
          <a:srcRect t="22534" b="22695"/>
          <a:stretch>
            <a:fillRect/>
          </a:stretch>
        </p:blipFill>
        <p:spPr>
          <a:xfrm>
            <a:off x="512067" y="3657610"/>
            <a:ext cx="13606272" cy="4191901"/>
          </a:xfrm>
          <a:prstGeom prst="rect">
            <a:avLst/>
          </a:prstGeom>
        </p:spPr>
      </p:pic>
      <p:sp>
        <p:nvSpPr>
          <p:cNvPr id="26" name="Rectangle 25"/>
          <p:cNvSpPr/>
          <p:nvPr userDrawn="1"/>
        </p:nvSpPr>
        <p:spPr>
          <a:xfrm>
            <a:off x="3" y="3474724"/>
            <a:ext cx="14630400" cy="4179258"/>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marL="0" algn="ctr" defTabSz="1305036" rtl="0" eaLnBrk="1" latinLnBrk="0" hangingPunct="1"/>
            <a:endParaRPr lang="en-US" sz="2600" kern="1200" dirty="0">
              <a:solidFill>
                <a:schemeClr val="lt1"/>
              </a:solidFill>
              <a:latin typeface="+mj-lt"/>
              <a:ea typeface="+mn-ea"/>
              <a:cs typeface="+mn-cs"/>
            </a:endParaRPr>
          </a:p>
        </p:txBody>
      </p:sp>
      <p:sp>
        <p:nvSpPr>
          <p:cNvPr id="2" name="Title 1"/>
          <p:cNvSpPr>
            <a:spLocks noGrp="1"/>
          </p:cNvSpPr>
          <p:nvPr>
            <p:ph type="ctrTitle" hasCustomPrompt="1"/>
          </p:nvPr>
        </p:nvSpPr>
        <p:spPr>
          <a:xfrm>
            <a:off x="598079" y="1661111"/>
            <a:ext cx="13666571" cy="5562652"/>
          </a:xfrm>
          <a:effectLst/>
        </p:spPr>
        <p:txBody>
          <a:bodyPr vert="horz" lIns="130504" tIns="65252" rIns="117454" bIns="65252" rtlCol="0" anchor="b" anchorCtr="0">
            <a:noAutofit/>
          </a:bodyPr>
          <a:lstStyle>
            <a:lvl1pPr marL="0" indent="0" algn="l" defTabSz="1305036" rtl="0" eaLnBrk="1" latinLnBrk="0" hangingPunct="1">
              <a:lnSpc>
                <a:spcPct val="80000"/>
              </a:lnSpc>
              <a:spcBef>
                <a:spcPct val="0"/>
              </a:spcBef>
              <a:buClr>
                <a:schemeClr val="tx1"/>
              </a:buClr>
              <a:buFont typeface="Arial" pitchFamily="34" charset="0"/>
              <a:buNone/>
              <a:defRPr lang="en-US" sz="7700" b="0" kern="1200" spc="0" baseline="0" dirty="0">
                <a:solidFill>
                  <a:schemeClr val="bg1"/>
                </a:solidFill>
                <a:effectLst>
                  <a:outerShdw blurRad="127000" dist="63500" dir="2700000" algn="tl" rotWithShape="0">
                    <a:prstClr val="black">
                      <a:alpha val="50000"/>
                    </a:prstClr>
                  </a:outerShdw>
                </a:effectLst>
                <a:latin typeface="+mj-lt"/>
                <a:ea typeface="+mj-ea"/>
                <a:cs typeface="+mj-cs"/>
              </a:defRPr>
            </a:lvl1pPr>
          </a:lstStyle>
          <a:p>
            <a:r>
              <a:rPr lang="en-US" dirty="0" smtClean="0"/>
              <a:t>Presentation Title Goes Here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ultiple photo">
    <p:spTree>
      <p:nvGrpSpPr>
        <p:cNvPr id="1" name=""/>
        <p:cNvGrpSpPr/>
        <p:nvPr/>
      </p:nvGrpSpPr>
      <p:grpSpPr>
        <a:xfrm>
          <a:off x="0" y="0"/>
          <a:ext cx="0" cy="0"/>
          <a:chOff x="0" y="0"/>
          <a:chExt cx="0" cy="0"/>
        </a:xfrm>
      </p:grpSpPr>
      <p:pic>
        <p:nvPicPr>
          <p:cNvPr id="18" name="Picture 17" descr="first slide_16x9 v2.jpg"/>
          <p:cNvPicPr>
            <a:picLocks noChangeAspect="1"/>
          </p:cNvPicPr>
          <p:nvPr userDrawn="1"/>
        </p:nvPicPr>
        <p:blipFill>
          <a:blip r:embed="rId2" cstate="print"/>
          <a:stretch>
            <a:fillRect/>
          </a:stretch>
        </p:blipFill>
        <p:spPr>
          <a:xfrm>
            <a:off x="3" y="0"/>
            <a:ext cx="14630400" cy="8229600"/>
          </a:xfrm>
          <a:prstGeom prst="rect">
            <a:avLst/>
          </a:prstGeom>
        </p:spPr>
      </p:pic>
      <p:sp>
        <p:nvSpPr>
          <p:cNvPr id="48" name="Rectangle 47"/>
          <p:cNvSpPr/>
          <p:nvPr/>
        </p:nvSpPr>
        <p:spPr>
          <a:xfrm>
            <a:off x="5869941" y="373379"/>
            <a:ext cx="5229018" cy="319278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49" name="Picture Placeholder 25"/>
          <p:cNvSpPr>
            <a:spLocks noGrp="1"/>
          </p:cNvSpPr>
          <p:nvPr>
            <p:ph type="pic" sz="quarter" idx="11" hasCustomPrompt="1"/>
          </p:nvPr>
        </p:nvSpPr>
        <p:spPr>
          <a:xfrm>
            <a:off x="5870383" y="373379"/>
            <a:ext cx="5228578" cy="3192782"/>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535943" y="373379"/>
            <a:ext cx="5213779" cy="319278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26" name="Picture Placeholder 25"/>
          <p:cNvSpPr>
            <a:spLocks noGrp="1"/>
          </p:cNvSpPr>
          <p:nvPr>
            <p:ph type="pic" sz="quarter" idx="10" hasCustomPrompt="1"/>
          </p:nvPr>
        </p:nvSpPr>
        <p:spPr>
          <a:xfrm>
            <a:off x="559038" y="373379"/>
            <a:ext cx="5236402" cy="3192782"/>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11219181" y="373389"/>
            <a:ext cx="2890518" cy="156972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51" name="Picture Placeholder 25"/>
          <p:cNvSpPr>
            <a:spLocks noGrp="1"/>
          </p:cNvSpPr>
          <p:nvPr>
            <p:ph type="pic" sz="quarter" idx="12" hasCustomPrompt="1"/>
          </p:nvPr>
        </p:nvSpPr>
        <p:spPr>
          <a:xfrm>
            <a:off x="11173463" y="373389"/>
            <a:ext cx="2926080" cy="1569721"/>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535944" y="3634741"/>
            <a:ext cx="4003144" cy="415072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53" name="Picture Placeholder 25"/>
          <p:cNvSpPr>
            <a:spLocks noGrp="1"/>
          </p:cNvSpPr>
          <p:nvPr>
            <p:ph type="pic" sz="quarter" idx="13" hasCustomPrompt="1"/>
          </p:nvPr>
        </p:nvSpPr>
        <p:spPr>
          <a:xfrm>
            <a:off x="559041" y="3634742"/>
            <a:ext cx="4025766" cy="4150721"/>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4658363" y="3634741"/>
            <a:ext cx="6440598" cy="415072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55" name="Picture Placeholder 25"/>
          <p:cNvSpPr>
            <a:spLocks noGrp="1"/>
          </p:cNvSpPr>
          <p:nvPr>
            <p:ph type="pic" sz="quarter" idx="14" hasCustomPrompt="1"/>
          </p:nvPr>
        </p:nvSpPr>
        <p:spPr>
          <a:xfrm>
            <a:off x="4653334" y="3634742"/>
            <a:ext cx="6445626" cy="4150721"/>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11219181" y="2020391"/>
            <a:ext cx="2890518" cy="413058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57" name="Picture Placeholder 25"/>
          <p:cNvSpPr>
            <a:spLocks noGrp="1"/>
          </p:cNvSpPr>
          <p:nvPr>
            <p:ph type="pic" sz="quarter" idx="15" hasCustomPrompt="1"/>
          </p:nvPr>
        </p:nvSpPr>
        <p:spPr>
          <a:xfrm>
            <a:off x="11173463" y="2011680"/>
            <a:ext cx="2926080" cy="4139292"/>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11219181" y="6219556"/>
            <a:ext cx="2890518" cy="156591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59" name="Picture Placeholder 25"/>
          <p:cNvSpPr>
            <a:spLocks noGrp="1"/>
          </p:cNvSpPr>
          <p:nvPr>
            <p:ph type="pic" sz="quarter" idx="16" hasCustomPrompt="1"/>
          </p:nvPr>
        </p:nvSpPr>
        <p:spPr>
          <a:xfrm>
            <a:off x="11173463" y="6219556"/>
            <a:ext cx="2926080" cy="1565910"/>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photo with bottom bar">
    <p:spTree>
      <p:nvGrpSpPr>
        <p:cNvPr id="1" name=""/>
        <p:cNvGrpSpPr/>
        <p:nvPr/>
      </p:nvGrpSpPr>
      <p:grpSpPr>
        <a:xfrm>
          <a:off x="0" y="0"/>
          <a:ext cx="0" cy="0"/>
          <a:chOff x="0" y="0"/>
          <a:chExt cx="0" cy="0"/>
        </a:xfrm>
      </p:grpSpPr>
      <p:pic>
        <p:nvPicPr>
          <p:cNvPr id="9" name="Picture 8" descr="first slide_16x9 v2.jpg"/>
          <p:cNvPicPr>
            <a:picLocks noChangeAspect="1"/>
          </p:cNvPicPr>
          <p:nvPr userDrawn="1"/>
        </p:nvPicPr>
        <p:blipFill>
          <a:blip r:embed="rId2" cstate="print"/>
          <a:stretch>
            <a:fillRect/>
          </a:stretch>
        </p:blipFill>
        <p:spPr>
          <a:xfrm>
            <a:off x="3" y="0"/>
            <a:ext cx="14630400" cy="8229600"/>
          </a:xfrm>
          <a:prstGeom prst="rect">
            <a:avLst/>
          </a:prstGeom>
        </p:spPr>
      </p:pic>
      <p:sp>
        <p:nvSpPr>
          <p:cNvPr id="11" name="Rectangle 5"/>
          <p:cNvSpPr>
            <a:spLocks noChangeArrowheads="1"/>
          </p:cNvSpPr>
          <p:nvPr userDrawn="1"/>
        </p:nvSpPr>
        <p:spPr bwMode="ltGray">
          <a:xfrm>
            <a:off x="12620215" y="7901415"/>
            <a:ext cx="1100837" cy="247690"/>
          </a:xfrm>
          <a:prstGeom prst="rect">
            <a:avLst/>
          </a:prstGeom>
          <a:noFill/>
          <a:ln w="9525">
            <a:noFill/>
            <a:miter lim="800000"/>
            <a:headEnd/>
            <a:tailEnd/>
          </a:ln>
          <a:effectLst/>
        </p:spPr>
        <p:txBody>
          <a:bodyPr wrap="none" lIns="117208" tIns="58606" rIns="117208" bIns="58606" anchor="b">
            <a:spAutoFit/>
          </a:bodyPr>
          <a:lstStyle/>
          <a:p>
            <a:pPr marL="0" algn="r" defTabSz="1162298" rtl="0" eaLnBrk="1" latinLnBrk="0" hangingPunct="1">
              <a:lnSpc>
                <a:spcPct val="100000"/>
              </a:lnSpc>
            </a:pPr>
            <a:r>
              <a:rPr lang="en-US" sz="800" kern="1200" dirty="0">
                <a:solidFill>
                  <a:srgbClr val="C0C0C0"/>
                </a:solidFill>
                <a:latin typeface="+mj-lt"/>
                <a:ea typeface="+mn-ea"/>
                <a:cs typeface="+mn-cs"/>
              </a:rPr>
              <a:t>Cisco Confidential</a:t>
            </a:r>
          </a:p>
        </p:txBody>
      </p:sp>
      <p:sp>
        <p:nvSpPr>
          <p:cNvPr id="8"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algn="l" defTabSz="1162298">
              <a:lnSpc>
                <a:spcPct val="100000"/>
              </a:lnSpc>
            </a:pPr>
            <a:r>
              <a:rPr lang="en-US" sz="800" dirty="0" smtClean="0">
                <a:solidFill>
                  <a:srgbClr val="C0C0C0"/>
                </a:solidFill>
                <a:latin typeface="+mj-lt"/>
              </a:rPr>
              <a:t>© 2011 Cisco and/or its affiliates. All rights reserved.</a:t>
            </a:r>
            <a:endParaRPr lang="en-US" sz="800" dirty="0">
              <a:solidFill>
                <a:srgbClr val="C0C0C0"/>
              </a:solidFill>
              <a:latin typeface="+mj-lt"/>
            </a:endParaRPr>
          </a:p>
        </p:txBody>
      </p:sp>
      <p:sp>
        <p:nvSpPr>
          <p:cNvPr id="10"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lnSpc>
                <a:spcPct val="100000"/>
              </a:lnSpc>
            </a:pPr>
            <a:fld id="{DFCF27A5-1A5B-48D3-A060-2758FFBB1ADD}" type="slidenum">
              <a:rPr lang="en-US" sz="800">
                <a:solidFill>
                  <a:srgbClr val="C0C0C0"/>
                </a:solidFill>
                <a:latin typeface="+mj-lt"/>
              </a:rPr>
              <a:pPr algn="r" defTabSz="1162298">
                <a:lnSpc>
                  <a:spcPct val="100000"/>
                </a:lnSpc>
              </a:pPr>
              <a:t>‹#›</a:t>
            </a:fld>
            <a:endParaRPr lang="en-US" sz="800" dirty="0">
              <a:solidFill>
                <a:srgbClr val="C0C0C0"/>
              </a:solidFill>
              <a:latin typeface="+mj-lt"/>
            </a:endParaRPr>
          </a:p>
        </p:txBody>
      </p:sp>
      <p:sp>
        <p:nvSpPr>
          <p:cNvPr id="13" name="Rectangle 12"/>
          <p:cNvSpPr/>
          <p:nvPr userDrawn="1"/>
        </p:nvSpPr>
        <p:spPr>
          <a:xfrm>
            <a:off x="512067" y="274320"/>
            <a:ext cx="13606272" cy="728593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14" name="Picture Placeholder 25"/>
          <p:cNvSpPr>
            <a:spLocks noGrp="1"/>
          </p:cNvSpPr>
          <p:nvPr>
            <p:ph type="pic" sz="quarter" idx="10" hasCustomPrompt="1"/>
          </p:nvPr>
        </p:nvSpPr>
        <p:spPr>
          <a:xfrm>
            <a:off x="512067" y="274320"/>
            <a:ext cx="13606272" cy="7285939"/>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 y="0"/>
            <a:ext cx="14630400" cy="82296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18" descr="bkg_video v2.jpg"/>
          <p:cNvPicPr>
            <a:picLocks noChangeAspect="1"/>
          </p:cNvPicPr>
          <p:nvPr userDrawn="1"/>
        </p:nvPicPr>
        <p:blipFill>
          <a:blip r:embed="rId2" cstate="print"/>
          <a:stretch>
            <a:fillRect/>
          </a:stretch>
        </p:blipFill>
        <p:spPr>
          <a:xfrm>
            <a:off x="3" y="0"/>
            <a:ext cx="14630400" cy="8229600"/>
          </a:xfrm>
          <a:prstGeom prst="rect">
            <a:avLst/>
          </a:prstGeom>
        </p:spPr>
      </p:pic>
      <p:grpSp>
        <p:nvGrpSpPr>
          <p:cNvPr id="24" name="Group 38"/>
          <p:cNvGrpSpPr/>
          <p:nvPr userDrawn="1"/>
        </p:nvGrpSpPr>
        <p:grpSpPr>
          <a:xfrm>
            <a:off x="546103" y="7402872"/>
            <a:ext cx="829170" cy="438358"/>
            <a:chOff x="609600" y="528537"/>
            <a:chExt cx="1444734" cy="763789"/>
          </a:xfrm>
          <a:solidFill>
            <a:schemeClr val="bg1"/>
          </a:solidFill>
        </p:grpSpPr>
        <p:sp>
          <p:nvSpPr>
            <p:cNvPr id="25" name="Rectangle 2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26" name="Freeform 2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27" name="Freeform 2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28" name="Freeform 2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29" name="Freeform 2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30" name="Freeform 2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31" name="Freeform 3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32" name="Freeform 3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33" name="Freeform 3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34" name="Freeform 3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35" name="Freeform 3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36" name="Freeform 3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37" name="Freeform 3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38" name="Freeform 3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
        <p:nvSpPr>
          <p:cNvPr id="54" name="Media Placeholder 39"/>
          <p:cNvSpPr>
            <a:spLocks noGrp="1"/>
          </p:cNvSpPr>
          <p:nvPr>
            <p:ph type="media" sz="quarter" idx="12" hasCustomPrompt="1"/>
          </p:nvPr>
        </p:nvSpPr>
        <p:spPr>
          <a:xfrm>
            <a:off x="4437627" y="609600"/>
            <a:ext cx="8631936" cy="6477000"/>
          </a:xfrm>
          <a:solidFill>
            <a:srgbClr val="0E243E"/>
          </a:solidFill>
          <a:ln>
            <a:noFill/>
          </a:ln>
          <a:effectLst>
            <a:outerShdw blurRad="254000" dist="127000" dir="2700000" algn="tl" rotWithShape="0">
              <a:prstClr val="black">
                <a:alpha val="60000"/>
              </a:prstClr>
            </a:outerShdw>
          </a:effectLst>
        </p:spPr>
        <p:txBody>
          <a:bodyPr vert="horz" lIns="91356" tIns="45672" rIns="91356" bIns="45672" rtlCol="0" anchor="ctr">
            <a:normAutofit/>
          </a:bodyPr>
          <a:lstStyle>
            <a:lvl1pPr marL="0" indent="0" algn="ctr" defTabSz="913572"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4" name="Picture 3" descr="first slide_16x9 v2.jpg"/>
          <p:cNvPicPr>
            <a:picLocks noChangeAspect="1"/>
          </p:cNvPicPr>
          <p:nvPr userDrawn="1"/>
        </p:nvPicPr>
        <p:blipFill>
          <a:blip r:embed="rId2" cstate="print"/>
          <a:stretch>
            <a:fillRect/>
          </a:stretch>
        </p:blipFill>
        <p:spPr>
          <a:xfrm>
            <a:off x="3" y="0"/>
            <a:ext cx="14630400" cy="8229600"/>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algn="l" defTabSz="1162298">
              <a:lnSpc>
                <a:spcPct val="100000"/>
              </a:lnSpc>
            </a:pPr>
            <a:r>
              <a:rPr lang="en-US" sz="800" dirty="0" smtClean="0">
                <a:solidFill>
                  <a:srgbClr val="C0C0C0"/>
                </a:solidFill>
                <a:latin typeface="+mj-lt"/>
              </a:rPr>
              <a:t>© 2011 Cisco and/or its affiliates. All rights reserved.</a:t>
            </a:r>
            <a:endParaRPr lang="en-US" sz="800" dirty="0">
              <a:solidFill>
                <a:srgbClr val="C0C0C0"/>
              </a:solidFill>
              <a:latin typeface="+mj-lt"/>
            </a:endParaRPr>
          </a:p>
        </p:txBody>
      </p:sp>
      <p:sp>
        <p:nvSpPr>
          <p:cNvPr id="6"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lnSpc>
                <a:spcPct val="100000"/>
              </a:lnSpc>
            </a:pPr>
            <a:fld id="{DFCF27A5-1A5B-48D3-A060-2758FFBB1ADD}" type="slidenum">
              <a:rPr lang="en-US" sz="800">
                <a:solidFill>
                  <a:srgbClr val="C0C0C0"/>
                </a:solidFill>
                <a:latin typeface="+mj-lt"/>
              </a:rPr>
              <a:pPr algn="r" defTabSz="1162298">
                <a:lnSpc>
                  <a:spcPct val="100000"/>
                </a:lnSpc>
              </a:pPr>
              <a:t>‹#›</a:t>
            </a:fld>
            <a:endParaRPr lang="en-US" sz="8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62" name="Picture 61" descr="first slide_16x9 v2.jpg"/>
          <p:cNvPicPr>
            <a:picLocks noChangeAspect="1"/>
          </p:cNvPicPr>
          <p:nvPr userDrawn="1"/>
        </p:nvPicPr>
        <p:blipFill>
          <a:blip r:embed="rId2" cstate="print"/>
          <a:stretch>
            <a:fillRect/>
          </a:stretch>
        </p:blipFill>
        <p:spPr>
          <a:xfrm>
            <a:off x="3" y="0"/>
            <a:ext cx="14630400" cy="8229600"/>
          </a:xfrm>
          <a:prstGeom prst="rect">
            <a:avLst/>
          </a:prstGeom>
        </p:spPr>
      </p:pic>
      <p:grpSp>
        <p:nvGrpSpPr>
          <p:cNvPr id="64" name="Group 38"/>
          <p:cNvGrpSpPr>
            <a:grpSpLocks noChangeAspect="1"/>
          </p:cNvGrpSpPr>
          <p:nvPr userDrawn="1"/>
        </p:nvGrpSpPr>
        <p:grpSpPr>
          <a:xfrm>
            <a:off x="6734784" y="7010400"/>
            <a:ext cx="1160838" cy="613702"/>
            <a:chOff x="609600" y="528537"/>
            <a:chExt cx="1444734" cy="763789"/>
          </a:xfrm>
          <a:solidFill>
            <a:schemeClr val="bg1"/>
          </a:solidFill>
        </p:grpSpPr>
        <p:sp>
          <p:nvSpPr>
            <p:cNvPr id="65" name="Rectangle 6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latin typeface="+mj-lt"/>
              </a:endParaRPr>
            </a:p>
          </p:txBody>
        </p:sp>
        <p:sp>
          <p:nvSpPr>
            <p:cNvPr id="66" name="Freeform 6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7" name="Freeform 6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latin typeface="+mj-lt"/>
              </a:endParaRPr>
            </a:p>
          </p:txBody>
        </p:sp>
        <p:sp>
          <p:nvSpPr>
            <p:cNvPr id="68" name="Freeform 6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latin typeface="+mj-lt"/>
              </a:endParaRPr>
            </a:p>
          </p:txBody>
        </p:sp>
        <p:sp>
          <p:nvSpPr>
            <p:cNvPr id="69" name="Freeform 6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latin typeface="+mj-lt"/>
              </a:endParaRPr>
            </a:p>
          </p:txBody>
        </p:sp>
        <p:sp>
          <p:nvSpPr>
            <p:cNvPr id="70" name="Freeform 6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sp>
          <p:nvSpPr>
            <p:cNvPr id="71" name="Freeform 7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2" name="Freeform 7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3" name="Freeform 7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4" name="Freeform 7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latin typeface="+mj-lt"/>
              </a:endParaRPr>
            </a:p>
          </p:txBody>
        </p:sp>
        <p:sp>
          <p:nvSpPr>
            <p:cNvPr id="75" name="Freeform 7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6" name="Freeform 7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latin typeface="+mj-lt"/>
              </a:endParaRPr>
            </a:p>
          </p:txBody>
        </p:sp>
        <p:sp>
          <p:nvSpPr>
            <p:cNvPr id="77" name="Freeform 7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latin typeface="+mj-lt"/>
              </a:endParaRPr>
            </a:p>
          </p:txBody>
        </p:sp>
        <p:sp>
          <p:nvSpPr>
            <p:cNvPr id="78" name="Freeform 7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latin typeface="+mj-lt"/>
              </a:endParaRPr>
            </a:p>
          </p:txBody>
        </p:sp>
      </p:grpSp>
    </p:spTree>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63" name="Picture 62" descr="first slide_16x9 v2.jpg"/>
          <p:cNvPicPr>
            <a:picLocks noChangeAspect="1"/>
          </p:cNvPicPr>
          <p:nvPr userDrawn="1"/>
        </p:nvPicPr>
        <p:blipFill>
          <a:blip r:embed="rId2" cstate="print"/>
          <a:stretch>
            <a:fillRect/>
          </a:stretch>
        </p:blipFill>
        <p:spPr>
          <a:xfrm>
            <a:off x="3" y="0"/>
            <a:ext cx="14630400" cy="8229600"/>
          </a:xfrm>
          <a:prstGeom prst="rect">
            <a:avLst/>
          </a:prstGeom>
        </p:spPr>
      </p:pic>
      <p:sp>
        <p:nvSpPr>
          <p:cNvPr id="19" name="TextBox 18"/>
          <p:cNvSpPr txBox="1"/>
          <p:nvPr userDrawn="1"/>
        </p:nvSpPr>
        <p:spPr>
          <a:xfrm>
            <a:off x="1031508" y="3672586"/>
            <a:ext cx="3498656" cy="916728"/>
          </a:xfrm>
          <a:prstGeom prst="rect">
            <a:avLst/>
          </a:prstGeom>
          <a:noFill/>
        </p:spPr>
        <p:txBody>
          <a:bodyPr wrap="none" lIns="130504" tIns="65252" rIns="130504" bIns="65252" rtlCol="0">
            <a:spAutoFit/>
          </a:bodyPr>
          <a:lstStyle/>
          <a:p>
            <a:pPr algn="l" defTabSz="1305036" rtl="0"/>
            <a:r>
              <a:rPr lang="en-US" sz="5000" kern="1200" dirty="0">
                <a:solidFill>
                  <a:srgbClr val="FFFFFF"/>
                </a:solidFill>
                <a:latin typeface="Arial"/>
                <a:ea typeface="+mn-ea"/>
                <a:cs typeface="+mn-cs"/>
              </a:rPr>
              <a:t>Thank you.</a:t>
            </a:r>
          </a:p>
        </p:txBody>
      </p:sp>
      <p:sp>
        <p:nvSpPr>
          <p:cNvPr id="35" name="Rectangle 34"/>
          <p:cNvSpPr>
            <a:spLocks noChangeArrowheads="1"/>
          </p:cNvSpPr>
          <p:nvPr userDrawn="1"/>
        </p:nvSpPr>
        <p:spPr bwMode="black">
          <a:xfrm>
            <a:off x="10355984" y="4340590"/>
            <a:ext cx="116616" cy="441827"/>
          </a:xfrm>
          <a:prstGeom prst="rect">
            <a:avLst/>
          </a:prstGeom>
          <a:solidFill>
            <a:schemeClr val="bg1"/>
          </a:solidFill>
          <a:ln w="9525">
            <a:noFill/>
            <a:miter lim="800000"/>
            <a:headEnd/>
            <a:tailEnd/>
          </a:ln>
        </p:spPr>
        <p:txBody>
          <a:bodyPr lIns="91356" tIns="45672" rIns="91356" bIns="45672"/>
          <a:lstStyle/>
          <a:p>
            <a:endParaRPr lang="en-US" dirty="0">
              <a:solidFill>
                <a:srgbClr val="0096D6"/>
              </a:solidFill>
              <a:latin typeface="+mj-lt"/>
            </a:endParaRPr>
          </a:p>
        </p:txBody>
      </p:sp>
      <p:sp>
        <p:nvSpPr>
          <p:cNvPr id="36" name="Freeform 35"/>
          <p:cNvSpPr>
            <a:spLocks/>
          </p:cNvSpPr>
          <p:nvPr userDrawn="1"/>
        </p:nvSpPr>
        <p:spPr bwMode="black">
          <a:xfrm>
            <a:off x="11035337" y="4329592"/>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37" name="Freeform 36"/>
          <p:cNvSpPr>
            <a:spLocks/>
          </p:cNvSpPr>
          <p:nvPr userDrawn="1"/>
        </p:nvSpPr>
        <p:spPr bwMode="black">
          <a:xfrm>
            <a:off x="9867829" y="4329592"/>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38" name="Freeform 37"/>
          <p:cNvSpPr>
            <a:spLocks noEditPoints="1"/>
          </p:cNvSpPr>
          <p:nvPr userDrawn="1"/>
        </p:nvSpPr>
        <p:spPr bwMode="black">
          <a:xfrm>
            <a:off x="11495018" y="4329592"/>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39" name="Freeform 38"/>
          <p:cNvSpPr>
            <a:spLocks/>
          </p:cNvSpPr>
          <p:nvPr userDrawn="1"/>
        </p:nvSpPr>
        <p:spPr bwMode="black">
          <a:xfrm>
            <a:off x="10623112" y="4329592"/>
            <a:ext cx="30238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0" name="Freeform 39"/>
          <p:cNvSpPr>
            <a:spLocks/>
          </p:cNvSpPr>
          <p:nvPr userDrawn="1"/>
        </p:nvSpPr>
        <p:spPr bwMode="black">
          <a:xfrm>
            <a:off x="9635960" y="3714419"/>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1" name="Freeform 40"/>
          <p:cNvSpPr>
            <a:spLocks/>
          </p:cNvSpPr>
          <p:nvPr userDrawn="1"/>
        </p:nvSpPr>
        <p:spPr bwMode="black">
          <a:xfrm>
            <a:off x="9943768" y="35621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2" name="Freeform 41"/>
          <p:cNvSpPr>
            <a:spLocks/>
          </p:cNvSpPr>
          <p:nvPr userDrawn="1"/>
        </p:nvSpPr>
        <p:spPr bwMode="black">
          <a:xfrm>
            <a:off x="10246159" y="33528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3" name="Freeform 42"/>
          <p:cNvSpPr>
            <a:spLocks/>
          </p:cNvSpPr>
          <p:nvPr userDrawn="1"/>
        </p:nvSpPr>
        <p:spPr bwMode="black">
          <a:xfrm>
            <a:off x="10553967" y="356216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4" name="Freeform 43"/>
          <p:cNvSpPr>
            <a:spLocks/>
          </p:cNvSpPr>
          <p:nvPr userDrawn="1"/>
        </p:nvSpPr>
        <p:spPr bwMode="black">
          <a:xfrm>
            <a:off x="10854989" y="3714419"/>
            <a:ext cx="116616" cy="22703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5" name="Freeform 44"/>
          <p:cNvSpPr>
            <a:spLocks/>
          </p:cNvSpPr>
          <p:nvPr userDrawn="1"/>
        </p:nvSpPr>
        <p:spPr bwMode="black">
          <a:xfrm>
            <a:off x="11162810" y="3562162"/>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6" name="Freeform 45"/>
          <p:cNvSpPr>
            <a:spLocks/>
          </p:cNvSpPr>
          <p:nvPr userDrawn="1"/>
        </p:nvSpPr>
        <p:spPr bwMode="black">
          <a:xfrm>
            <a:off x="11470622" y="3352804"/>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7" name="Freeform 46"/>
          <p:cNvSpPr>
            <a:spLocks/>
          </p:cNvSpPr>
          <p:nvPr userDrawn="1"/>
        </p:nvSpPr>
        <p:spPr bwMode="black">
          <a:xfrm>
            <a:off x="11773006" y="3562162"/>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8" name="Freeform 47"/>
          <p:cNvSpPr>
            <a:spLocks/>
          </p:cNvSpPr>
          <p:nvPr userDrawn="1"/>
        </p:nvSpPr>
        <p:spPr bwMode="black">
          <a:xfrm>
            <a:off x="12080819" y="3714419"/>
            <a:ext cx="111191" cy="22703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49" name="Rectangle 48"/>
          <p:cNvSpPr>
            <a:spLocks noChangeArrowheads="1"/>
          </p:cNvSpPr>
          <p:nvPr userDrawn="1"/>
        </p:nvSpPr>
        <p:spPr bwMode="black">
          <a:xfrm>
            <a:off x="10355984" y="4340590"/>
            <a:ext cx="116616" cy="441827"/>
          </a:xfrm>
          <a:prstGeom prst="rect">
            <a:avLst/>
          </a:prstGeom>
          <a:solidFill>
            <a:schemeClr val="bg1"/>
          </a:solidFill>
          <a:ln w="9525">
            <a:noFill/>
            <a:miter lim="800000"/>
            <a:headEnd/>
            <a:tailEnd/>
          </a:ln>
        </p:spPr>
        <p:txBody>
          <a:bodyPr lIns="91356" tIns="45672" rIns="91356" bIns="45672"/>
          <a:lstStyle/>
          <a:p>
            <a:endParaRPr lang="en-US" dirty="0">
              <a:solidFill>
                <a:srgbClr val="0096D6"/>
              </a:solidFill>
              <a:latin typeface="+mj-lt"/>
            </a:endParaRPr>
          </a:p>
        </p:txBody>
      </p:sp>
      <p:sp>
        <p:nvSpPr>
          <p:cNvPr id="50" name="Freeform 49"/>
          <p:cNvSpPr>
            <a:spLocks/>
          </p:cNvSpPr>
          <p:nvPr userDrawn="1"/>
        </p:nvSpPr>
        <p:spPr bwMode="black">
          <a:xfrm>
            <a:off x="11035337" y="4329592"/>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51" name="Freeform 50"/>
          <p:cNvSpPr>
            <a:spLocks/>
          </p:cNvSpPr>
          <p:nvPr userDrawn="1"/>
        </p:nvSpPr>
        <p:spPr bwMode="black">
          <a:xfrm>
            <a:off x="9867829" y="4329592"/>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52" name="Freeform 51"/>
          <p:cNvSpPr>
            <a:spLocks noEditPoints="1"/>
          </p:cNvSpPr>
          <p:nvPr userDrawn="1"/>
        </p:nvSpPr>
        <p:spPr bwMode="black">
          <a:xfrm>
            <a:off x="11495018" y="4329592"/>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53" name="Freeform 52"/>
          <p:cNvSpPr>
            <a:spLocks/>
          </p:cNvSpPr>
          <p:nvPr userDrawn="1"/>
        </p:nvSpPr>
        <p:spPr bwMode="black">
          <a:xfrm>
            <a:off x="10623112" y="4329592"/>
            <a:ext cx="30238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54" name="Freeform 53"/>
          <p:cNvSpPr>
            <a:spLocks/>
          </p:cNvSpPr>
          <p:nvPr userDrawn="1"/>
        </p:nvSpPr>
        <p:spPr bwMode="black">
          <a:xfrm>
            <a:off x="9635960" y="3714419"/>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55" name="Freeform 54"/>
          <p:cNvSpPr>
            <a:spLocks/>
          </p:cNvSpPr>
          <p:nvPr userDrawn="1"/>
        </p:nvSpPr>
        <p:spPr bwMode="black">
          <a:xfrm>
            <a:off x="9943768" y="35621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56" name="Freeform 55"/>
          <p:cNvSpPr>
            <a:spLocks/>
          </p:cNvSpPr>
          <p:nvPr userDrawn="1"/>
        </p:nvSpPr>
        <p:spPr bwMode="black">
          <a:xfrm>
            <a:off x="10246159" y="33528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57" name="Freeform 56"/>
          <p:cNvSpPr>
            <a:spLocks/>
          </p:cNvSpPr>
          <p:nvPr userDrawn="1"/>
        </p:nvSpPr>
        <p:spPr bwMode="black">
          <a:xfrm>
            <a:off x="10553967" y="356216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58" name="Freeform 57"/>
          <p:cNvSpPr>
            <a:spLocks/>
          </p:cNvSpPr>
          <p:nvPr userDrawn="1"/>
        </p:nvSpPr>
        <p:spPr bwMode="black">
          <a:xfrm>
            <a:off x="10854989" y="3714419"/>
            <a:ext cx="116616" cy="22703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59" name="Freeform 58"/>
          <p:cNvSpPr>
            <a:spLocks/>
          </p:cNvSpPr>
          <p:nvPr userDrawn="1"/>
        </p:nvSpPr>
        <p:spPr bwMode="black">
          <a:xfrm>
            <a:off x="11162810" y="3562162"/>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60" name="Freeform 59"/>
          <p:cNvSpPr>
            <a:spLocks/>
          </p:cNvSpPr>
          <p:nvPr userDrawn="1"/>
        </p:nvSpPr>
        <p:spPr bwMode="black">
          <a:xfrm>
            <a:off x="11470622" y="3352804"/>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61" name="Freeform 60"/>
          <p:cNvSpPr>
            <a:spLocks/>
          </p:cNvSpPr>
          <p:nvPr userDrawn="1"/>
        </p:nvSpPr>
        <p:spPr bwMode="black">
          <a:xfrm>
            <a:off x="11773006" y="3562162"/>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
        <p:nvSpPr>
          <p:cNvPr id="62" name="Freeform 61"/>
          <p:cNvSpPr>
            <a:spLocks/>
          </p:cNvSpPr>
          <p:nvPr userDrawn="1"/>
        </p:nvSpPr>
        <p:spPr bwMode="black">
          <a:xfrm>
            <a:off x="12080819" y="3714419"/>
            <a:ext cx="111191" cy="22703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56" tIns="45672" rIns="91356" bIns="45672"/>
          <a:lstStyle/>
          <a:p>
            <a:endParaRPr lang="en-US" dirty="0">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00"/>
                                        <p:tgtEl>
                                          <p:spTgt spid="4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700"/>
                                        <p:tgtEl>
                                          <p:spTgt spid="4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700"/>
                                        <p:tgtEl>
                                          <p:spTgt spid="4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700"/>
                                        <p:tgtEl>
                                          <p:spTgt spid="4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700"/>
                                        <p:tgtEl>
                                          <p:spTgt spid="4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700"/>
                                        <p:tgtEl>
                                          <p:spTgt spid="4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700"/>
                                        <p:tgtEl>
                                          <p:spTgt spid="4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700"/>
                                        <p:tgtEl>
                                          <p:spTgt spid="4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700"/>
                                        <p:tgtEl>
                                          <p:spTgt spid="4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7"/>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700"/>
                                        <p:tgtEl>
                                          <p:spTgt spid="37"/>
                                        </p:tgtEl>
                                      </p:cBhvr>
                                    </p:animEffect>
                                  </p:childTnLst>
                                </p:cTn>
                              </p:par>
                              <p:par>
                                <p:cTn id="58" presetID="10" presetClass="entr" presetSubtype="0" fill="hold" nodeType="withEffect">
                                  <p:stCondLst>
                                    <p:cond delay="1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700"/>
                                        <p:tgtEl>
                                          <p:spTgt spid="35"/>
                                        </p:tgtEl>
                                      </p:cBhvr>
                                    </p:animEffect>
                                  </p:childTnLst>
                                </p:cTn>
                              </p:par>
                              <p:par>
                                <p:cTn id="61" presetID="10" presetClass="entr" presetSubtype="0" fill="hold" nodeType="withEffect">
                                  <p:stCondLst>
                                    <p:cond delay="20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700"/>
                                        <p:tgtEl>
                                          <p:spTgt spid="39"/>
                                        </p:tgtEl>
                                      </p:cBhvr>
                                    </p:animEffect>
                                  </p:childTnLst>
                                </p:cTn>
                              </p:par>
                              <p:par>
                                <p:cTn id="64" presetID="10" presetClass="entr" presetSubtype="0" fill="hold" nodeType="withEffect">
                                  <p:stCondLst>
                                    <p:cond delay="30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700"/>
                                        <p:tgtEl>
                                          <p:spTgt spid="36"/>
                                        </p:tgtEl>
                                      </p:cBhvr>
                                    </p:animEffect>
                                  </p:childTnLst>
                                </p:cTn>
                              </p:par>
                              <p:par>
                                <p:cTn id="67" presetID="10" presetClass="entr" presetSubtype="0" fill="hold" nodeType="withEffect">
                                  <p:stCondLst>
                                    <p:cond delay="40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700"/>
                                        <p:tgtEl>
                                          <p:spTgt spid="38"/>
                                        </p:tgtEl>
                                      </p:cBhvr>
                                    </p:animEffect>
                                  </p:childTnLst>
                                </p:cTn>
                              </p:par>
                            </p:childTnLst>
                          </p:cTn>
                        </p:par>
                        <p:par>
                          <p:cTn id="70" fill="hold">
                            <p:stCondLst>
                              <p:cond delay="3300"/>
                            </p:stCondLst>
                            <p:childTnLst>
                              <p:par>
                                <p:cTn id="71" presetID="10" presetClass="entr" presetSubtype="0" fill="hold" grpId="1" nodeType="after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700"/>
                                        <p:tgtEl>
                                          <p:spTgt spid="54"/>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700"/>
                                        <p:tgtEl>
                                          <p:spTgt spid="55"/>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700"/>
                                        <p:tgtEl>
                                          <p:spTgt spid="56"/>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700"/>
                                        <p:tgtEl>
                                          <p:spTgt spid="57"/>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700"/>
                                        <p:tgtEl>
                                          <p:spTgt spid="58"/>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fade">
                                      <p:cBhvr>
                                        <p:cTn id="88" dur="700"/>
                                        <p:tgtEl>
                                          <p:spTgt spid="59"/>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700"/>
                                        <p:tgtEl>
                                          <p:spTgt spid="60"/>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fade">
                                      <p:cBhvr>
                                        <p:cTn id="94" dur="700"/>
                                        <p:tgtEl>
                                          <p:spTgt spid="61"/>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700"/>
                                        <p:tgtEl>
                                          <p:spTgt spid="62"/>
                                        </p:tgtEl>
                                      </p:cBhvr>
                                    </p:animEffect>
                                  </p:childTnLst>
                                </p:cTn>
                              </p:par>
                              <p:par>
                                <p:cTn id="98" presetID="42" presetClass="path" presetSubtype="0" accel="50000" decel="50000" fill="hold" grpId="0" nodeType="withEffect">
                                  <p:stCondLst>
                                    <p:cond delay="0"/>
                                  </p:stCondLst>
                                  <p:childTnLst>
                                    <p:animMotion origin="layout" path="M -4.72222E-6 3.7037E-7 L -4.72222E-6 0.09143 " pathEditMode="relative" rAng="0" ptsTypes="AA">
                                      <p:cBhvr>
                                        <p:cTn id="99" dur="700" spd="-100000" fill="hold"/>
                                        <p:tgtEl>
                                          <p:spTgt spid="54"/>
                                        </p:tgtEl>
                                        <p:attrNameLst>
                                          <p:attrName>ppt_x</p:attrName>
                                          <p:attrName>ppt_y</p:attrName>
                                        </p:attrNameLst>
                                      </p:cBhvr>
                                      <p:rCtr x="0" y="46"/>
                                    </p:animMotion>
                                  </p:childTnLst>
                                </p:cTn>
                              </p:par>
                              <p:par>
                                <p:cTn id="100" presetID="42" presetClass="path" presetSubtype="0" accel="50000" decel="50000" fill="hold" grpId="0" nodeType="withEffect">
                                  <p:stCondLst>
                                    <p:cond delay="0"/>
                                  </p:stCondLst>
                                  <p:childTnLst>
                                    <p:animMotion origin="layout" path="M 5E-6 3.7037E-6 L 5E-6 0.11157 " pathEditMode="relative" rAng="0" ptsTypes="AA">
                                      <p:cBhvr>
                                        <p:cTn id="101" dur="700" spd="-100000" fill="hold"/>
                                        <p:tgtEl>
                                          <p:spTgt spid="56"/>
                                        </p:tgtEl>
                                        <p:attrNameLst>
                                          <p:attrName>ppt_x</p:attrName>
                                          <p:attrName>ppt_y</p:attrName>
                                        </p:attrNameLst>
                                      </p:cBhvr>
                                      <p:rCtr x="0" y="56"/>
                                    </p:animMotion>
                                  </p:childTnLst>
                                </p:cTn>
                              </p:par>
                              <p:par>
                                <p:cTn id="102" presetID="42" presetClass="path" presetSubtype="0" accel="50000" decel="50000" fill="hold" grpId="0" nodeType="withEffect">
                                  <p:stCondLst>
                                    <p:cond delay="0"/>
                                  </p:stCondLst>
                                  <p:childTnLst>
                                    <p:animMotion origin="layout" path="M 4.72222E-6 4.81481E-6 L 4.72222E-6 0.09143 " pathEditMode="relative" rAng="0" ptsTypes="AA">
                                      <p:cBhvr>
                                        <p:cTn id="103" dur="700" spd="-100000" fill="hold"/>
                                        <p:tgtEl>
                                          <p:spTgt spid="58"/>
                                        </p:tgtEl>
                                        <p:attrNameLst>
                                          <p:attrName>ppt_x</p:attrName>
                                          <p:attrName>ppt_y</p:attrName>
                                        </p:attrNameLst>
                                      </p:cBhvr>
                                      <p:rCtr x="0" y="46"/>
                                    </p:animMotion>
                                  </p:childTnLst>
                                </p:cTn>
                              </p:par>
                              <p:par>
                                <p:cTn id="104" presetID="42" presetClass="path" presetSubtype="0" accel="50000" decel="50000" fill="hold" grpId="0" nodeType="withEffect">
                                  <p:stCondLst>
                                    <p:cond delay="0"/>
                                  </p:stCondLst>
                                  <p:childTnLst>
                                    <p:animMotion origin="layout" path="M -2.77778E-6 3.7037E-6 L -2.77778E-6 0.11157 " pathEditMode="relative" rAng="0" ptsTypes="AA">
                                      <p:cBhvr>
                                        <p:cTn id="105" dur="700" spd="-100000" fill="hold"/>
                                        <p:tgtEl>
                                          <p:spTgt spid="60"/>
                                        </p:tgtEl>
                                        <p:attrNameLst>
                                          <p:attrName>ppt_x</p:attrName>
                                          <p:attrName>ppt_y</p:attrName>
                                        </p:attrNameLst>
                                      </p:cBhvr>
                                      <p:rCtr x="0" y="56"/>
                                    </p:animMotion>
                                  </p:childTnLst>
                                </p:cTn>
                              </p:par>
                              <p:par>
                                <p:cTn id="106" presetID="42" presetClass="path" presetSubtype="0" accel="50000" decel="50000" fill="hold" grpId="0" nodeType="withEffect">
                                  <p:stCondLst>
                                    <p:cond delay="0"/>
                                  </p:stCondLst>
                                  <p:childTnLst>
                                    <p:animMotion origin="layout" path="M 5.55556E-7 4.81481E-6 L 5.55556E-7 0.09143 " pathEditMode="relative" rAng="0" ptsTypes="AA">
                                      <p:cBhvr>
                                        <p:cTn id="107" dur="700" spd="-100000" fill="hold"/>
                                        <p:tgtEl>
                                          <p:spTgt spid="62"/>
                                        </p:tgtEl>
                                        <p:attrNameLst>
                                          <p:attrName>ppt_x</p:attrName>
                                          <p:attrName>ppt_y</p:attrName>
                                        </p:attrNameLst>
                                      </p:cBhvr>
                                      <p:rCtr x="0" y="46"/>
                                    </p:animMotion>
                                  </p:childTnLst>
                                </p:cTn>
                              </p:par>
                              <p:par>
                                <p:cTn id="108" presetID="64" presetClass="path" presetSubtype="0" accel="50000" decel="50000" fill="hold" grpId="0" nodeType="withEffect">
                                  <p:stCondLst>
                                    <p:cond delay="0"/>
                                  </p:stCondLst>
                                  <p:childTnLst>
                                    <p:animMotion origin="layout" path="M 4.72222E-6 3.33333E-6 L 4.72222E-6 -0.10764 " pathEditMode="relative" rAng="0" ptsTypes="AA">
                                      <p:cBhvr>
                                        <p:cTn id="109" dur="700" spd="-100000" fill="hold"/>
                                        <p:tgtEl>
                                          <p:spTgt spid="55"/>
                                        </p:tgtEl>
                                        <p:attrNameLst>
                                          <p:attrName>ppt_x</p:attrName>
                                          <p:attrName>ppt_y</p:attrName>
                                        </p:attrNameLst>
                                      </p:cBhvr>
                                      <p:rCtr x="0" y="-54"/>
                                    </p:animMotion>
                                  </p:childTnLst>
                                </p:cTn>
                              </p:par>
                              <p:par>
                                <p:cTn id="110" presetID="64" presetClass="path" presetSubtype="0" accel="50000" decel="50000" fill="hold" grpId="0" nodeType="withEffect">
                                  <p:stCondLst>
                                    <p:cond delay="0"/>
                                  </p:stCondLst>
                                  <p:childTnLst>
                                    <p:animMotion origin="layout" path="M 4.44444E-6 3.33333E-6 L 4.44444E-6 -0.10764 " pathEditMode="relative" rAng="0" ptsTypes="AA">
                                      <p:cBhvr>
                                        <p:cTn id="111" dur="700" spd="-100000" fill="hold"/>
                                        <p:tgtEl>
                                          <p:spTgt spid="57"/>
                                        </p:tgtEl>
                                        <p:attrNameLst>
                                          <p:attrName>ppt_x</p:attrName>
                                          <p:attrName>ppt_y</p:attrName>
                                        </p:attrNameLst>
                                      </p:cBhvr>
                                      <p:rCtr x="0" y="-54"/>
                                    </p:animMotion>
                                  </p:childTnLst>
                                </p:cTn>
                              </p:par>
                              <p:par>
                                <p:cTn id="112" presetID="64" presetClass="path" presetSubtype="0" accel="50000" decel="50000" fill="hold" grpId="0" nodeType="withEffect">
                                  <p:stCondLst>
                                    <p:cond delay="0"/>
                                  </p:stCondLst>
                                  <p:childTnLst>
                                    <p:animMotion origin="layout" path="M -2.22222E-6 3.33333E-6 L -2.22222E-6 -0.10764 " pathEditMode="relative" rAng="0" ptsTypes="AA">
                                      <p:cBhvr>
                                        <p:cTn id="113" dur="700" spd="-100000" fill="hold"/>
                                        <p:tgtEl>
                                          <p:spTgt spid="59"/>
                                        </p:tgtEl>
                                        <p:attrNameLst>
                                          <p:attrName>ppt_x</p:attrName>
                                          <p:attrName>ppt_y</p:attrName>
                                        </p:attrNameLst>
                                      </p:cBhvr>
                                      <p:rCtr x="0" y="-54"/>
                                    </p:animMotion>
                                  </p:childTnLst>
                                </p:cTn>
                              </p:par>
                              <p:par>
                                <p:cTn id="114" presetID="64" presetClass="path" presetSubtype="0" accel="50000" decel="50000" fill="hold" grpId="0" nodeType="withEffect">
                                  <p:stCondLst>
                                    <p:cond delay="0"/>
                                  </p:stCondLst>
                                  <p:childTnLst>
                                    <p:animMotion origin="layout" path="M 1.11111E-6 3.33333E-6 L 1.11111E-6 -0.10764 " pathEditMode="relative" rAng="0" ptsTypes="AA">
                                      <p:cBhvr>
                                        <p:cTn id="115" dur="700" spd="-100000" fill="hold"/>
                                        <p:tgtEl>
                                          <p:spTgt spid="61"/>
                                        </p:tgtEl>
                                        <p:attrNameLst>
                                          <p:attrName>ppt_x</p:attrName>
                                          <p:attrName>ppt_y</p:attrName>
                                        </p:attrNameLst>
                                      </p:cBhvr>
                                      <p:rCtr x="0" y="-54"/>
                                    </p:animMotion>
                                  </p:childTnLst>
                                </p:cTn>
                              </p:par>
                            </p:childTnLst>
                          </p:cTn>
                        </p:par>
                        <p:par>
                          <p:cTn id="116" fill="hold">
                            <p:stCondLst>
                              <p:cond delay="4000"/>
                            </p:stCondLst>
                            <p:childTnLst>
                              <p:par>
                                <p:cTn id="117" presetID="10" presetClass="entr" presetSubtype="0" fill="hold" grpId="0" nodeType="after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fade">
                                      <p:cBhvr>
                                        <p:cTn id="119" dur="700"/>
                                        <p:tgtEl>
                                          <p:spTgt spid="51"/>
                                        </p:tgtEl>
                                      </p:cBhvr>
                                    </p:animEffect>
                                  </p:childTnLst>
                                </p:cTn>
                              </p:par>
                              <p:par>
                                <p:cTn id="120" presetID="10" presetClass="entr" presetSubtype="0" fill="hold" nodeType="withEffect">
                                  <p:stCondLst>
                                    <p:cond delay="10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700"/>
                                        <p:tgtEl>
                                          <p:spTgt spid="49"/>
                                        </p:tgtEl>
                                      </p:cBhvr>
                                    </p:animEffect>
                                  </p:childTnLst>
                                </p:cTn>
                              </p:par>
                              <p:par>
                                <p:cTn id="123" presetID="10" presetClass="entr" presetSubtype="0" fill="hold" nodeType="withEffect">
                                  <p:stCondLst>
                                    <p:cond delay="20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700"/>
                                        <p:tgtEl>
                                          <p:spTgt spid="53"/>
                                        </p:tgtEl>
                                      </p:cBhvr>
                                    </p:animEffect>
                                  </p:childTnLst>
                                </p:cTn>
                              </p:par>
                              <p:par>
                                <p:cTn id="126" presetID="10" presetClass="entr" presetSubtype="0" fill="hold" nodeType="withEffect">
                                  <p:stCondLst>
                                    <p:cond delay="300"/>
                                  </p:stCondLst>
                                  <p:childTnLst>
                                    <p:set>
                                      <p:cBhvr>
                                        <p:cTn id="127" dur="1" fill="hold">
                                          <p:stCondLst>
                                            <p:cond delay="0"/>
                                          </p:stCondLst>
                                        </p:cTn>
                                        <p:tgtEl>
                                          <p:spTgt spid="50"/>
                                        </p:tgtEl>
                                        <p:attrNameLst>
                                          <p:attrName>style.visibility</p:attrName>
                                        </p:attrNameLst>
                                      </p:cBhvr>
                                      <p:to>
                                        <p:strVal val="visible"/>
                                      </p:to>
                                    </p:set>
                                    <p:animEffect transition="in" filter="fade">
                                      <p:cBhvr>
                                        <p:cTn id="128" dur="700"/>
                                        <p:tgtEl>
                                          <p:spTgt spid="50"/>
                                        </p:tgtEl>
                                      </p:cBhvr>
                                    </p:animEffect>
                                  </p:childTnLst>
                                </p:cTn>
                              </p:par>
                              <p:par>
                                <p:cTn id="129" presetID="10" presetClass="entr" presetSubtype="0" fill="hold" nodeType="withEffect">
                                  <p:stCondLst>
                                    <p:cond delay="400"/>
                                  </p:stCondLst>
                                  <p:childTnLst>
                                    <p:set>
                                      <p:cBhvr>
                                        <p:cTn id="130" dur="1" fill="hold">
                                          <p:stCondLst>
                                            <p:cond delay="0"/>
                                          </p:stCondLst>
                                        </p:cTn>
                                        <p:tgtEl>
                                          <p:spTgt spid="52"/>
                                        </p:tgtEl>
                                        <p:attrNameLst>
                                          <p:attrName>style.visibility</p:attrName>
                                        </p:attrNameLst>
                                      </p:cBhvr>
                                      <p:to>
                                        <p:strVal val="visible"/>
                                      </p:to>
                                    </p:set>
                                    <p:animEffect transition="in" filter="fade">
                                      <p:cBhvr>
                                        <p:cTn id="131" dur="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1" grpId="0"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530" y="518658"/>
            <a:ext cx="13742178" cy="1005840"/>
          </a:xfrm>
          <a:prstGeom prst="rect">
            <a:avLst/>
          </a:prstGeo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mc="http://schemas.openxmlformats.org/markup-compatibility/2006" xmlns:mv="urn:schemas-microsoft-com:mac:vml" xmlns="" xmlns:p14="http://schemas.microsoft.com/office/powerpoint/2010/main" val="2468968258"/>
      </p:ext>
    </p:extLst>
  </p:cSld>
  <p:clrMapOvr>
    <a:masterClrMapping/>
  </p:clrMapOvr>
  <p:transition>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367533" y="518658"/>
            <a:ext cx="13729477" cy="1005840"/>
          </a:xfrm>
        </p:spPr>
        <p:txBody>
          <a:bodyPr/>
          <a:lstStyle>
            <a:lvl1pPr algn="l" defTabSz="1096466" rtl="0" eaLnBrk="1" latinLnBrk="0" hangingPunct="1">
              <a:lnSpc>
                <a:spcPct val="80000"/>
              </a:lnSpc>
              <a:spcBef>
                <a:spcPct val="0"/>
              </a:spcBef>
              <a:buNone/>
              <a:defRPr lang="en-US" sz="4300" b="0" kern="1200" spc="0" baseline="0" noProof="0" dirty="0">
                <a:gradFill flip="none" rotWithShape="1">
                  <a:gsLst>
                    <a:gs pos="100000">
                      <a:srgbClr val="E7FC24"/>
                    </a:gs>
                    <a:gs pos="52000">
                      <a:srgbClr val="01954B"/>
                    </a:gs>
                  </a:gsLst>
                  <a:lin ang="13500000" scaled="1"/>
                  <a:tileRect/>
                </a:gradFill>
                <a:latin typeface="+mj-lt"/>
                <a:ea typeface="+mj-ea"/>
                <a:cs typeface="+mj-cs"/>
              </a:defRPr>
            </a:lvl1pPr>
          </a:lstStyle>
          <a:p>
            <a:pPr marL="0" marR="0" lvl="0" indent="0" algn="l" defTabSz="1096466" rtl="0" eaLnBrk="1" fontAlgn="auto" latinLnBrk="0" hangingPunct="1">
              <a:lnSpc>
                <a:spcPct val="80000"/>
              </a:lnSpc>
              <a:spcBef>
                <a:spcPct val="0"/>
              </a:spcBef>
              <a:spcAft>
                <a:spcPts val="0"/>
              </a:spcAft>
              <a:buClrTx/>
              <a:buSzTx/>
              <a:buNone/>
              <a:tabLst/>
              <a:defRPr/>
            </a:pPr>
            <a:r>
              <a:rPr lang="en-US" dirty="0" smtClean="0"/>
              <a:t>Click to edit Master title style</a:t>
            </a:r>
            <a:endParaRPr lang="en-US" dirty="0"/>
          </a:p>
        </p:txBody>
      </p:sp>
      <p:sp>
        <p:nvSpPr>
          <p:cNvPr id="4" name="Text Placeholder 3"/>
          <p:cNvSpPr>
            <a:spLocks noGrp="1"/>
          </p:cNvSpPr>
          <p:nvPr>
            <p:ph type="body" sz="quarter" idx="10"/>
          </p:nvPr>
        </p:nvSpPr>
        <p:spPr>
          <a:xfrm>
            <a:off x="373173" y="1613002"/>
            <a:ext cx="13713458" cy="5958230"/>
          </a:xfrm>
        </p:spPr>
        <p:txBody>
          <a:bodyPr>
            <a:noAutofit/>
          </a:bodyPr>
          <a:lstStyle>
            <a:lvl1pPr>
              <a:lnSpc>
                <a:spcPct val="95000"/>
              </a:lnSpc>
              <a:spcBef>
                <a:spcPts val="1776"/>
              </a:spcBef>
              <a:buClr>
                <a:srgbClr val="96CA4B"/>
              </a:buClr>
              <a:tabLst/>
              <a:defRPr sz="2600">
                <a:solidFill>
                  <a:schemeClr val="bg1"/>
                </a:solidFill>
                <a:latin typeface="+mj-lt"/>
              </a:defRPr>
            </a:lvl1pPr>
            <a:lvl2pPr>
              <a:lnSpc>
                <a:spcPct val="95000"/>
              </a:lnSpc>
              <a:spcBef>
                <a:spcPts val="72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gue 2">
    <p:spTree>
      <p:nvGrpSpPr>
        <p:cNvPr id="1" name=""/>
        <p:cNvGrpSpPr/>
        <p:nvPr/>
      </p:nvGrpSpPr>
      <p:grpSpPr>
        <a:xfrm>
          <a:off x="0" y="0"/>
          <a:ext cx="0" cy="0"/>
          <a:chOff x="0" y="0"/>
          <a:chExt cx="0" cy="0"/>
        </a:xfrm>
      </p:grpSpPr>
      <p:pic>
        <p:nvPicPr>
          <p:cNvPr id="8" name="Picture 7" descr="bkg_video.jpg"/>
          <p:cNvPicPr>
            <a:picLocks noChangeAspect="1"/>
          </p:cNvPicPr>
          <p:nvPr userDrawn="1"/>
        </p:nvPicPr>
        <p:blipFill>
          <a:blip r:embed="rId2" cstate="email"/>
          <a:srcRect t="22534" b="22695"/>
          <a:stretch>
            <a:fillRect/>
          </a:stretch>
        </p:blipFill>
        <p:spPr>
          <a:xfrm>
            <a:off x="512067" y="3657610"/>
            <a:ext cx="13606272" cy="4191901"/>
          </a:xfrm>
          <a:prstGeom prst="rect">
            <a:avLst/>
          </a:prstGeom>
        </p:spPr>
      </p:pic>
      <p:sp>
        <p:nvSpPr>
          <p:cNvPr id="26" name="Rectangle 25"/>
          <p:cNvSpPr/>
          <p:nvPr userDrawn="1"/>
        </p:nvSpPr>
        <p:spPr>
          <a:xfrm>
            <a:off x="3" y="3624623"/>
            <a:ext cx="14630400" cy="2109204"/>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marL="0" algn="ctr" defTabSz="1305036" rtl="0" eaLnBrk="1" latinLnBrk="0" hangingPunct="1"/>
            <a:endParaRPr lang="en-US" sz="2600" kern="1200" dirty="0">
              <a:solidFill>
                <a:schemeClr val="lt1"/>
              </a:solidFill>
              <a:latin typeface="+mj-lt"/>
              <a:ea typeface="+mn-ea"/>
              <a:cs typeface="+mn-cs"/>
            </a:endParaRPr>
          </a:p>
        </p:txBody>
      </p:sp>
      <p:sp>
        <p:nvSpPr>
          <p:cNvPr id="2" name="Title 1"/>
          <p:cNvSpPr>
            <a:spLocks noGrp="1"/>
          </p:cNvSpPr>
          <p:nvPr>
            <p:ph type="ctrTitle" hasCustomPrompt="1"/>
          </p:nvPr>
        </p:nvSpPr>
        <p:spPr>
          <a:xfrm>
            <a:off x="354239" y="1371610"/>
            <a:ext cx="13788491" cy="3878411"/>
          </a:xfrm>
        </p:spPr>
        <p:txBody>
          <a:bodyPr vert="horz" lIns="130504" tIns="65252" rIns="117454" bIns="65252" rtlCol="0" anchor="b" anchorCtr="0">
            <a:noAutofit/>
          </a:bodyPr>
          <a:lstStyle>
            <a:lvl1pPr marL="0" indent="0" algn="l" defTabSz="1305036" rtl="0" eaLnBrk="1" latinLnBrk="0" hangingPunct="1">
              <a:lnSpc>
                <a:spcPct val="80000"/>
              </a:lnSpc>
              <a:spcBef>
                <a:spcPct val="0"/>
              </a:spcBef>
              <a:buClr>
                <a:schemeClr val="tx1"/>
              </a:buClr>
              <a:buFont typeface="Arial" pitchFamily="34" charset="0"/>
              <a:buNone/>
              <a:defRPr lang="en-US" sz="7700" b="0" kern="1200" spc="0" baseline="0" dirty="0">
                <a:gradFill>
                  <a:gsLst>
                    <a:gs pos="0">
                      <a:schemeClr val="tx1">
                        <a:lumMod val="60000"/>
                        <a:lumOff val="40000"/>
                      </a:schemeClr>
                    </a:gs>
                    <a:gs pos="44000">
                      <a:srgbClr val="40FFFE"/>
                    </a:gs>
                    <a:gs pos="100000">
                      <a:srgbClr val="1D93FF"/>
                    </a:gs>
                  </a:gsLst>
                  <a:lin ang="4800000" scaled="0"/>
                </a:gradFill>
                <a:effectLst/>
                <a:latin typeface="+mj-lt"/>
                <a:ea typeface="+mj-ea"/>
                <a:cs typeface="+mj-cs"/>
              </a:defRPr>
            </a:lvl1pPr>
          </a:lstStyle>
          <a:p>
            <a:r>
              <a:rPr lang="en-US" dirty="0" smtClean="0"/>
              <a:t>Presentation Title Goes Here</a:t>
            </a:r>
            <a:endParaRPr lang="en-US" dirty="0"/>
          </a:p>
        </p:txBody>
      </p:sp>
      <p:sp>
        <p:nvSpPr>
          <p:cNvPr id="10"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algn="l" defTabSz="1162298">
              <a:lnSpc>
                <a:spcPct val="100000"/>
              </a:lnSpc>
            </a:pPr>
            <a:r>
              <a:rPr lang="en-US" sz="800" dirty="0" smtClean="0">
                <a:solidFill>
                  <a:srgbClr val="C0C0C0"/>
                </a:solidFill>
                <a:latin typeface="+mj-lt"/>
              </a:rPr>
              <a:t>© 2011 Cisco and/or its affiliates. All rights reserved.</a:t>
            </a:r>
            <a:endParaRPr lang="en-US" sz="800" dirty="0">
              <a:solidFill>
                <a:srgbClr val="C0C0C0"/>
              </a:solidFill>
              <a:latin typeface="+mj-lt"/>
            </a:endParaRPr>
          </a:p>
        </p:txBody>
      </p:sp>
      <p:sp>
        <p:nvSpPr>
          <p:cNvPr id="11"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lnSpc>
                <a:spcPct val="100000"/>
              </a:lnSpc>
            </a:pPr>
            <a:fld id="{DFCF27A5-1A5B-48D3-A060-2758FFBB1ADD}" type="slidenum">
              <a:rPr lang="en-US" sz="800">
                <a:solidFill>
                  <a:srgbClr val="C0C0C0"/>
                </a:solidFill>
                <a:latin typeface="+mj-lt"/>
              </a:rPr>
              <a:pPr algn="r" defTabSz="1162298">
                <a:lnSpc>
                  <a:spcPct val="100000"/>
                </a:lnSpc>
              </a:pPr>
              <a:t>‹#›</a:t>
            </a:fld>
            <a:endParaRPr lang="en-US" sz="8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525" y="518658"/>
            <a:ext cx="13742177" cy="1005840"/>
          </a:xfrm>
        </p:spPr>
        <p:txBody>
          <a:bodyPr/>
          <a:lstStyle>
            <a:lvl1pPr algn="l" defTabSz="1096466" rtl="0" eaLnBrk="1" latinLnBrk="0" hangingPunct="1">
              <a:lnSpc>
                <a:spcPct val="80000"/>
              </a:lnSpc>
              <a:spcBef>
                <a:spcPct val="0"/>
              </a:spcBef>
              <a:buNone/>
              <a:defRPr lang="en-US" sz="4300" b="0" kern="1200" spc="0" baseline="0" noProof="0" dirty="0">
                <a:gradFill flip="none" rotWithShape="1">
                  <a:gsLst>
                    <a:gs pos="100000">
                      <a:srgbClr val="E7FC24"/>
                    </a:gs>
                    <a:gs pos="52000">
                      <a:srgbClr val="01954B"/>
                    </a:gs>
                  </a:gsLst>
                  <a:lin ang="13500000" scaled="1"/>
                  <a:tileRect/>
                </a:gradFill>
                <a:latin typeface="+mj-lt"/>
                <a:ea typeface="+mj-ea"/>
                <a:cs typeface="+mj-cs"/>
              </a:defRPr>
            </a:lvl1pPr>
          </a:lstStyle>
          <a:p>
            <a:pPr marL="0" marR="0" lvl="0" indent="0" algn="l" defTabSz="1096466" rtl="0" eaLnBrk="1" fontAlgn="auto" latinLnBrk="0" hangingPunct="1">
              <a:lnSpc>
                <a:spcPct val="80000"/>
              </a:lnSpc>
              <a:spcBef>
                <a:spcPct val="0"/>
              </a:spcBef>
              <a:spcAft>
                <a:spcPts val="0"/>
              </a:spcAft>
              <a:buClrTx/>
              <a:buSzTx/>
              <a:buNone/>
              <a:tabLst/>
              <a:defRPr/>
            </a:pPr>
            <a:r>
              <a:rPr lang="en-US" dirty="0"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6_Title and Content Blue Gradient">
    <p:spTree>
      <p:nvGrpSpPr>
        <p:cNvPr id="1" name=""/>
        <p:cNvGrpSpPr/>
        <p:nvPr/>
      </p:nvGrpSpPr>
      <p:grpSpPr>
        <a:xfrm>
          <a:off x="0" y="0"/>
          <a:ext cx="0" cy="0"/>
          <a:chOff x="0" y="0"/>
          <a:chExt cx="0" cy="0"/>
        </a:xfrm>
      </p:grpSpPr>
      <p:sp>
        <p:nvSpPr>
          <p:cNvPr id="11" name="Rectangle 10"/>
          <p:cNvSpPr>
            <a:spLocks noChangeArrowheads="1"/>
          </p:cNvSpPr>
          <p:nvPr userDrawn="1"/>
        </p:nvSpPr>
        <p:spPr bwMode="hidden">
          <a:xfrm>
            <a:off x="3" y="4032886"/>
            <a:ext cx="14630400" cy="4196714"/>
          </a:xfrm>
          <a:prstGeom prst="rect">
            <a:avLst/>
          </a:prstGeom>
          <a:gradFill rotWithShape="1">
            <a:gsLst>
              <a:gs pos="0">
                <a:srgbClr val="000000">
                  <a:alpha val="0"/>
                </a:srgbClr>
              </a:gs>
              <a:gs pos="100000">
                <a:schemeClr val="accent1">
                  <a:alpha val="50000"/>
                </a:schemeClr>
              </a:gs>
            </a:gsLst>
            <a:lin ang="5400000" scaled="1"/>
          </a:gradFill>
          <a:ln w="9525" algn="ctr">
            <a:noFill/>
            <a:miter lim="800000"/>
            <a:headEnd/>
            <a:tailEnd/>
          </a:ln>
          <a:effectLst/>
        </p:spPr>
        <p:txBody>
          <a:bodyPr lIns="117208" tIns="58606" rIns="117208" bIns="58606" anchor="ctr">
            <a:noAutofit/>
          </a:bodyPr>
          <a:lstStyle/>
          <a:p>
            <a:pPr algn="l" rtl="0" fontAlgn="base">
              <a:spcBef>
                <a:spcPct val="0"/>
              </a:spcBef>
              <a:spcAft>
                <a:spcPct val="0"/>
              </a:spcAft>
            </a:pPr>
            <a:endParaRPr lang="en-US" sz="3400" kern="1200" dirty="0">
              <a:solidFill>
                <a:prstClr val="black"/>
              </a:solidFill>
              <a:latin typeface="Arial"/>
              <a:ea typeface="+mn-ea"/>
              <a:cs typeface="Arial" charset="0"/>
            </a:endParaRPr>
          </a:p>
        </p:txBody>
      </p:sp>
      <p:sp>
        <p:nvSpPr>
          <p:cNvPr id="2" name="Title 1"/>
          <p:cNvSpPr>
            <a:spLocks noGrp="1"/>
          </p:cNvSpPr>
          <p:nvPr>
            <p:ph type="title" hasCustomPrompt="1"/>
          </p:nvPr>
        </p:nvSpPr>
        <p:spPr>
          <a:xfrm>
            <a:off x="1270003" y="365760"/>
            <a:ext cx="11897358" cy="1005840"/>
          </a:xfrm>
        </p:spPr>
        <p:txBody>
          <a:bodyPr>
            <a:noAutofit/>
          </a:bodyPr>
          <a:lstStyle/>
          <a:p>
            <a:r>
              <a:rPr lang="en-US" dirty="0" smtClean="0"/>
              <a:t>Slide Title Goes Here</a:t>
            </a:r>
            <a:endParaRPr lang="en-US" dirty="0"/>
          </a:p>
        </p:txBody>
      </p:sp>
      <p:sp>
        <p:nvSpPr>
          <p:cNvPr id="8" name="Text Placeholder 7"/>
          <p:cNvSpPr>
            <a:spLocks noGrp="1"/>
          </p:cNvSpPr>
          <p:nvPr>
            <p:ph type="body" sz="quarter" idx="10" hasCustomPrompt="1"/>
          </p:nvPr>
        </p:nvSpPr>
        <p:spPr>
          <a:xfrm>
            <a:off x="1270003" y="1423850"/>
            <a:ext cx="11897358" cy="457200"/>
          </a:xfrm>
        </p:spPr>
        <p:txBody>
          <a:bodyPr anchor="ctr" anchorCtr="0">
            <a:noAutofit/>
          </a:bodyPr>
          <a:lstStyle>
            <a:lvl1pPr>
              <a:buFontTx/>
              <a:buNone/>
              <a:defRPr sz="3400"/>
            </a:lvl1pPr>
            <a:lvl2pPr>
              <a:defRPr sz="3400"/>
            </a:lvl2pPr>
            <a:lvl3pPr>
              <a:defRPr sz="3400"/>
            </a:lvl3pPr>
            <a:lvl4pPr>
              <a:defRPr sz="3400"/>
            </a:lvl4pPr>
            <a:lvl5pPr>
              <a:defRPr sz="3400"/>
            </a:lvl5pPr>
          </a:lstStyle>
          <a:p>
            <a:pPr lvl="0"/>
            <a:r>
              <a:rPr lang="en-US" dirty="0" smtClean="0"/>
              <a:t>Subtitle Goes Here</a:t>
            </a:r>
            <a:endParaRPr lang="en-US" dirty="0"/>
          </a:p>
        </p:txBody>
      </p:sp>
      <p:sp>
        <p:nvSpPr>
          <p:cNvPr id="3" name="Content Placeholder 2"/>
          <p:cNvSpPr>
            <a:spLocks noGrp="1"/>
          </p:cNvSpPr>
          <p:nvPr>
            <p:ph idx="1" hasCustomPrompt="1"/>
          </p:nvPr>
        </p:nvSpPr>
        <p:spPr/>
        <p:txBody>
          <a:bodyPr>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1" hasCustomPrompt="1"/>
          </p:nvPr>
        </p:nvSpPr>
        <p:spPr>
          <a:xfrm>
            <a:off x="1270001" y="7576570"/>
            <a:ext cx="11938000" cy="445794"/>
          </a:xfrm>
        </p:spPr>
        <p:txBody>
          <a:bodyPr wrap="square" anchor="b" anchorCtr="0">
            <a:spAutoFit/>
          </a:bodyPr>
          <a:lstStyle>
            <a:lvl1pPr algn="l" defTabSz="1148703">
              <a:lnSpc>
                <a:spcPct val="100000"/>
              </a:lnSpc>
              <a:spcBef>
                <a:spcPct val="50000"/>
              </a:spcBef>
              <a:buNone/>
              <a:defRPr sz="2000"/>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lvl="0"/>
            <a:r>
              <a:rPr lang="en-US" dirty="0" smtClean="0"/>
              <a:t>Source: Placeholder for Notes Is 14 Points</a:t>
            </a:r>
          </a:p>
        </p:txBody>
      </p:sp>
    </p:spTree>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Gradient">
    <p:spTree>
      <p:nvGrpSpPr>
        <p:cNvPr id="1" name=""/>
        <p:cNvGrpSpPr/>
        <p:nvPr/>
      </p:nvGrpSpPr>
      <p:grpSpPr>
        <a:xfrm>
          <a:off x="0" y="0"/>
          <a:ext cx="0" cy="0"/>
          <a:chOff x="0" y="0"/>
          <a:chExt cx="0" cy="0"/>
        </a:xfrm>
      </p:grpSpPr>
      <p:pic>
        <p:nvPicPr>
          <p:cNvPr id="10" name="Picture 9" descr="first slide_16x9.jpg"/>
          <p:cNvPicPr>
            <a:picLocks noChangeAspect="1"/>
          </p:cNvPicPr>
          <p:nvPr userDrawn="1"/>
        </p:nvPicPr>
        <p:blipFill>
          <a:blip r:embed="rId2" cstate="email"/>
          <a:stretch>
            <a:fillRect/>
          </a:stretch>
        </p:blipFill>
        <p:spPr>
          <a:xfrm>
            <a:off x="3" y="0"/>
            <a:ext cx="14630400" cy="8229600"/>
          </a:xfrm>
          <a:prstGeom prst="rect">
            <a:avLst/>
          </a:prstGeom>
        </p:spPr>
      </p:pic>
      <p:sp>
        <p:nvSpPr>
          <p:cNvPr id="32" name="Title 1"/>
          <p:cNvSpPr>
            <a:spLocks noGrp="1"/>
          </p:cNvSpPr>
          <p:nvPr userDrawn="1">
            <p:ph type="ctrTitle" hasCustomPrompt="1"/>
          </p:nvPr>
        </p:nvSpPr>
        <p:spPr>
          <a:xfrm>
            <a:off x="365761" y="886594"/>
            <a:ext cx="13898880" cy="4691255"/>
          </a:xfrm>
        </p:spPr>
        <p:txBody>
          <a:bodyPr anchor="t" anchorCtr="0">
            <a:noAutofit/>
          </a:bodyPr>
          <a:lstStyle>
            <a:lvl1pPr algn="ctr">
              <a:lnSpc>
                <a:spcPct val="90000"/>
              </a:lnSpc>
              <a:defRPr lang="en-US" sz="6600" b="1" kern="1200" spc="0" baseline="0" dirty="0">
                <a:solidFill>
                  <a:schemeClr val="bg1"/>
                </a:solidFill>
                <a:effectLst>
                  <a:outerShdw blurRad="127000" dist="63500" dir="2700000" algn="tl" rotWithShape="0">
                    <a:prstClr val="black">
                      <a:alpha val="50000"/>
                    </a:prstClr>
                  </a:outerShdw>
                </a:effectLst>
                <a:latin typeface="+mj-lt"/>
                <a:ea typeface="+mj-ea"/>
                <a:cs typeface="+mj-cs"/>
              </a:defRPr>
            </a:lvl1pPr>
          </a:lstStyle>
          <a:p>
            <a:r>
              <a:rPr lang="en-US" dirty="0" smtClean="0"/>
              <a:t>Presentation Title Goes Here</a:t>
            </a:r>
            <a:endParaRPr lang="en-US" dirty="0"/>
          </a:p>
        </p:txBody>
      </p:sp>
      <p:sp>
        <p:nvSpPr>
          <p:cNvPr id="53"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defTabSz="1162298"/>
            <a:r>
              <a:rPr lang="en-US" sz="800" dirty="0" smtClean="0">
                <a:solidFill>
                  <a:srgbClr val="C0C0C0"/>
                </a:solidFill>
              </a:rPr>
              <a:t>© 2011 Cisco and/or its affiliates. All rights reserved.</a:t>
            </a:r>
            <a:endParaRPr lang="en-US" sz="800" dirty="0">
              <a:solidFill>
                <a:srgbClr val="C0C0C0"/>
              </a:solidFill>
            </a:endParaRPr>
          </a:p>
        </p:txBody>
      </p:sp>
      <p:sp>
        <p:nvSpPr>
          <p:cNvPr id="54" name="Rectangle 5"/>
          <p:cNvSpPr>
            <a:spLocks noChangeArrowheads="1"/>
          </p:cNvSpPr>
          <p:nvPr userDrawn="1"/>
        </p:nvSpPr>
        <p:spPr bwMode="ltGray">
          <a:xfrm>
            <a:off x="12620215" y="7901415"/>
            <a:ext cx="1100837" cy="247690"/>
          </a:xfrm>
          <a:prstGeom prst="rect">
            <a:avLst/>
          </a:prstGeom>
          <a:noFill/>
          <a:ln w="9525">
            <a:noFill/>
            <a:miter lim="800000"/>
            <a:headEnd/>
            <a:tailEnd/>
          </a:ln>
          <a:effectLst/>
        </p:spPr>
        <p:txBody>
          <a:bodyPr wrap="none" lIns="117208" tIns="58606" rIns="117208" bIns="58606" anchor="b">
            <a:spAutoFit/>
          </a:bodyPr>
          <a:lstStyle/>
          <a:p>
            <a:pPr algn="r" defTabSz="1162298"/>
            <a:r>
              <a:rPr lang="en-US" sz="800" dirty="0">
                <a:solidFill>
                  <a:srgbClr val="C0C0C0"/>
                </a:solidFill>
              </a:rPr>
              <a:t>Cisco Confidential</a:t>
            </a:r>
          </a:p>
        </p:txBody>
      </p:sp>
      <p:sp>
        <p:nvSpPr>
          <p:cNvPr id="55"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fld id="{DFCF27A5-1A5B-48D3-A060-2758FFBB1ADD}" type="slidenum">
              <a:rPr lang="en-US" sz="800">
                <a:solidFill>
                  <a:srgbClr val="C0C0C0"/>
                </a:solidFill>
              </a:rPr>
              <a:pPr algn="r" defTabSz="1162298"/>
              <a:t>‹#›</a:t>
            </a:fld>
            <a:endParaRPr lang="en-US" sz="800" dirty="0">
              <a:solidFill>
                <a:srgbClr val="C0C0C0"/>
              </a:solidFill>
            </a:endParaRPr>
          </a:p>
        </p:txBody>
      </p:sp>
      <p:sp>
        <p:nvSpPr>
          <p:cNvPr id="33" name="Subtitle 2"/>
          <p:cNvSpPr>
            <a:spLocks noGrp="1"/>
          </p:cNvSpPr>
          <p:nvPr userDrawn="1">
            <p:ph type="subTitle" idx="1" hasCustomPrompt="1"/>
          </p:nvPr>
        </p:nvSpPr>
        <p:spPr>
          <a:xfrm>
            <a:off x="2194560" y="5563681"/>
            <a:ext cx="10241281" cy="406265"/>
          </a:xfrm>
        </p:spPr>
        <p:txBody>
          <a:bodyPr lIns="0" tIns="0" rIns="0" bIns="0" anchor="ctr" anchorCtr="1">
            <a:spAutoFit/>
          </a:bodyPr>
          <a:lstStyle>
            <a:lvl1pPr marL="0" indent="0" algn="ctr">
              <a:lnSpc>
                <a:spcPct val="90000"/>
              </a:lnSpc>
              <a:spcBef>
                <a:spcPts val="0"/>
              </a:spcBef>
              <a:buNone/>
              <a:defRPr lang="en-US" sz="2900" b="1" kern="1200" dirty="0">
                <a:solidFill>
                  <a:schemeClr val="tx1">
                    <a:lumMod val="60000"/>
                    <a:lumOff val="40000"/>
                  </a:schemeClr>
                </a:solidFill>
                <a:latin typeface="+mj-lt"/>
                <a:ea typeface="+mn-ea"/>
                <a:cs typeface="+mn-cs"/>
              </a:defRPr>
            </a:lvl1pPr>
            <a:lvl2pPr marL="652518" indent="0" algn="ctr">
              <a:buNone/>
              <a:defRPr>
                <a:solidFill>
                  <a:schemeClr val="tx1">
                    <a:tint val="75000"/>
                  </a:schemeClr>
                </a:solidFill>
              </a:defRPr>
            </a:lvl2pPr>
            <a:lvl3pPr marL="1305036" indent="0" algn="ctr">
              <a:buNone/>
              <a:defRPr>
                <a:solidFill>
                  <a:schemeClr val="tx1">
                    <a:tint val="75000"/>
                  </a:schemeClr>
                </a:solidFill>
              </a:defRPr>
            </a:lvl3pPr>
            <a:lvl4pPr marL="1957555" indent="0" algn="ctr">
              <a:buNone/>
              <a:defRPr>
                <a:solidFill>
                  <a:schemeClr val="tx1">
                    <a:tint val="75000"/>
                  </a:schemeClr>
                </a:solidFill>
              </a:defRPr>
            </a:lvl4pPr>
            <a:lvl5pPr marL="2610071" indent="0" algn="ctr">
              <a:buNone/>
              <a:defRPr>
                <a:solidFill>
                  <a:schemeClr val="tx1">
                    <a:tint val="75000"/>
                  </a:schemeClr>
                </a:solidFill>
              </a:defRPr>
            </a:lvl5pPr>
            <a:lvl6pPr marL="3262589" indent="0" algn="ctr">
              <a:buNone/>
              <a:defRPr>
                <a:solidFill>
                  <a:schemeClr val="tx1">
                    <a:tint val="75000"/>
                  </a:schemeClr>
                </a:solidFill>
              </a:defRPr>
            </a:lvl6pPr>
            <a:lvl7pPr marL="3915108" indent="0" algn="ctr">
              <a:buNone/>
              <a:defRPr>
                <a:solidFill>
                  <a:schemeClr val="tx1">
                    <a:tint val="75000"/>
                  </a:schemeClr>
                </a:solidFill>
              </a:defRPr>
            </a:lvl7pPr>
            <a:lvl8pPr marL="4567624" indent="0" algn="ctr">
              <a:buNone/>
              <a:defRPr>
                <a:solidFill>
                  <a:schemeClr val="tx1">
                    <a:tint val="75000"/>
                  </a:schemeClr>
                </a:solidFill>
              </a:defRPr>
            </a:lvl8pPr>
            <a:lvl9pPr marL="5220144" indent="0" algn="ctr">
              <a:buNone/>
              <a:defRPr>
                <a:solidFill>
                  <a:schemeClr val="tx1">
                    <a:tint val="75000"/>
                  </a:schemeClr>
                </a:solidFill>
              </a:defRPr>
            </a:lvl9pPr>
          </a:lstStyle>
          <a:p>
            <a:r>
              <a:rPr lang="en-US" dirty="0" smtClean="0"/>
              <a:t>Presenter Name</a:t>
            </a:r>
            <a:endParaRPr lang="en-US" dirty="0"/>
          </a:p>
        </p:txBody>
      </p:sp>
      <p:sp>
        <p:nvSpPr>
          <p:cNvPr id="34" name="Text Placeholder 40"/>
          <p:cNvSpPr>
            <a:spLocks noGrp="1"/>
          </p:cNvSpPr>
          <p:nvPr userDrawn="1">
            <p:ph type="body" sz="quarter" idx="10" hasCustomPrompt="1"/>
          </p:nvPr>
        </p:nvSpPr>
        <p:spPr>
          <a:xfrm>
            <a:off x="2194560" y="5941297"/>
            <a:ext cx="10241281" cy="406265"/>
          </a:xfrm>
        </p:spPr>
        <p:txBody>
          <a:bodyPr lIns="0" tIns="0" rIns="0" bIns="0" anchor="ctr" anchorCtr="1">
            <a:spAutoFit/>
          </a:bodyPr>
          <a:lstStyle>
            <a:lvl1pPr marL="0" indent="0" algn="ctr">
              <a:lnSpc>
                <a:spcPct val="90000"/>
              </a:lnSpc>
              <a:spcBef>
                <a:spcPts val="0"/>
              </a:spcBef>
              <a:buFontTx/>
              <a:buNone/>
              <a:defRPr lang="en-US" sz="2900" b="0" kern="1200" dirty="0">
                <a:solidFill>
                  <a:schemeClr val="bg1"/>
                </a:solidFill>
                <a:latin typeface="+mj-lt"/>
                <a:ea typeface="+mn-ea"/>
                <a:cs typeface="+mn-cs"/>
              </a:defRPr>
            </a:lvl1pPr>
            <a:lvl2pPr marL="0" indent="0">
              <a:buFontTx/>
              <a:buNone/>
              <a:defRPr lang="en-US" sz="2900" kern="1200" dirty="0" smtClean="0">
                <a:solidFill>
                  <a:schemeClr val="bg1"/>
                </a:solidFill>
                <a:latin typeface="+mj-lt"/>
                <a:ea typeface="+mn-ea"/>
                <a:cs typeface="+mn-cs"/>
              </a:defRPr>
            </a:lvl2pPr>
            <a:lvl3pPr marL="0" indent="0">
              <a:buFontTx/>
              <a:buNone/>
              <a:defRPr lang="en-US" sz="2900" kern="1200" dirty="0" smtClean="0">
                <a:solidFill>
                  <a:schemeClr val="bg1"/>
                </a:solidFill>
                <a:latin typeface="+mj-lt"/>
                <a:ea typeface="+mn-ea"/>
                <a:cs typeface="+mn-cs"/>
              </a:defRPr>
            </a:lvl3pPr>
            <a:lvl4pPr marL="0" indent="0">
              <a:buFontTx/>
              <a:buNone/>
              <a:defRPr lang="en-US" sz="2900" kern="1200" dirty="0" smtClean="0">
                <a:solidFill>
                  <a:schemeClr val="bg1"/>
                </a:solidFill>
                <a:latin typeface="+mj-lt"/>
                <a:ea typeface="+mn-ea"/>
                <a:cs typeface="+mn-cs"/>
              </a:defRPr>
            </a:lvl4pPr>
            <a:lvl5pPr marL="0" indent="0">
              <a:buFontTx/>
              <a:buNone/>
              <a:defRPr lang="en-US" sz="29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35" name="Text Placeholder 43"/>
          <p:cNvSpPr>
            <a:spLocks noGrp="1"/>
          </p:cNvSpPr>
          <p:nvPr userDrawn="1">
            <p:ph type="body" sz="quarter" idx="11" hasCustomPrompt="1"/>
          </p:nvPr>
        </p:nvSpPr>
        <p:spPr>
          <a:xfrm>
            <a:off x="2194560" y="6612396"/>
            <a:ext cx="10241281" cy="298236"/>
          </a:xfrm>
        </p:spPr>
        <p:txBody>
          <a:bodyPr vert="horz" lIns="0" tIns="0" rIns="0" bIns="0" rtlCol="0" anchor="ctr" anchorCtr="1">
            <a:spAutoFit/>
          </a:bodyPr>
          <a:lstStyle>
            <a:lvl1pPr marL="0" indent="0" algn="ctr">
              <a:lnSpc>
                <a:spcPct val="90000"/>
              </a:lnSpc>
              <a:spcBef>
                <a:spcPts val="0"/>
              </a:spcBef>
              <a:buFontTx/>
              <a:buNone/>
              <a:defRPr lang="en-US" sz="2000" b="0" kern="1200" dirty="0">
                <a:solidFill>
                  <a:schemeClr val="bg1"/>
                </a:solidFill>
                <a:latin typeface="+mj-lt"/>
                <a:ea typeface="+mn-ea"/>
                <a:cs typeface="+mn-cs"/>
              </a:defRPr>
            </a:lvl1pPr>
            <a:lvl2pPr>
              <a:defRPr lang="en-US" sz="2900" kern="1200" dirty="0" smtClean="0">
                <a:solidFill>
                  <a:schemeClr val="bg1"/>
                </a:solidFill>
                <a:latin typeface="+mj-lt"/>
                <a:ea typeface="+mn-ea"/>
                <a:cs typeface="+mn-cs"/>
              </a:defRPr>
            </a:lvl2pPr>
            <a:lvl3pPr>
              <a:defRPr lang="en-US" sz="2900" kern="1200" dirty="0" smtClean="0">
                <a:solidFill>
                  <a:schemeClr val="bg1"/>
                </a:solidFill>
                <a:latin typeface="+mj-lt"/>
                <a:ea typeface="+mn-ea"/>
                <a:cs typeface="+mn-cs"/>
              </a:defRPr>
            </a:lvl3pPr>
            <a:lvl4pPr>
              <a:defRPr lang="en-US" sz="2900" kern="1200" dirty="0" smtClean="0">
                <a:solidFill>
                  <a:schemeClr val="bg1"/>
                </a:solidFill>
                <a:latin typeface="+mj-lt"/>
                <a:ea typeface="+mn-ea"/>
                <a:cs typeface="+mn-cs"/>
              </a:defRPr>
            </a:lvl4pPr>
            <a:lvl5pPr>
              <a:defRPr lang="en-US" sz="2900" kern="1200" dirty="0" smtClean="0">
                <a:solidFill>
                  <a:schemeClr val="bg1"/>
                </a:solidFill>
                <a:latin typeface="+mj-lt"/>
                <a:ea typeface="+mn-ea"/>
                <a:cs typeface="+mn-cs"/>
              </a:defRPr>
            </a:lvl5pPr>
          </a:lstStyle>
          <a:p>
            <a:pPr marL="0" lvl="0" indent="0" algn="ctr" defTabSz="1305036" rtl="0" eaLnBrk="1" latinLnBrk="0" hangingPunct="1">
              <a:lnSpc>
                <a:spcPct val="95000"/>
              </a:lnSpc>
              <a:spcBef>
                <a:spcPts val="2057"/>
              </a:spcBef>
              <a:buClr>
                <a:srgbClr val="96CA4B"/>
              </a:buClr>
              <a:buSzPct val="90000"/>
              <a:buFontTx/>
              <a:buNone/>
              <a:tabLst/>
            </a:pPr>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gue 1">
    <p:spTree>
      <p:nvGrpSpPr>
        <p:cNvPr id="1" name=""/>
        <p:cNvGrpSpPr/>
        <p:nvPr/>
      </p:nvGrpSpPr>
      <p:grpSpPr>
        <a:xfrm>
          <a:off x="0" y="0"/>
          <a:ext cx="0" cy="0"/>
          <a:chOff x="0" y="0"/>
          <a:chExt cx="0" cy="0"/>
        </a:xfrm>
      </p:grpSpPr>
      <p:pic>
        <p:nvPicPr>
          <p:cNvPr id="9" name="Picture 8" descr="bkg_video.jpg"/>
          <p:cNvPicPr>
            <a:picLocks noChangeAspect="1"/>
          </p:cNvPicPr>
          <p:nvPr userDrawn="1"/>
        </p:nvPicPr>
        <p:blipFill>
          <a:blip r:embed="rId2" cstate="email"/>
          <a:srcRect/>
          <a:stretch>
            <a:fillRect/>
          </a:stretch>
        </p:blipFill>
        <p:spPr>
          <a:xfrm>
            <a:off x="512067" y="3657610"/>
            <a:ext cx="13606272" cy="4191901"/>
          </a:xfrm>
          <a:prstGeom prst="rect">
            <a:avLst/>
          </a:prstGeom>
        </p:spPr>
      </p:pic>
      <p:sp>
        <p:nvSpPr>
          <p:cNvPr id="26" name="Rectangle 25"/>
          <p:cNvSpPr/>
          <p:nvPr userDrawn="1"/>
        </p:nvSpPr>
        <p:spPr>
          <a:xfrm>
            <a:off x="3" y="3474724"/>
            <a:ext cx="14630400" cy="4179258"/>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2" name="Title 1"/>
          <p:cNvSpPr>
            <a:spLocks noGrp="1"/>
          </p:cNvSpPr>
          <p:nvPr>
            <p:ph type="ctrTitle" hasCustomPrompt="1"/>
          </p:nvPr>
        </p:nvSpPr>
        <p:spPr>
          <a:xfrm>
            <a:off x="598079" y="1661111"/>
            <a:ext cx="13666571" cy="5562652"/>
          </a:xfrm>
          <a:effectLst/>
        </p:spPr>
        <p:txBody>
          <a:bodyPr vert="horz" lIns="130504" tIns="65252" rIns="117454" bIns="65252" rtlCol="0" anchor="b" anchorCtr="0">
            <a:noAutofit/>
          </a:bodyPr>
          <a:lstStyle>
            <a:lvl1pPr marL="0" indent="0" algn="l" defTabSz="1305036" rtl="0" eaLnBrk="1" latinLnBrk="0" hangingPunct="1">
              <a:lnSpc>
                <a:spcPct val="80000"/>
              </a:lnSpc>
              <a:spcBef>
                <a:spcPct val="0"/>
              </a:spcBef>
              <a:buClr>
                <a:schemeClr val="tx1"/>
              </a:buClr>
              <a:buFont typeface="Arial" pitchFamily="34" charset="0"/>
              <a:buNone/>
              <a:defRPr lang="en-US" sz="7700" b="0" kern="1200" spc="0" baseline="0" dirty="0">
                <a:solidFill>
                  <a:schemeClr val="bg1"/>
                </a:solidFill>
                <a:effectLst>
                  <a:outerShdw blurRad="127000" dist="63500" dir="2700000" algn="tl" rotWithShape="0">
                    <a:prstClr val="black">
                      <a:alpha val="50000"/>
                    </a:prstClr>
                  </a:outerShdw>
                </a:effectLst>
                <a:latin typeface="+mj-lt"/>
                <a:ea typeface="+mj-ea"/>
                <a:cs typeface="+mj-cs"/>
              </a:defRPr>
            </a:lvl1pPr>
          </a:lstStyle>
          <a:p>
            <a:r>
              <a:rPr lang="en-US" dirty="0" smtClean="0"/>
              <a:t>Presentation Title Goes Here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gue 2">
    <p:spTree>
      <p:nvGrpSpPr>
        <p:cNvPr id="1" name=""/>
        <p:cNvGrpSpPr/>
        <p:nvPr/>
      </p:nvGrpSpPr>
      <p:grpSpPr>
        <a:xfrm>
          <a:off x="0" y="0"/>
          <a:ext cx="0" cy="0"/>
          <a:chOff x="0" y="0"/>
          <a:chExt cx="0" cy="0"/>
        </a:xfrm>
      </p:grpSpPr>
      <p:pic>
        <p:nvPicPr>
          <p:cNvPr id="8" name="Picture 7" descr="bkg_video.jpg"/>
          <p:cNvPicPr>
            <a:picLocks noChangeAspect="1"/>
          </p:cNvPicPr>
          <p:nvPr userDrawn="1"/>
        </p:nvPicPr>
        <p:blipFill>
          <a:blip r:embed="rId2" cstate="email"/>
          <a:srcRect/>
          <a:stretch>
            <a:fillRect/>
          </a:stretch>
        </p:blipFill>
        <p:spPr>
          <a:xfrm>
            <a:off x="512067" y="3657610"/>
            <a:ext cx="13606272" cy="4191901"/>
          </a:xfrm>
          <a:prstGeom prst="rect">
            <a:avLst/>
          </a:prstGeom>
        </p:spPr>
      </p:pic>
      <p:sp>
        <p:nvSpPr>
          <p:cNvPr id="26" name="Rectangle 25"/>
          <p:cNvSpPr/>
          <p:nvPr userDrawn="1"/>
        </p:nvSpPr>
        <p:spPr>
          <a:xfrm>
            <a:off x="3" y="3624623"/>
            <a:ext cx="14630400" cy="2109204"/>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2" name="Title 1"/>
          <p:cNvSpPr>
            <a:spLocks noGrp="1"/>
          </p:cNvSpPr>
          <p:nvPr>
            <p:ph type="ctrTitle" hasCustomPrompt="1"/>
          </p:nvPr>
        </p:nvSpPr>
        <p:spPr>
          <a:xfrm>
            <a:off x="354239" y="1371610"/>
            <a:ext cx="13788491" cy="3878411"/>
          </a:xfrm>
        </p:spPr>
        <p:txBody>
          <a:bodyPr vert="horz" lIns="130504" tIns="65252" rIns="117454" bIns="65252" rtlCol="0" anchor="b" anchorCtr="0">
            <a:noAutofit/>
          </a:bodyPr>
          <a:lstStyle>
            <a:lvl1pPr marL="0" indent="0" algn="l" defTabSz="1305036" rtl="0" eaLnBrk="1" latinLnBrk="0" hangingPunct="1">
              <a:lnSpc>
                <a:spcPct val="80000"/>
              </a:lnSpc>
              <a:spcBef>
                <a:spcPct val="0"/>
              </a:spcBef>
              <a:buClr>
                <a:schemeClr val="tx1"/>
              </a:buClr>
              <a:buFont typeface="Arial" pitchFamily="34" charset="0"/>
              <a:buNone/>
              <a:defRPr lang="en-US" sz="7700" b="0" kern="1200" spc="0" baseline="0" dirty="0">
                <a:gradFill>
                  <a:gsLst>
                    <a:gs pos="0">
                      <a:schemeClr val="tx1">
                        <a:lumMod val="60000"/>
                        <a:lumOff val="40000"/>
                      </a:schemeClr>
                    </a:gs>
                    <a:gs pos="44000">
                      <a:srgbClr val="40FFFE"/>
                    </a:gs>
                    <a:gs pos="100000">
                      <a:srgbClr val="1D93FF"/>
                    </a:gs>
                  </a:gsLst>
                  <a:lin ang="4800000" scaled="0"/>
                </a:gradFill>
                <a:effectLst/>
                <a:latin typeface="+mj-lt"/>
                <a:ea typeface="+mj-ea"/>
                <a:cs typeface="+mj-cs"/>
              </a:defRPr>
            </a:lvl1pPr>
          </a:lstStyle>
          <a:p>
            <a:r>
              <a:rPr lang="en-US" dirty="0" smtClean="0"/>
              <a:t>Presentation Title Goes Here</a:t>
            </a:r>
            <a:endParaRPr lang="en-US" dirty="0"/>
          </a:p>
        </p:txBody>
      </p:sp>
      <p:sp>
        <p:nvSpPr>
          <p:cNvPr id="10"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defTabSz="1162298"/>
            <a:r>
              <a:rPr lang="en-US" sz="800" dirty="0" smtClean="0">
                <a:solidFill>
                  <a:srgbClr val="C0C0C0"/>
                </a:solidFill>
              </a:rPr>
              <a:t>© 2011 Cisco and/or its affiliates. All rights reserved.</a:t>
            </a:r>
            <a:endParaRPr lang="en-US" sz="800" dirty="0">
              <a:solidFill>
                <a:srgbClr val="C0C0C0"/>
              </a:solidFill>
            </a:endParaRPr>
          </a:p>
        </p:txBody>
      </p:sp>
      <p:sp>
        <p:nvSpPr>
          <p:cNvPr id="11"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fld id="{DFCF27A5-1A5B-48D3-A060-2758FFBB1ADD}" type="slidenum">
              <a:rPr lang="en-US" sz="800">
                <a:solidFill>
                  <a:srgbClr val="C0C0C0"/>
                </a:solidFill>
              </a:rPr>
              <a:pPr algn="r" defTabSz="1162298"/>
              <a:t>‹#›</a:t>
            </a:fld>
            <a:endParaRPr lang="en-US" sz="800" dirty="0">
              <a:solidFill>
                <a:srgbClr val="C0C0C0"/>
              </a:solidFill>
            </a:endParaRPr>
          </a:p>
        </p:txBody>
      </p:sp>
    </p:spTree>
  </p:cSld>
  <p:clrMapOvr>
    <a:masterClrMapping/>
  </p:clrMapOvr>
  <p:transition>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67524"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67523" y="1613002"/>
            <a:ext cx="13726160" cy="5427878"/>
          </a:xfrm>
        </p:spPr>
        <p:txBody>
          <a:bodyPr>
            <a:noAutofit/>
          </a:bodyPr>
          <a:lstStyle>
            <a:lvl1pPr>
              <a:lnSpc>
                <a:spcPct val="95000"/>
              </a:lnSpc>
              <a:spcBef>
                <a:spcPts val="2114"/>
              </a:spcBef>
              <a:defRPr sz="3200">
                <a:solidFill>
                  <a:schemeClr val="bg1"/>
                </a:solidFill>
                <a:latin typeface="+mj-lt"/>
              </a:defRPr>
            </a:lvl1pPr>
            <a:lvl2pPr>
              <a:lnSpc>
                <a:spcPct val="95000"/>
              </a:lnSpc>
              <a:spcBef>
                <a:spcPts val="857"/>
              </a:spcBef>
              <a:defRPr>
                <a:solidFill>
                  <a:schemeClr val="bg1"/>
                </a:solidFill>
                <a:latin typeface="+mj-lt"/>
              </a:defRPr>
            </a:lvl2pPr>
            <a:lvl3pPr>
              <a:defRPr sz="2200">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9"/>
          <p:cNvSpPr>
            <a:spLocks noGrp="1"/>
          </p:cNvSpPr>
          <p:nvPr>
            <p:ph type="body" sz="quarter" idx="11" hasCustomPrompt="1"/>
          </p:nvPr>
        </p:nvSpPr>
        <p:spPr>
          <a:xfrm>
            <a:off x="367523" y="7274547"/>
            <a:ext cx="13459968" cy="332399"/>
          </a:xfrm>
        </p:spPr>
        <p:txBody>
          <a:bodyPr vert="horz" wrap="square" lIns="130504" tIns="65252" rIns="130504" bIns="65252" rtlCol="0" anchor="b" anchorCtr="0">
            <a:noAutofit/>
          </a:bodyPr>
          <a:lstStyle>
            <a:lvl1pPr marL="0" indent="0" algn="l" defTabSz="1148703">
              <a:lnSpc>
                <a:spcPct val="90000"/>
              </a:lnSpc>
              <a:spcBef>
                <a:spcPct val="50000"/>
              </a:spcBef>
              <a:buNone/>
              <a:defRPr lang="en-US" sz="1700" kern="1200" dirty="0" smtClean="0">
                <a:solidFill>
                  <a:schemeClr val="bg1"/>
                </a:solidFill>
                <a:latin typeface="+mj-lt"/>
                <a:ea typeface="+mn-ea"/>
                <a:cs typeface="+mn-cs"/>
              </a:defRPr>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marL="326258" lvl="0" indent="-326258" algn="l" defTabSz="1148703"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_Without Multi-color Bar">
    <p:spTree>
      <p:nvGrpSpPr>
        <p:cNvPr id="1" name=""/>
        <p:cNvGrpSpPr/>
        <p:nvPr/>
      </p:nvGrpSpPr>
      <p:grpSpPr>
        <a:xfrm>
          <a:off x="0" y="0"/>
          <a:ext cx="0" cy="0"/>
          <a:chOff x="0" y="0"/>
          <a:chExt cx="0" cy="0"/>
        </a:xfrm>
      </p:grpSpPr>
      <p:sp>
        <p:nvSpPr>
          <p:cNvPr id="6" name="Rectangle 5"/>
          <p:cNvSpPr/>
          <p:nvPr userDrawn="1"/>
        </p:nvSpPr>
        <p:spPr>
          <a:xfrm>
            <a:off x="3" y="7271467"/>
            <a:ext cx="14630400" cy="640080"/>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smtClean="0">
              <a:solidFill>
                <a:srgbClr val="FFFFFF"/>
              </a:solidFill>
            </a:endParaRPr>
          </a:p>
        </p:txBody>
      </p:sp>
      <p:sp>
        <p:nvSpPr>
          <p:cNvPr id="2" name="Title 1"/>
          <p:cNvSpPr>
            <a:spLocks noGrp="1"/>
          </p:cNvSpPr>
          <p:nvPr>
            <p:ph type="title"/>
          </p:nvPr>
        </p:nvSpPr>
        <p:spPr>
          <a:xfrm>
            <a:off x="367524"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67523" y="1613002"/>
            <a:ext cx="13726160" cy="5427878"/>
          </a:xfrm>
        </p:spPr>
        <p:txBody>
          <a:bodyPr>
            <a:noAutofit/>
          </a:bodyPr>
          <a:lstStyle>
            <a:lvl1pPr>
              <a:lnSpc>
                <a:spcPct val="95000"/>
              </a:lnSpc>
              <a:spcBef>
                <a:spcPts val="2114"/>
              </a:spcBef>
              <a:defRPr sz="3100">
                <a:solidFill>
                  <a:schemeClr val="bg1"/>
                </a:solidFill>
                <a:latin typeface="+mj-lt"/>
              </a:defRPr>
            </a:lvl1pPr>
            <a:lvl2pPr>
              <a:lnSpc>
                <a:spcPct val="95000"/>
              </a:lnSpc>
              <a:spcBef>
                <a:spcPts val="857"/>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9"/>
          <p:cNvSpPr>
            <a:spLocks noGrp="1"/>
          </p:cNvSpPr>
          <p:nvPr>
            <p:ph type="body" sz="quarter" idx="11" hasCustomPrompt="1"/>
          </p:nvPr>
        </p:nvSpPr>
        <p:spPr>
          <a:xfrm>
            <a:off x="367523" y="7274547"/>
            <a:ext cx="13459968" cy="332399"/>
          </a:xfrm>
        </p:spPr>
        <p:txBody>
          <a:bodyPr vert="horz" wrap="square" lIns="130504" tIns="65252" rIns="130504" bIns="65252" rtlCol="0" anchor="b" anchorCtr="0">
            <a:noAutofit/>
          </a:bodyPr>
          <a:lstStyle>
            <a:lvl1pPr marL="0" indent="0" algn="l" defTabSz="1148703">
              <a:lnSpc>
                <a:spcPct val="90000"/>
              </a:lnSpc>
              <a:spcBef>
                <a:spcPct val="50000"/>
              </a:spcBef>
              <a:buNone/>
              <a:defRPr lang="en-US" sz="1700" kern="1200" dirty="0" smtClean="0">
                <a:solidFill>
                  <a:schemeClr val="bg1"/>
                </a:solidFill>
                <a:latin typeface="+mj-lt"/>
                <a:ea typeface="+mn-ea"/>
                <a:cs typeface="+mn-cs"/>
              </a:defRPr>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marL="326258" lvl="0" indent="-326258" algn="l" defTabSz="1148703"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with gradient background">
    <p:spTree>
      <p:nvGrpSpPr>
        <p:cNvPr id="1" name=""/>
        <p:cNvGrpSpPr/>
        <p:nvPr/>
      </p:nvGrpSpPr>
      <p:grpSpPr>
        <a:xfrm>
          <a:off x="0" y="0"/>
          <a:ext cx="0" cy="0"/>
          <a:chOff x="0" y="0"/>
          <a:chExt cx="0" cy="0"/>
        </a:xfrm>
      </p:grpSpPr>
      <p:sp>
        <p:nvSpPr>
          <p:cNvPr id="6" name="Rectangle 5"/>
          <p:cNvSpPr/>
          <p:nvPr userDrawn="1"/>
        </p:nvSpPr>
        <p:spPr>
          <a:xfrm>
            <a:off x="3" y="7271467"/>
            <a:ext cx="14630400" cy="640080"/>
          </a:xfrm>
          <a:prstGeom prst="rect">
            <a:avLst/>
          </a:prstGeom>
          <a:solidFill>
            <a:srgbClr val="001E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smtClean="0">
              <a:solidFill>
                <a:srgbClr val="FFFFFF"/>
              </a:solidFill>
            </a:endParaRPr>
          </a:p>
        </p:txBody>
      </p:sp>
      <p:sp>
        <p:nvSpPr>
          <p:cNvPr id="8" name="Rectangle 7"/>
          <p:cNvSpPr/>
          <p:nvPr userDrawn="1"/>
        </p:nvSpPr>
        <p:spPr>
          <a:xfrm>
            <a:off x="3" y="3566161"/>
            <a:ext cx="14630400" cy="4663440"/>
          </a:xfrm>
          <a:prstGeom prst="rect">
            <a:avLst/>
          </a:prstGeom>
          <a:gradFill flip="none" rotWithShape="1">
            <a:gsLst>
              <a:gs pos="0">
                <a:srgbClr val="1D4A81"/>
              </a:gs>
              <a:gs pos="100000">
                <a:srgbClr val="08252E">
                  <a:alpha val="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smtClean="0">
              <a:solidFill>
                <a:srgbClr val="FFFFFF"/>
              </a:solidFill>
            </a:endParaRPr>
          </a:p>
        </p:txBody>
      </p:sp>
      <p:sp>
        <p:nvSpPr>
          <p:cNvPr id="2" name="Title 1"/>
          <p:cNvSpPr>
            <a:spLocks noGrp="1"/>
          </p:cNvSpPr>
          <p:nvPr>
            <p:ph type="title"/>
          </p:nvPr>
        </p:nvSpPr>
        <p:spPr>
          <a:xfrm>
            <a:off x="367524"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67523" y="1613002"/>
            <a:ext cx="13726160" cy="5427878"/>
          </a:xfrm>
        </p:spPr>
        <p:txBody>
          <a:bodyPr>
            <a:noAutofit/>
          </a:bodyPr>
          <a:lstStyle>
            <a:lvl1pPr>
              <a:lnSpc>
                <a:spcPct val="95000"/>
              </a:lnSpc>
              <a:spcBef>
                <a:spcPts val="2114"/>
              </a:spcBef>
              <a:defRPr sz="3100">
                <a:solidFill>
                  <a:schemeClr val="bg1"/>
                </a:solidFill>
                <a:latin typeface="+mj-lt"/>
              </a:defRPr>
            </a:lvl1pPr>
            <a:lvl2pPr>
              <a:lnSpc>
                <a:spcPct val="95000"/>
              </a:lnSpc>
              <a:spcBef>
                <a:spcPts val="857"/>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9"/>
          <p:cNvSpPr>
            <a:spLocks noGrp="1"/>
          </p:cNvSpPr>
          <p:nvPr>
            <p:ph type="body" sz="quarter" idx="11" hasCustomPrompt="1"/>
          </p:nvPr>
        </p:nvSpPr>
        <p:spPr>
          <a:xfrm>
            <a:off x="367523" y="7274547"/>
            <a:ext cx="13459968" cy="332399"/>
          </a:xfrm>
        </p:spPr>
        <p:txBody>
          <a:bodyPr vert="horz" wrap="square" lIns="130504" tIns="65252" rIns="130504" bIns="65252" rtlCol="0" anchor="b" anchorCtr="0">
            <a:noAutofit/>
          </a:bodyPr>
          <a:lstStyle>
            <a:lvl1pPr marL="0" indent="0" algn="l" defTabSz="1148703">
              <a:lnSpc>
                <a:spcPct val="90000"/>
              </a:lnSpc>
              <a:spcBef>
                <a:spcPct val="50000"/>
              </a:spcBef>
              <a:buNone/>
              <a:defRPr lang="en-US" sz="1700" kern="1200" dirty="0" smtClean="0">
                <a:solidFill>
                  <a:schemeClr val="bg1"/>
                </a:solidFill>
                <a:latin typeface="+mj-lt"/>
                <a:ea typeface="+mn-ea"/>
                <a:cs typeface="+mn-cs"/>
              </a:defRPr>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marL="326258" lvl="0" indent="-326258" algn="l" defTabSz="1148703"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4" name="Text Placeholder 3"/>
          <p:cNvSpPr>
            <a:spLocks noGrp="1" noChangeAspect="1"/>
          </p:cNvSpPr>
          <p:nvPr>
            <p:ph type="body" sz="quarter" idx="10"/>
          </p:nvPr>
        </p:nvSpPr>
        <p:spPr>
          <a:xfrm>
            <a:off x="367524" y="1607697"/>
            <a:ext cx="6595880" cy="5981826"/>
          </a:xfrm>
        </p:spPr>
        <p:txBody>
          <a:bodyPr>
            <a:noAutofit/>
          </a:bodyPr>
          <a:lstStyle>
            <a:lvl1pPr>
              <a:lnSpc>
                <a:spcPct val="95000"/>
              </a:lnSpc>
              <a:spcBef>
                <a:spcPts val="2114"/>
              </a:spcBef>
              <a:defRPr sz="2600">
                <a:solidFill>
                  <a:schemeClr val="bg1"/>
                </a:solidFill>
                <a:latin typeface="+mj-lt"/>
              </a:defRPr>
            </a:lvl1pPr>
            <a:lvl2pPr>
              <a:lnSpc>
                <a:spcPct val="95000"/>
              </a:lnSpc>
              <a:spcBef>
                <a:spcPts val="857"/>
              </a:spcBef>
              <a:defRPr sz="2000">
                <a:solidFill>
                  <a:schemeClr val="bg1"/>
                </a:solidFill>
                <a:latin typeface="+mj-lt"/>
              </a:defRPr>
            </a:lvl2pPr>
            <a:lvl3pPr>
              <a:defRPr sz="17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7530850" y="1607697"/>
            <a:ext cx="6595880" cy="5981826"/>
          </a:xfrm>
        </p:spPr>
        <p:txBody>
          <a:bodyPr>
            <a:noAutofit/>
          </a:bodyPr>
          <a:lstStyle>
            <a:lvl1pPr>
              <a:lnSpc>
                <a:spcPct val="95000"/>
              </a:lnSpc>
              <a:spcBef>
                <a:spcPts val="2114"/>
              </a:spcBef>
              <a:defRPr sz="2600">
                <a:solidFill>
                  <a:schemeClr val="bg1"/>
                </a:solidFill>
                <a:latin typeface="+mj-lt"/>
              </a:defRPr>
            </a:lvl1pPr>
            <a:lvl2pPr>
              <a:lnSpc>
                <a:spcPct val="95000"/>
              </a:lnSpc>
              <a:spcBef>
                <a:spcPts val="857"/>
              </a:spcBef>
              <a:defRPr sz="2000">
                <a:solidFill>
                  <a:schemeClr val="bg1"/>
                </a:solidFill>
                <a:latin typeface="+mj-lt"/>
              </a:defRPr>
            </a:lvl2pPr>
            <a:lvl3pPr>
              <a:defRPr sz="17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367522" y="457204"/>
            <a:ext cx="13742178" cy="1067298"/>
          </a:xfrm>
          <a:prstGeom prst="rect">
            <a:avLst/>
          </a:prstGeo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67524"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67523" y="1613002"/>
            <a:ext cx="13726160" cy="5427878"/>
          </a:xfrm>
        </p:spPr>
        <p:txBody>
          <a:bodyPr>
            <a:noAutofit/>
          </a:bodyPr>
          <a:lstStyle>
            <a:lvl1pPr>
              <a:lnSpc>
                <a:spcPct val="95000"/>
              </a:lnSpc>
              <a:spcBef>
                <a:spcPts val="2114"/>
              </a:spcBef>
              <a:defRPr sz="3200">
                <a:solidFill>
                  <a:schemeClr val="bg1"/>
                </a:solidFill>
                <a:latin typeface="+mj-lt"/>
              </a:defRPr>
            </a:lvl1pPr>
            <a:lvl2pPr>
              <a:lnSpc>
                <a:spcPct val="95000"/>
              </a:lnSpc>
              <a:spcBef>
                <a:spcPts val="857"/>
              </a:spcBef>
              <a:defRPr>
                <a:solidFill>
                  <a:schemeClr val="bg1"/>
                </a:solidFill>
                <a:latin typeface="+mj-lt"/>
              </a:defRPr>
            </a:lvl2pPr>
            <a:lvl3pPr>
              <a:defRPr sz="2200">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9"/>
          <p:cNvSpPr>
            <a:spLocks noGrp="1"/>
          </p:cNvSpPr>
          <p:nvPr>
            <p:ph type="body" sz="quarter" idx="11" hasCustomPrompt="1"/>
          </p:nvPr>
        </p:nvSpPr>
        <p:spPr>
          <a:xfrm>
            <a:off x="367523" y="7274547"/>
            <a:ext cx="13459968" cy="332399"/>
          </a:xfrm>
        </p:spPr>
        <p:txBody>
          <a:bodyPr vert="horz" wrap="square" lIns="130504" tIns="65252" rIns="130504" bIns="65252" rtlCol="0" anchor="b" anchorCtr="0">
            <a:noAutofit/>
          </a:bodyPr>
          <a:lstStyle>
            <a:lvl1pPr marL="0" indent="0" algn="l" defTabSz="1148703">
              <a:lnSpc>
                <a:spcPct val="90000"/>
              </a:lnSpc>
              <a:spcBef>
                <a:spcPct val="50000"/>
              </a:spcBef>
              <a:buNone/>
              <a:defRPr lang="en-US" sz="1700" kern="1200" dirty="0" smtClean="0">
                <a:solidFill>
                  <a:schemeClr val="bg1"/>
                </a:solidFill>
                <a:latin typeface="+mj-lt"/>
                <a:ea typeface="+mn-ea"/>
                <a:cs typeface="+mn-cs"/>
              </a:defRPr>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marL="326258" lvl="0" indent="-326258" algn="l" defTabSz="1148703"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21" name="Rectangle 20"/>
          <p:cNvSpPr/>
          <p:nvPr userDrawn="1"/>
        </p:nvSpPr>
        <p:spPr>
          <a:xfrm>
            <a:off x="3" y="7326455"/>
            <a:ext cx="14630400" cy="550422"/>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9" name="Rounded Rectangle 8"/>
          <p:cNvSpPr/>
          <p:nvPr userDrawn="1"/>
        </p:nvSpPr>
        <p:spPr>
          <a:xfrm>
            <a:off x="7371264" y="1635442"/>
            <a:ext cx="6747072" cy="5752792"/>
          </a:xfrm>
          <a:prstGeom prst="roundRect">
            <a:avLst>
              <a:gd name="adj" fmla="val 0"/>
            </a:avLst>
          </a:prstGeom>
          <a:gradFill>
            <a:gsLst>
              <a:gs pos="0">
                <a:srgbClr val="2765AF"/>
              </a:gs>
              <a:gs pos="50000">
                <a:srgbClr val="194171"/>
              </a:gs>
              <a:gs pos="100000">
                <a:srgbClr val="081626"/>
              </a:gs>
            </a:gsLst>
            <a:lin ang="3600000" scaled="0"/>
          </a:gradFill>
          <a:ln w="12700">
            <a:noFill/>
          </a:ln>
          <a:effectLst>
            <a:outerShdw blurRad="190500" dist="88900" dir="2700000" algn="ctr" rotWithShape="0">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4" name="Text Placeholder 3"/>
          <p:cNvSpPr>
            <a:spLocks noGrp="1"/>
          </p:cNvSpPr>
          <p:nvPr>
            <p:ph type="body" sz="quarter" idx="10"/>
          </p:nvPr>
        </p:nvSpPr>
        <p:spPr>
          <a:xfrm>
            <a:off x="383542" y="1607698"/>
            <a:ext cx="6565899" cy="5890386"/>
          </a:xfrm>
        </p:spPr>
        <p:txBody>
          <a:bodyPr>
            <a:noAutofit/>
          </a:bodyPr>
          <a:lstStyle>
            <a:lvl1pPr>
              <a:lnSpc>
                <a:spcPct val="95000"/>
              </a:lnSpc>
              <a:spcBef>
                <a:spcPts val="2114"/>
              </a:spcBef>
              <a:defRPr sz="3100">
                <a:solidFill>
                  <a:schemeClr val="bg1"/>
                </a:solidFill>
                <a:latin typeface="+mj-lt"/>
              </a:defRPr>
            </a:lvl1pPr>
            <a:lvl2pPr>
              <a:lnSpc>
                <a:spcPct val="95000"/>
              </a:lnSpc>
              <a:spcBef>
                <a:spcPts val="857"/>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sz="quarter" idx="11" hasCustomPrompt="1"/>
          </p:nvPr>
        </p:nvSpPr>
        <p:spPr>
          <a:xfrm>
            <a:off x="7503831" y="1775943"/>
            <a:ext cx="6412295" cy="4899176"/>
          </a:xfrm>
        </p:spPr>
        <p:txBody>
          <a:bodyPr>
            <a:noAutofit/>
          </a:bodyPr>
          <a:lstStyle>
            <a:lvl1pPr marL="251492" indent="-251492" algn="l" defTabSz="1305036" rtl="0" eaLnBrk="1" latinLnBrk="0" hangingPunct="1">
              <a:lnSpc>
                <a:spcPct val="95000"/>
              </a:lnSpc>
              <a:spcBef>
                <a:spcPts val="857"/>
              </a:spcBef>
              <a:buNone/>
              <a:defRPr lang="en-US" sz="3400" b="1" kern="1200" spc="0" baseline="0" dirty="0" smtClean="0">
                <a:solidFill>
                  <a:schemeClr val="bg1"/>
                </a:solidFill>
                <a:effectLst>
                  <a:outerShdw blurRad="50800" dist="38100" dir="2700000" algn="tl" rotWithShape="0">
                    <a:prstClr val="black">
                      <a:alpha val="60000"/>
                    </a:prstClr>
                  </a:outerShdw>
                </a:effectLst>
                <a:latin typeface="+mj-lt"/>
                <a:ea typeface="+mj-ea"/>
                <a:cs typeface="+mj-cs"/>
              </a:defRPr>
            </a:lvl1pPr>
            <a:lvl2pPr marL="163134" indent="-163134" algn="l" defTabSz="1305036" rtl="0" eaLnBrk="1" latinLnBrk="0" hangingPunct="1">
              <a:defRPr lang="en-US" sz="2900" kern="1200" dirty="0" smtClean="0">
                <a:solidFill>
                  <a:schemeClr val="accent2"/>
                </a:solidFill>
                <a:latin typeface="Ciscolight" pitchFamily="2" charset="0"/>
                <a:ea typeface="+mn-ea"/>
                <a:cs typeface="+mn-cs"/>
              </a:defRPr>
            </a:lvl2pPr>
            <a:lvl3pPr marL="163134" indent="-163134" algn="l" defTabSz="1305036" rtl="0" eaLnBrk="1" latinLnBrk="0" hangingPunct="1">
              <a:defRPr lang="en-US" sz="2900" kern="1200" dirty="0" smtClean="0">
                <a:solidFill>
                  <a:schemeClr val="accent2"/>
                </a:solidFill>
                <a:latin typeface="Ciscolight" pitchFamily="2" charset="0"/>
                <a:ea typeface="+mn-ea"/>
                <a:cs typeface="+mn-cs"/>
              </a:defRPr>
            </a:lvl3pPr>
            <a:lvl4pPr marL="163134" indent="-163134" algn="l" defTabSz="1305036" rtl="0" eaLnBrk="1" latinLnBrk="0" hangingPunct="1">
              <a:defRPr lang="en-US" sz="2900" kern="1200" dirty="0" smtClean="0">
                <a:solidFill>
                  <a:schemeClr val="accent2"/>
                </a:solidFill>
                <a:latin typeface="Ciscolight" pitchFamily="2" charset="0"/>
                <a:ea typeface="+mn-ea"/>
                <a:cs typeface="+mn-cs"/>
              </a:defRPr>
            </a:lvl4pPr>
            <a:lvl5pPr marL="163134" indent="-163134" algn="l" defTabSz="1305036" rtl="0" eaLnBrk="1" latinLnBrk="0" hangingPunct="1">
              <a:defRPr lang="en-US" sz="29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402198" y="7897380"/>
            <a:ext cx="4108843" cy="247675"/>
          </a:xfrm>
          <a:prstGeom prst="rect">
            <a:avLst/>
          </a:prstGeom>
          <a:noFill/>
          <a:ln w="9525">
            <a:noFill/>
            <a:miter lim="800000"/>
            <a:headEnd/>
            <a:tailEnd/>
          </a:ln>
          <a:effectLst/>
        </p:spPr>
        <p:txBody>
          <a:bodyPr wrap="square" lIns="117208" tIns="58606" rIns="117208" bIns="58606" anchor="b" anchorCtr="0">
            <a:spAutoFit/>
          </a:bodyPr>
          <a:lstStyle/>
          <a:p>
            <a:pPr defTabSz="1162298"/>
            <a:r>
              <a:rPr lang="en-US" sz="800" dirty="0" smtClean="0">
                <a:solidFill>
                  <a:srgbClr val="C0C0C0"/>
                </a:solidFill>
              </a:rPr>
              <a:t>© 2011 Cisco and/or its affiliates. All rights reserved.</a:t>
            </a:r>
            <a:endParaRPr lang="en-US" sz="800" dirty="0">
              <a:solidFill>
                <a:srgbClr val="C0C0C0"/>
              </a:solidFill>
            </a:endParaRPr>
          </a:p>
        </p:txBody>
      </p:sp>
      <p:sp>
        <p:nvSpPr>
          <p:cNvPr id="13"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fld id="{DFCF27A5-1A5B-48D3-A060-2758FFBB1ADD}" type="slidenum">
              <a:rPr lang="en-US" sz="800">
                <a:solidFill>
                  <a:srgbClr val="C0C0C0"/>
                </a:solidFill>
              </a:rPr>
              <a:pPr algn="r" defTabSz="1162298"/>
              <a:t>‹#›</a:t>
            </a:fld>
            <a:endParaRPr lang="en-US" sz="800" dirty="0">
              <a:solidFill>
                <a:srgbClr val="C0C0C0"/>
              </a:solidFill>
            </a:endParaRPr>
          </a:p>
        </p:txBody>
      </p:sp>
      <p:sp>
        <p:nvSpPr>
          <p:cNvPr id="16" name="Title 15"/>
          <p:cNvSpPr>
            <a:spLocks noGrp="1"/>
          </p:cNvSpPr>
          <p:nvPr>
            <p:ph type="title"/>
          </p:nvPr>
        </p:nvSpPr>
        <p:spPr>
          <a:xfrm>
            <a:off x="367522"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777213" y="6843373"/>
            <a:ext cx="6339840" cy="430097"/>
          </a:xfrm>
        </p:spPr>
        <p:txBody>
          <a:bodyPr anchor="b" anchorCtr="0">
            <a:spAutoFit/>
          </a:bodyPr>
          <a:lstStyle>
            <a:lvl1pPr marL="0" indent="0">
              <a:spcBef>
                <a:spcPts val="0"/>
              </a:spcBef>
              <a:buFontTx/>
              <a:buNone/>
              <a:defRPr sz="2000">
                <a:solidFill>
                  <a:schemeClr val="bg2">
                    <a:lumMod val="85000"/>
                  </a:schemeClr>
                </a:solidFill>
              </a:defRPr>
            </a:lvl1pPr>
          </a:lstStyle>
          <a:p>
            <a:pPr lvl="0"/>
            <a:r>
              <a:rPr lang="en-US" dirty="0" smtClean="0"/>
              <a:t>Source Name</a:t>
            </a:r>
            <a:endParaRPr lang="en-US" dirty="0"/>
          </a:p>
        </p:txBody>
      </p:sp>
      <p:pic>
        <p:nvPicPr>
          <p:cNvPr id="17" name="Picture 16" descr="bkg_video.jpg"/>
          <p:cNvPicPr>
            <a:picLocks noChangeAspect="1"/>
          </p:cNvPicPr>
          <p:nvPr userDrawn="1"/>
        </p:nvPicPr>
        <p:blipFill>
          <a:blip r:embed="rId2" cstate="email"/>
          <a:srcRect/>
          <a:stretch>
            <a:fillRect/>
          </a:stretch>
        </p:blipFill>
        <p:spPr>
          <a:xfrm rot="5400000" flipV="1">
            <a:off x="4336086" y="4447783"/>
            <a:ext cx="5958230" cy="142371"/>
          </a:xfrm>
          <a:prstGeom prst="roundRect">
            <a:avLst>
              <a:gd name="adj" fmla="val 50000"/>
            </a:avLst>
          </a:prstGeom>
          <a:effectLst>
            <a:outerShdw blurRad="88900" dist="38100" dir="2700000" algn="tl" rotWithShape="0">
              <a:prstClr val="black">
                <a:alpha val="60000"/>
              </a:prstClr>
            </a:outerShdw>
          </a:effectLst>
        </p:spPr>
      </p:pic>
    </p:spTree>
  </p:cSld>
  <p:clrMapOvr>
    <a:masterClrMapping/>
  </p:clrMapOvr>
  <p:transition>
    <p:wipe dir="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5" name="Title 15"/>
          <p:cNvSpPr>
            <a:spLocks noGrp="1"/>
          </p:cNvSpPr>
          <p:nvPr>
            <p:ph type="title"/>
          </p:nvPr>
        </p:nvSpPr>
        <p:spPr>
          <a:xfrm>
            <a:off x="367522"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6" name="Chart Placeholder 35"/>
          <p:cNvSpPr>
            <a:spLocks noGrp="1"/>
          </p:cNvSpPr>
          <p:nvPr>
            <p:ph type="chart" sz="quarter" idx="10"/>
          </p:nvPr>
        </p:nvSpPr>
        <p:spPr>
          <a:xfrm>
            <a:off x="575625" y="1771650"/>
            <a:ext cx="13503138" cy="5166360"/>
          </a:xfrm>
        </p:spPr>
        <p:txBody>
          <a:bodyPr anchor="ctr" anchorCtr="1"/>
          <a:lstStyle>
            <a:lvl1pPr>
              <a:buNone/>
              <a:defRPr>
                <a:latin typeface="+mj-lt"/>
              </a:defRPr>
            </a:lvl1pPr>
          </a:lstStyle>
          <a:p>
            <a:r>
              <a:rPr lang="en-US" dirty="0" smtClean="0"/>
              <a:t>Click icon to add chart</a:t>
            </a:r>
            <a:endParaRPr lang="en-US" dirty="0"/>
          </a:p>
        </p:txBody>
      </p:sp>
      <p:sp>
        <p:nvSpPr>
          <p:cNvPr id="6" name="Title 15"/>
          <p:cNvSpPr>
            <a:spLocks noGrp="1"/>
          </p:cNvSpPr>
          <p:nvPr>
            <p:ph type="title"/>
          </p:nvPr>
        </p:nvSpPr>
        <p:spPr>
          <a:xfrm>
            <a:off x="367522"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Click to edit Master title style</a:t>
            </a:r>
            <a:endParaRPr lang="en-US" dirty="0"/>
          </a:p>
        </p:txBody>
      </p:sp>
      <p:sp>
        <p:nvSpPr>
          <p:cNvPr id="5" name="Text Placeholder 9"/>
          <p:cNvSpPr>
            <a:spLocks noGrp="1"/>
          </p:cNvSpPr>
          <p:nvPr>
            <p:ph type="body" sz="quarter" idx="11" hasCustomPrompt="1"/>
          </p:nvPr>
        </p:nvSpPr>
        <p:spPr>
          <a:xfrm>
            <a:off x="367523" y="7274547"/>
            <a:ext cx="13459968" cy="332399"/>
          </a:xfrm>
        </p:spPr>
        <p:txBody>
          <a:bodyPr vert="horz" wrap="square" lIns="130504" tIns="65252" rIns="130504" bIns="65252" rtlCol="0" anchor="b" anchorCtr="0">
            <a:noAutofit/>
          </a:bodyPr>
          <a:lstStyle>
            <a:lvl1pPr marL="0" indent="0" algn="l" defTabSz="1148703">
              <a:lnSpc>
                <a:spcPct val="90000"/>
              </a:lnSpc>
              <a:spcBef>
                <a:spcPct val="50000"/>
              </a:spcBef>
              <a:buNone/>
              <a:defRPr lang="en-US" sz="1700" kern="1200" dirty="0" smtClean="0">
                <a:solidFill>
                  <a:schemeClr val="bg1"/>
                </a:solidFill>
                <a:latin typeface="+mj-lt"/>
                <a:ea typeface="+mn-ea"/>
                <a:cs typeface="+mn-cs"/>
              </a:defRPr>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marL="326258" lvl="0" indent="-326258" algn="l" defTabSz="1148703"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521" y="6861079"/>
            <a:ext cx="13693917" cy="778178"/>
          </a:xfrm>
        </p:spPr>
        <p:txBody>
          <a:bodyPr vert="horz" lIns="130504" tIns="65252" rIns="117454" bIns="65252" rtlCol="0" anchor="b" anchorCtr="0">
            <a:sp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367531" y="990600"/>
            <a:ext cx="6408115" cy="5303520"/>
          </a:xfrm>
        </p:spPr>
        <p:txBody>
          <a:bodyPr anchor="ctr" anchorCtr="0">
            <a:noAutofit/>
          </a:bodyPr>
          <a:lstStyle>
            <a:lvl1pPr marL="0" indent="0" algn="l" defTabSz="1305036" rtl="0" eaLnBrk="1" latinLnBrk="0" hangingPunct="1">
              <a:lnSpc>
                <a:spcPct val="95000"/>
              </a:lnSpc>
              <a:spcBef>
                <a:spcPct val="0"/>
              </a:spcBef>
              <a:buFontTx/>
              <a:buNone/>
              <a:defRPr lang="en-US" sz="3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7" name="Rectangle 6"/>
          <p:cNvSpPr/>
          <p:nvPr userDrawn="1"/>
        </p:nvSpPr>
        <p:spPr>
          <a:xfrm>
            <a:off x="7437120" y="1338072"/>
            <a:ext cx="6583680" cy="46085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8" name="Picture Placeholder 30"/>
          <p:cNvSpPr>
            <a:spLocks noGrp="1"/>
          </p:cNvSpPr>
          <p:nvPr>
            <p:ph type="pic" sz="quarter" idx="11" hasCustomPrompt="1"/>
          </p:nvPr>
        </p:nvSpPr>
        <p:spPr>
          <a:xfrm>
            <a:off x="7437120" y="1338072"/>
            <a:ext cx="6583680" cy="4608576"/>
          </a:xfrm>
          <a:solidFill>
            <a:schemeClr val="bg1">
              <a:alpha val="30000"/>
            </a:schemeClr>
          </a:solidFill>
          <a:ln>
            <a:solidFill>
              <a:schemeClr val="bg2"/>
            </a:solidFill>
            <a:miter lim="800000"/>
          </a:ln>
          <a:effectLst>
            <a:outerShdw blurRad="190500" dist="127000" dir="2700000" algn="tl" rotWithShape="0">
              <a:prstClr val="black">
                <a:alpha val="40000"/>
              </a:prstClr>
            </a:outerShdw>
          </a:effectLst>
        </p:spPr>
        <p:txBody>
          <a:bodyPr vert="horz" lIns="130504" tIns="65252" rIns="130504" bIns="65252" rtlCol="0" anchor="ctr" anchorCtr="0">
            <a:noAutofit/>
          </a:bodyPr>
          <a:lstStyle>
            <a:lvl1pPr marL="326258" indent="-326258" algn="ctr" defTabSz="1305036" rtl="0" eaLnBrk="1" latinLnBrk="0" hangingPunct="1">
              <a:lnSpc>
                <a:spcPct val="95000"/>
              </a:lnSpc>
              <a:spcBef>
                <a:spcPts val="2057"/>
              </a:spcBef>
              <a:buClr>
                <a:schemeClr val="tx1"/>
              </a:buClr>
              <a:buSzPct val="90000"/>
              <a:buFontTx/>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7521" y="4297681"/>
            <a:ext cx="13693917" cy="3224453"/>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1929" y="7011165"/>
            <a:ext cx="13650164" cy="555860"/>
          </a:xfrm>
        </p:spPr>
        <p:txBody>
          <a:bodyPr anchor="b" anchorCtr="0">
            <a:spAutoFit/>
          </a:bodyPr>
          <a:lstStyle>
            <a:lvl1pPr marL="0" indent="0" algn="l"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vl2pPr marL="652518" indent="0" algn="ctr">
              <a:buNone/>
              <a:defRPr>
                <a:solidFill>
                  <a:schemeClr val="tx1">
                    <a:tint val="75000"/>
                  </a:schemeClr>
                </a:solidFill>
              </a:defRPr>
            </a:lvl2pPr>
            <a:lvl3pPr marL="1305036" indent="0" algn="ctr">
              <a:buNone/>
              <a:defRPr>
                <a:solidFill>
                  <a:schemeClr val="tx1">
                    <a:tint val="75000"/>
                  </a:schemeClr>
                </a:solidFill>
              </a:defRPr>
            </a:lvl3pPr>
            <a:lvl4pPr marL="1957555" indent="0" algn="ctr">
              <a:buNone/>
              <a:defRPr>
                <a:solidFill>
                  <a:schemeClr val="tx1">
                    <a:tint val="75000"/>
                  </a:schemeClr>
                </a:solidFill>
              </a:defRPr>
            </a:lvl4pPr>
            <a:lvl5pPr marL="2610071" indent="0" algn="ctr">
              <a:buNone/>
              <a:defRPr>
                <a:solidFill>
                  <a:schemeClr val="tx1">
                    <a:tint val="75000"/>
                  </a:schemeClr>
                </a:solidFill>
              </a:defRPr>
            </a:lvl5pPr>
            <a:lvl6pPr marL="3262589" indent="0" algn="ctr">
              <a:buNone/>
              <a:defRPr>
                <a:solidFill>
                  <a:schemeClr val="tx1">
                    <a:tint val="75000"/>
                  </a:schemeClr>
                </a:solidFill>
              </a:defRPr>
            </a:lvl6pPr>
            <a:lvl7pPr marL="3915108" indent="0" algn="ctr">
              <a:buNone/>
              <a:defRPr>
                <a:solidFill>
                  <a:schemeClr val="tx1">
                    <a:tint val="75000"/>
                  </a:schemeClr>
                </a:solidFill>
              </a:defRPr>
            </a:lvl7pPr>
            <a:lvl8pPr marL="4567624" indent="0" algn="ctr">
              <a:buNone/>
              <a:defRPr>
                <a:solidFill>
                  <a:schemeClr val="tx1">
                    <a:tint val="75000"/>
                  </a:schemeClr>
                </a:solidFill>
              </a:defRPr>
            </a:lvl8pPr>
            <a:lvl9pPr marL="5220144" indent="0" algn="ctr">
              <a:buNone/>
              <a:defRPr>
                <a:solidFill>
                  <a:schemeClr val="tx1">
                    <a:tint val="75000"/>
                  </a:schemeClr>
                </a:solidFill>
              </a:defRPr>
            </a:lvl9pPr>
          </a:lstStyle>
          <a:p>
            <a:r>
              <a:rPr lang="en-US" dirty="0" smtClean="0"/>
              <a:t>Presenter Name and Title Go Here</a:t>
            </a:r>
            <a:endParaRPr lang="en-US" dirty="0"/>
          </a:p>
        </p:txBody>
      </p:sp>
      <p:sp>
        <p:nvSpPr>
          <p:cNvPr id="2" name="Title 1"/>
          <p:cNvSpPr>
            <a:spLocks noGrp="1"/>
          </p:cNvSpPr>
          <p:nvPr>
            <p:ph type="ctrTitle" hasCustomPrompt="1"/>
          </p:nvPr>
        </p:nvSpPr>
        <p:spPr>
          <a:xfrm>
            <a:off x="367523" y="1920241"/>
            <a:ext cx="13653278" cy="4235501"/>
          </a:xfrm>
        </p:spPr>
        <p:txBody>
          <a:bodyPr vert="horz" lIns="130504" tIns="65252" rIns="117454" bIns="65252" rtlCol="0" anchor="b" anchorCtr="0">
            <a:noAutofit/>
          </a:bodyPr>
          <a:lstStyle>
            <a:lvl1pPr marL="0" indent="0" algn="l" defTabSz="1305036" rtl="0" eaLnBrk="1" latinLnBrk="0" hangingPunct="1">
              <a:lnSpc>
                <a:spcPct val="80000"/>
              </a:lnSpc>
              <a:spcBef>
                <a:spcPct val="0"/>
              </a:spcBef>
              <a:buClr>
                <a:schemeClr val="tx1"/>
              </a:buClr>
              <a:buFont typeface="Arial" pitchFamily="34" charset="0"/>
              <a:buNone/>
              <a:defRPr lang="en-US" sz="77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torytelling">
    <p:spTree>
      <p:nvGrpSpPr>
        <p:cNvPr id="1" name=""/>
        <p:cNvGrpSpPr/>
        <p:nvPr/>
      </p:nvGrpSpPr>
      <p:grpSpPr>
        <a:xfrm>
          <a:off x="0" y="0"/>
          <a:ext cx="0" cy="0"/>
          <a:chOff x="0" y="0"/>
          <a:chExt cx="0" cy="0"/>
        </a:xfrm>
      </p:grpSpPr>
      <p:sp>
        <p:nvSpPr>
          <p:cNvPr id="5" name="Rectangle 4"/>
          <p:cNvSpPr/>
          <p:nvPr userDrawn="1"/>
        </p:nvSpPr>
        <p:spPr>
          <a:xfrm>
            <a:off x="3" y="7326455"/>
            <a:ext cx="14630400" cy="550422"/>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4" name="Title 1"/>
          <p:cNvSpPr>
            <a:spLocks noGrp="1"/>
          </p:cNvSpPr>
          <p:nvPr>
            <p:ph type="title" hasCustomPrompt="1"/>
          </p:nvPr>
        </p:nvSpPr>
        <p:spPr>
          <a:xfrm>
            <a:off x="367522" y="2978535"/>
            <a:ext cx="6587914" cy="2062222"/>
          </a:xfrm>
        </p:spPr>
        <p:txBody>
          <a:bodyPr vert="horz" lIns="130504" tIns="65252" rIns="117454" bIns="65252" rtlCol="0" anchor="ctr" anchorCtr="0">
            <a:spAutoFit/>
          </a:bodyPr>
          <a:lstStyle>
            <a:lvl1pPr marL="0" indent="0" algn="l" defTabSz="1305036" rtl="0" eaLnBrk="1" latinLnBrk="0" hangingPunct="1">
              <a:lnSpc>
                <a:spcPct val="80000"/>
              </a:lnSpc>
              <a:spcBef>
                <a:spcPct val="0"/>
              </a:spcBef>
              <a:buClr>
                <a:schemeClr val="tx1"/>
              </a:buClr>
              <a:buFont typeface="Ciscolight" pitchFamily="2" charset="0"/>
              <a:buNone/>
              <a:defRPr lang="en-US" sz="77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7559042" y="635508"/>
            <a:ext cx="6583680" cy="6748272"/>
          </a:xfrm>
        </p:spPr>
        <p:txBody>
          <a:bodyPr wrap="square" anchor="ctr" anchorCtr="0">
            <a:noAutofit/>
          </a:bodyPr>
          <a:lstStyle>
            <a:lvl1pPr marL="0" indent="0">
              <a:buFontTx/>
              <a:buNone/>
              <a:defRPr sz="2800" baseline="0">
                <a:solidFill>
                  <a:schemeClr val="bg2"/>
                </a:solidFill>
                <a:latin typeface="+mj-lt"/>
              </a:defRPr>
            </a:lvl1pPr>
            <a:lvl2pPr>
              <a:defRPr sz="2900"/>
            </a:lvl2pPr>
            <a:lvl3pPr>
              <a:defRPr sz="2900"/>
            </a:lvl3pPr>
            <a:lvl4pPr>
              <a:defRPr sz="2900"/>
            </a:lvl4pPr>
            <a:lvl5pPr>
              <a:defRPr sz="2900"/>
            </a:lvl5pPr>
          </a:lstStyle>
          <a:p>
            <a:pPr lvl="0"/>
            <a:r>
              <a:rPr lang="en-US" dirty="0" smtClean="0"/>
              <a:t>Tell your story here</a:t>
            </a:r>
            <a:endParaRPr lang="en-US" dirty="0"/>
          </a:p>
        </p:txBody>
      </p:sp>
      <p:pic>
        <p:nvPicPr>
          <p:cNvPr id="6" name="Picture 5" descr="bkg_video.jpg"/>
          <p:cNvPicPr>
            <a:picLocks/>
          </p:cNvPicPr>
          <p:nvPr userDrawn="1"/>
        </p:nvPicPr>
        <p:blipFill>
          <a:blip r:embed="rId2" cstate="email"/>
          <a:srcRect/>
          <a:stretch>
            <a:fillRect/>
          </a:stretch>
        </p:blipFill>
        <p:spPr>
          <a:xfrm rot="5400000" flipV="1">
            <a:off x="3941065" y="3940748"/>
            <a:ext cx="6748272" cy="142371"/>
          </a:xfrm>
          <a:prstGeom prst="roundRect">
            <a:avLst>
              <a:gd name="adj" fmla="val 50000"/>
            </a:avLst>
          </a:prstGeom>
          <a:effectLst>
            <a:outerShdw blurRad="88900" dist="38100" dir="2700000" algn="tl" rotWithShape="0">
              <a:prstClr val="black">
                <a:alpha val="60000"/>
              </a:prstClr>
            </a:outerShdw>
          </a:effectLst>
        </p:spPr>
      </p:pic>
    </p:spTree>
  </p:cSld>
  <p:clrMapOvr>
    <a:masterClrMapping/>
  </p:clrMapOvr>
  <p:transition>
    <p:wipe dir="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pic>
        <p:nvPicPr>
          <p:cNvPr id="27" name="Picture 26" descr="bkg_video v2.jpg"/>
          <p:cNvPicPr>
            <a:picLocks noChangeAspect="1"/>
          </p:cNvPicPr>
          <p:nvPr userDrawn="1"/>
        </p:nvPicPr>
        <p:blipFill>
          <a:blip r:embed="rId2" cstate="email"/>
          <a:stretch>
            <a:fillRect/>
          </a:stretch>
        </p:blipFill>
        <p:spPr>
          <a:xfrm>
            <a:off x="3" y="0"/>
            <a:ext cx="14630400" cy="8229600"/>
          </a:xfrm>
          <a:prstGeom prst="rect">
            <a:avLst/>
          </a:prstGeom>
        </p:spPr>
      </p:pic>
      <p:sp>
        <p:nvSpPr>
          <p:cNvPr id="2" name="Title 1"/>
          <p:cNvSpPr>
            <a:spLocks noGrp="1"/>
          </p:cNvSpPr>
          <p:nvPr>
            <p:ph type="ctrTitle" hasCustomPrompt="1"/>
          </p:nvPr>
        </p:nvSpPr>
        <p:spPr>
          <a:xfrm>
            <a:off x="367533" y="3090520"/>
            <a:ext cx="7069597" cy="1116732"/>
          </a:xfrm>
        </p:spPr>
        <p:txBody>
          <a:bodyPr vert="horz" wrap="square" lIns="130504" tIns="65252" rIns="117454" bIns="65252" rtlCol="0" anchor="ctr" anchorCtr="0">
            <a:spAutoFit/>
          </a:bodyPr>
          <a:lstStyle>
            <a:lvl1pPr marL="0" indent="0" algn="l" defTabSz="1305036" rtl="0" eaLnBrk="1" latinLnBrk="0" hangingPunct="1">
              <a:lnSpc>
                <a:spcPct val="80000"/>
              </a:lnSpc>
              <a:spcBef>
                <a:spcPct val="0"/>
              </a:spcBef>
              <a:buClr>
                <a:schemeClr val="tx1"/>
              </a:buClr>
              <a:buFont typeface="Ciscolight" pitchFamily="2" charset="0"/>
              <a:buNone/>
              <a:defRPr kumimoji="0" lang="en-US" sz="7700" b="0" i="0" u="none" strike="noStrike" kern="1200" cap="none" spc="0" normalizeH="0" baseline="0" noProof="0" dirty="0">
                <a:ln>
                  <a:noFill/>
                </a:ln>
                <a:solidFill>
                  <a:schemeClr val="bg1"/>
                </a:solidFill>
                <a:effectLst/>
                <a:uLnTx/>
                <a:uFillTx/>
                <a:latin typeface="+mj-lt"/>
                <a:ea typeface="+mj-ea"/>
                <a:cs typeface="+mj-cs"/>
              </a:defRPr>
            </a:lvl1pPr>
          </a:lstStyle>
          <a:p>
            <a:pPr marL="0" marR="0" lvl="0" indent="0" algn="l" defTabSz="1305036" rtl="0" eaLnBrk="1" fontAlgn="auto" latinLnBrk="0" hangingPunct="1">
              <a:lnSpc>
                <a:spcPct val="80000"/>
              </a:lnSpc>
              <a:spcBef>
                <a:spcPct val="0"/>
              </a:spcBef>
              <a:spcAft>
                <a:spcPts val="0"/>
              </a:spcAft>
              <a:buClr>
                <a:schemeClr val="tx1"/>
              </a:buClr>
              <a:buSzTx/>
              <a:buFont typeface="Ciscolight" pitchFamily="2" charset="0"/>
              <a:buNone/>
              <a:tabLst/>
              <a:defRPr/>
            </a:pPr>
            <a:r>
              <a:rPr lang="en-US" dirty="0" smtClean="0"/>
              <a:t>Demo Title</a:t>
            </a:r>
            <a:endParaRPr lang="en-US" dirty="0"/>
          </a:p>
        </p:txBody>
      </p:sp>
      <p:sp>
        <p:nvSpPr>
          <p:cNvPr id="24" name="Subtitle 2"/>
          <p:cNvSpPr txBox="1">
            <a:spLocks/>
          </p:cNvSpPr>
          <p:nvPr userDrawn="1"/>
        </p:nvSpPr>
        <p:spPr>
          <a:xfrm>
            <a:off x="367533" y="4194387"/>
            <a:ext cx="7069597" cy="423962"/>
          </a:xfrm>
          <a:prstGeom prst="rect">
            <a:avLst/>
          </a:prstGeom>
        </p:spPr>
        <p:txBody>
          <a:bodyPr vert="horz" wrap="square" lIns="130504" tIns="0" rIns="0" bIns="0" rtlCol="0" anchor="ctr" anchorCtr="0">
            <a:spAutoFit/>
          </a:bodyPr>
          <a:lstStyle>
            <a:lvl1pPr marL="0" indent="0" algn="ctr">
              <a:buNone/>
              <a:defRPr lang="en-US" sz="2000" b="1" kern="1200" dirty="0">
                <a:solidFill>
                  <a:schemeClr val="tx1">
                    <a:lumMod val="60000"/>
                    <a:lumOff val="40000"/>
                  </a:schemeClr>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a:lnSpc>
                <a:spcPct val="95000"/>
              </a:lnSpc>
              <a:spcBef>
                <a:spcPts val="2057"/>
              </a:spcBef>
              <a:buClr>
                <a:srgbClr val="0096D6"/>
              </a:buClr>
              <a:buSzPct val="90000"/>
              <a:buFont typeface="Arial" pitchFamily="34" charset="0"/>
              <a:buNone/>
              <a:defRPr/>
            </a:pPr>
            <a:r>
              <a:rPr sz="2900" dirty="0" smtClean="0">
                <a:solidFill>
                  <a:srgbClr val="FFFFFF"/>
                </a:solidFill>
              </a:rPr>
              <a:t>Presenter Name</a:t>
            </a:r>
            <a:endParaRPr sz="2900" dirty="0">
              <a:solidFill>
                <a:srgbClr val="FFFFFF"/>
              </a:solidFill>
            </a:endParaRPr>
          </a:p>
        </p:txBody>
      </p:sp>
      <p:sp>
        <p:nvSpPr>
          <p:cNvPr id="25" name="Text Placeholder 40"/>
          <p:cNvSpPr>
            <a:spLocks noGrp="1"/>
          </p:cNvSpPr>
          <p:nvPr>
            <p:ph type="body" sz="quarter" idx="11" hasCustomPrompt="1"/>
          </p:nvPr>
        </p:nvSpPr>
        <p:spPr>
          <a:xfrm>
            <a:off x="367533" y="4572000"/>
            <a:ext cx="7069597" cy="423962"/>
          </a:xfrm>
        </p:spPr>
        <p:txBody>
          <a:bodyPr wrap="square" lIns="130504" tIns="0" rIns="0" bIns="0" anchor="ctr" anchorCtr="0">
            <a:spAutoFit/>
          </a:bodyPr>
          <a:lstStyle>
            <a:lvl1pPr marL="0" indent="0" algn="l">
              <a:buFontTx/>
              <a:buNone/>
              <a:defRPr lang="en-US" sz="2900" b="0" kern="1200" dirty="0">
                <a:solidFill>
                  <a:schemeClr val="bg1"/>
                </a:solidFill>
                <a:latin typeface="+mj-lt"/>
                <a:ea typeface="+mn-ea"/>
                <a:cs typeface="+mn-cs"/>
              </a:defRPr>
            </a:lvl1pPr>
            <a:lvl2pPr marL="0" indent="0">
              <a:buFontTx/>
              <a:buNone/>
              <a:defRPr lang="en-US" sz="2900" kern="1200" dirty="0" smtClean="0">
                <a:solidFill>
                  <a:schemeClr val="bg1"/>
                </a:solidFill>
                <a:latin typeface="+mj-lt"/>
                <a:ea typeface="+mn-ea"/>
                <a:cs typeface="+mn-cs"/>
              </a:defRPr>
            </a:lvl2pPr>
            <a:lvl3pPr marL="0" indent="0">
              <a:buFontTx/>
              <a:buNone/>
              <a:defRPr lang="en-US" sz="2900" kern="1200" dirty="0" smtClean="0">
                <a:solidFill>
                  <a:schemeClr val="bg1"/>
                </a:solidFill>
                <a:latin typeface="+mj-lt"/>
                <a:ea typeface="+mn-ea"/>
                <a:cs typeface="+mn-cs"/>
              </a:defRPr>
            </a:lvl3pPr>
            <a:lvl4pPr marL="0" indent="0">
              <a:buFontTx/>
              <a:buNone/>
              <a:defRPr lang="en-US" sz="2900" kern="1200" dirty="0" smtClean="0">
                <a:solidFill>
                  <a:schemeClr val="bg1"/>
                </a:solidFill>
                <a:latin typeface="+mj-lt"/>
                <a:ea typeface="+mn-ea"/>
                <a:cs typeface="+mn-cs"/>
              </a:defRPr>
            </a:lvl4pPr>
            <a:lvl5pPr marL="0" indent="0">
              <a:buFontTx/>
              <a:buNone/>
              <a:defRPr lang="en-US" sz="29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10" name="Rectangle 9"/>
          <p:cNvSpPr/>
          <p:nvPr userDrawn="1"/>
        </p:nvSpPr>
        <p:spPr>
          <a:xfrm>
            <a:off x="7437120" y="1719072"/>
            <a:ext cx="6583680" cy="46085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11" name="Picture Placeholder 30"/>
          <p:cNvSpPr>
            <a:spLocks noGrp="1"/>
          </p:cNvSpPr>
          <p:nvPr>
            <p:ph type="pic" sz="quarter" idx="12" hasCustomPrompt="1"/>
          </p:nvPr>
        </p:nvSpPr>
        <p:spPr>
          <a:xfrm>
            <a:off x="7437120" y="1719072"/>
            <a:ext cx="6583680" cy="4608576"/>
          </a:xfrm>
          <a:solidFill>
            <a:schemeClr val="bg1">
              <a:alpha val="30000"/>
            </a:schemeClr>
          </a:solidFill>
          <a:ln>
            <a:solidFill>
              <a:schemeClr val="bg2"/>
            </a:solidFill>
            <a:miter lim="800000"/>
          </a:ln>
          <a:effectLst>
            <a:outerShdw blurRad="190500" dist="127000" dir="2700000" algn="tl" rotWithShape="0">
              <a:prstClr val="black">
                <a:alpha val="40000"/>
              </a:prstClr>
            </a:outerShdw>
          </a:effectLst>
        </p:spPr>
        <p:txBody>
          <a:bodyPr vert="horz" lIns="130504" tIns="65252" rIns="130504" bIns="65252" rtlCol="0" anchor="ctr" anchorCtr="0">
            <a:noAutofit/>
          </a:bodyPr>
          <a:lstStyle>
            <a:lvl1pPr marL="326258" indent="-326258" algn="ctr" defTabSz="1305036" rtl="0" eaLnBrk="1" latinLnBrk="0" hangingPunct="1">
              <a:lnSpc>
                <a:spcPct val="95000"/>
              </a:lnSpc>
              <a:spcBef>
                <a:spcPts val="2057"/>
              </a:spcBef>
              <a:buClr>
                <a:schemeClr val="tx1"/>
              </a:buClr>
              <a:buSzPct val="90000"/>
              <a:buFontTx/>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2" name="Picture 11" descr="bkg_text statement.jpg"/>
          <p:cNvPicPr>
            <a:picLocks noChangeAspect="1"/>
          </p:cNvPicPr>
          <p:nvPr userDrawn="1"/>
        </p:nvPicPr>
        <p:blipFill>
          <a:blip r:embed="rId2" cstate="email"/>
          <a:stretch>
            <a:fillRect/>
          </a:stretch>
        </p:blipFill>
        <p:spPr>
          <a:xfrm>
            <a:off x="3" y="0"/>
            <a:ext cx="14630400" cy="8229600"/>
          </a:xfrm>
          <a:prstGeom prst="rect">
            <a:avLst/>
          </a:prstGeom>
        </p:spPr>
      </p:pic>
      <p:sp>
        <p:nvSpPr>
          <p:cNvPr id="2" name="Title 1"/>
          <p:cNvSpPr>
            <a:spLocks noGrp="1"/>
          </p:cNvSpPr>
          <p:nvPr userDrawn="1">
            <p:ph type="title" hasCustomPrompt="1"/>
          </p:nvPr>
        </p:nvSpPr>
        <p:spPr>
          <a:xfrm>
            <a:off x="380391" y="3890413"/>
            <a:ext cx="14008205" cy="2303519"/>
          </a:xfrm>
          <a:effectLst/>
        </p:spPr>
        <p:txBody>
          <a:bodyPr anchor="b" anchorCtr="0">
            <a:spAutoFit/>
          </a:bodyPr>
          <a:lstStyle>
            <a:lvl1pPr marL="326258" indent="-326258">
              <a:buFont typeface="Arial" pitchFamily="34" charset="0"/>
              <a:buChar char="“"/>
              <a:defRPr sz="8600" spc="0" baseline="0">
                <a:solidFill>
                  <a:schemeClr val="bg1"/>
                </a:solidFill>
                <a:effectLst>
                  <a:outerShdw blurRad="127000" dist="63500" dir="2700000" algn="tl" rotWithShape="0">
                    <a:prstClr val="black">
                      <a:alpha val="50000"/>
                    </a:prstClr>
                  </a:outerShdw>
                </a:effectLst>
                <a:latin typeface="+mj-lt"/>
              </a:defRPr>
            </a:lvl1pPr>
          </a:lstStyle>
          <a:p>
            <a:r>
              <a:rPr lang="en-US" dirty="0" smtClean="0"/>
              <a:t>Click to edit Master</a:t>
            </a:r>
            <a:br>
              <a:rPr lang="en-US" dirty="0" smtClean="0"/>
            </a:br>
            <a:r>
              <a:rPr lang="en-US" dirty="0" smtClean="0"/>
              <a:t>title style”</a:t>
            </a:r>
            <a:endParaRPr lang="en-US" dirty="0"/>
          </a:p>
        </p:txBody>
      </p:sp>
      <p:sp>
        <p:nvSpPr>
          <p:cNvPr id="7" name="Text Placeholder 4"/>
          <p:cNvSpPr>
            <a:spLocks noGrp="1"/>
          </p:cNvSpPr>
          <p:nvPr userDrawn="1">
            <p:ph type="body" sz="quarter" idx="11" hasCustomPrompt="1"/>
          </p:nvPr>
        </p:nvSpPr>
        <p:spPr>
          <a:xfrm>
            <a:off x="788985" y="6430693"/>
            <a:ext cx="13719496" cy="628957"/>
          </a:xfrm>
        </p:spPr>
        <p:txBody>
          <a:bodyPr vert="horz" lIns="130504" tIns="65252" rIns="130504" bIns="65252" rtlCol="0">
            <a:spAutoFit/>
          </a:bodyPr>
          <a:lstStyle>
            <a:lvl1pPr marL="0" indent="0">
              <a:buNone/>
              <a:defRPr lang="en-US" sz="3400" kern="1200" dirty="0" smtClean="0">
                <a:solidFill>
                  <a:schemeClr val="bg1"/>
                </a:solidFill>
                <a:latin typeface="+mj-lt"/>
                <a:ea typeface="+mn-ea"/>
                <a:cs typeface="+mn-cs"/>
              </a:defRPr>
            </a:lvl1pPr>
          </a:lstStyle>
          <a:p>
            <a:pPr marL="0" lvl="0" indent="0" algn="l" defTabSz="1305036" rtl="0" eaLnBrk="1" latinLnBrk="0" hangingPunct="1">
              <a:lnSpc>
                <a:spcPct val="95000"/>
              </a:lnSpc>
              <a:spcBef>
                <a:spcPts val="2057"/>
              </a:spcBef>
              <a:buClr>
                <a:srgbClr val="92D050"/>
              </a:buClr>
              <a:buSzPct val="90000"/>
              <a:buFont typeface="Arial" pitchFamily="34" charset="0"/>
              <a:buNone/>
              <a:tabLst/>
            </a:pPr>
            <a:r>
              <a:rPr lang="en-US" dirty="0" smtClean="0"/>
              <a:t>Source</a:t>
            </a:r>
            <a:endParaRPr lang="en-US" dirty="0"/>
          </a:p>
        </p:txBody>
      </p:sp>
      <p:sp>
        <p:nvSpPr>
          <p:cNvPr id="16"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defTabSz="1162298"/>
            <a:r>
              <a:rPr lang="en-US" sz="800" dirty="0" smtClean="0">
                <a:solidFill>
                  <a:srgbClr val="C0C0C0"/>
                </a:solidFill>
              </a:rPr>
              <a:t>© 2011 Cisco and/or its affiliates. All rights reserved.</a:t>
            </a:r>
            <a:endParaRPr lang="en-US" sz="800" dirty="0">
              <a:solidFill>
                <a:srgbClr val="C0C0C0"/>
              </a:solidFill>
            </a:endParaRPr>
          </a:p>
        </p:txBody>
      </p:sp>
      <p:sp>
        <p:nvSpPr>
          <p:cNvPr id="18" name="Rectangle 5"/>
          <p:cNvSpPr>
            <a:spLocks noChangeArrowheads="1"/>
          </p:cNvSpPr>
          <p:nvPr userDrawn="1"/>
        </p:nvSpPr>
        <p:spPr bwMode="ltGray">
          <a:xfrm>
            <a:off x="12620215" y="7901415"/>
            <a:ext cx="1100837" cy="247690"/>
          </a:xfrm>
          <a:prstGeom prst="rect">
            <a:avLst/>
          </a:prstGeom>
          <a:noFill/>
          <a:ln w="9525">
            <a:noFill/>
            <a:miter lim="800000"/>
            <a:headEnd/>
            <a:tailEnd/>
          </a:ln>
          <a:effectLst/>
        </p:spPr>
        <p:txBody>
          <a:bodyPr wrap="none" lIns="117208" tIns="58606" rIns="117208" bIns="58606" anchor="b">
            <a:spAutoFit/>
          </a:bodyPr>
          <a:lstStyle/>
          <a:p>
            <a:pPr algn="r" defTabSz="1162298"/>
            <a:r>
              <a:rPr lang="en-US" sz="800" dirty="0">
                <a:solidFill>
                  <a:srgbClr val="C0C0C0"/>
                </a:solidFill>
              </a:rPr>
              <a:t>Cisco Confidential</a:t>
            </a:r>
          </a:p>
        </p:txBody>
      </p:sp>
      <p:sp>
        <p:nvSpPr>
          <p:cNvPr id="20"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fld id="{DFCF27A5-1A5B-48D3-A060-2758FFBB1ADD}" type="slidenum">
              <a:rPr lang="en-US" sz="800">
                <a:solidFill>
                  <a:srgbClr val="C0C0C0"/>
                </a:solidFill>
              </a:rPr>
              <a:pPr algn="r" defTabSz="1162298"/>
              <a:t>‹#›</a:t>
            </a:fld>
            <a:endParaRPr lang="en-US" sz="800" dirty="0">
              <a:solidFill>
                <a:srgbClr val="C0C0C0"/>
              </a:solidFill>
            </a:endParaRPr>
          </a:p>
        </p:txBody>
      </p:sp>
    </p:spTree>
  </p:cSld>
  <p:clrMapOvr>
    <a:masterClrMapping/>
  </p:clrMapOvr>
  <p:transition>
    <p:wipe dir="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ngle photo with caption">
    <p:spTree>
      <p:nvGrpSpPr>
        <p:cNvPr id="1" name=""/>
        <p:cNvGrpSpPr/>
        <p:nvPr/>
      </p:nvGrpSpPr>
      <p:grpSpPr>
        <a:xfrm>
          <a:off x="0" y="0"/>
          <a:ext cx="0" cy="0"/>
          <a:chOff x="0" y="0"/>
          <a:chExt cx="0" cy="0"/>
        </a:xfrm>
      </p:grpSpPr>
      <p:pic>
        <p:nvPicPr>
          <p:cNvPr id="18" name="Picture 17" descr="first slide_16x9 v2.jpg"/>
          <p:cNvPicPr>
            <a:picLocks noChangeAspect="1"/>
          </p:cNvPicPr>
          <p:nvPr userDrawn="1"/>
        </p:nvPicPr>
        <p:blipFill>
          <a:blip r:embed="rId2" cstate="email"/>
          <a:stretch>
            <a:fillRect/>
          </a:stretch>
        </p:blipFill>
        <p:spPr>
          <a:xfrm>
            <a:off x="3" y="0"/>
            <a:ext cx="14630400" cy="8229600"/>
          </a:xfrm>
          <a:prstGeom prst="rect">
            <a:avLst/>
          </a:prstGeom>
        </p:spPr>
      </p:pic>
      <p:sp>
        <p:nvSpPr>
          <p:cNvPr id="8" name="Rectangle 7"/>
          <p:cNvSpPr>
            <a:spLocks/>
          </p:cNvSpPr>
          <p:nvPr userDrawn="1"/>
        </p:nvSpPr>
        <p:spPr>
          <a:xfrm>
            <a:off x="3057763" y="515112"/>
            <a:ext cx="8513065" cy="5961888"/>
          </a:xfrm>
          <a:prstGeom prst="rect">
            <a:avLst/>
          </a:prstGeom>
          <a:solidFill>
            <a:schemeClr val="bg1">
              <a:alpha val="30000"/>
            </a:schemeClr>
          </a:solidFill>
          <a:ln>
            <a:noFill/>
            <a:miter lim="800000"/>
          </a:ln>
          <a:effectLst>
            <a:outerShdw blurRad="190500" dist="127000" dir="2700000" algn="tl" rotWithShape="0">
              <a:prstClr val="black"/>
            </a:outerShdw>
          </a:effectLst>
        </p:spPr>
        <p:txBody>
          <a:bodyPr vert="horz" lIns="130504" tIns="65252" rIns="130504" bIns="65252" rtlCol="0" anchor="ctr" anchorCtr="0">
            <a:noAutofit/>
          </a:bodyPr>
          <a:lstStyle/>
          <a:p>
            <a:pPr marL="326258" indent="-326258" algn="ctr">
              <a:lnSpc>
                <a:spcPct val="95000"/>
              </a:lnSpc>
              <a:spcBef>
                <a:spcPts val="2057"/>
              </a:spcBef>
              <a:buClr>
                <a:srgbClr val="0096D6"/>
              </a:buClr>
              <a:buSzPct val="90000"/>
            </a:pPr>
            <a:endParaRPr lang="en-US" sz="2900" dirty="0">
              <a:solidFill>
                <a:srgbClr val="FFFFFF"/>
              </a:solidFill>
            </a:endParaRPr>
          </a:p>
        </p:txBody>
      </p:sp>
      <p:sp>
        <p:nvSpPr>
          <p:cNvPr id="9" name="Picture Placeholder 30"/>
          <p:cNvSpPr>
            <a:spLocks noGrp="1"/>
          </p:cNvSpPr>
          <p:nvPr>
            <p:ph type="pic" sz="quarter" idx="11" hasCustomPrompt="1"/>
          </p:nvPr>
        </p:nvSpPr>
        <p:spPr>
          <a:xfrm>
            <a:off x="3057763" y="515112"/>
            <a:ext cx="8513065" cy="5961888"/>
          </a:xfrm>
          <a:solidFill>
            <a:schemeClr val="bg1">
              <a:alpha val="30000"/>
            </a:schemeClr>
          </a:solidFill>
          <a:ln>
            <a:solidFill>
              <a:schemeClr val="bg2"/>
            </a:solidFill>
            <a:miter lim="800000"/>
          </a:ln>
          <a:effectLst/>
        </p:spPr>
        <p:txBody>
          <a:bodyPr vert="horz" lIns="130504" tIns="65252" rIns="130504" bIns="65252" rtlCol="0" anchor="ctr" anchorCtr="0">
            <a:noAutofit/>
          </a:bodyPr>
          <a:lstStyle>
            <a:lvl1pPr marL="326258" indent="-326258" algn="ctr" defTabSz="1305036" rtl="0" eaLnBrk="1" latinLnBrk="0" hangingPunct="1">
              <a:lnSpc>
                <a:spcPct val="95000"/>
              </a:lnSpc>
              <a:spcBef>
                <a:spcPts val="2057"/>
              </a:spcBef>
              <a:buClr>
                <a:schemeClr val="tx1"/>
              </a:buClr>
              <a:buSzPct val="90000"/>
              <a:buFontTx/>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_Without Multi-color Bar">
    <p:spTree>
      <p:nvGrpSpPr>
        <p:cNvPr id="1" name=""/>
        <p:cNvGrpSpPr/>
        <p:nvPr/>
      </p:nvGrpSpPr>
      <p:grpSpPr>
        <a:xfrm>
          <a:off x="0" y="0"/>
          <a:ext cx="0" cy="0"/>
          <a:chOff x="0" y="0"/>
          <a:chExt cx="0" cy="0"/>
        </a:xfrm>
      </p:grpSpPr>
      <p:sp>
        <p:nvSpPr>
          <p:cNvPr id="6" name="Rectangle 5"/>
          <p:cNvSpPr/>
          <p:nvPr userDrawn="1"/>
        </p:nvSpPr>
        <p:spPr>
          <a:xfrm>
            <a:off x="3" y="7271467"/>
            <a:ext cx="14630400" cy="640080"/>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marL="0" algn="ctr" defTabSz="1305036" rtl="0" eaLnBrk="1" latinLnBrk="0" hangingPunct="1"/>
            <a:endParaRPr lang="en-US" sz="2600" kern="1200" dirty="0" smtClean="0">
              <a:solidFill>
                <a:schemeClr val="lt1"/>
              </a:solidFill>
              <a:latin typeface="+mj-lt"/>
              <a:ea typeface="+mn-ea"/>
              <a:cs typeface="+mn-cs"/>
            </a:endParaRPr>
          </a:p>
        </p:txBody>
      </p:sp>
      <p:sp>
        <p:nvSpPr>
          <p:cNvPr id="2" name="Title 1"/>
          <p:cNvSpPr>
            <a:spLocks noGrp="1"/>
          </p:cNvSpPr>
          <p:nvPr>
            <p:ph type="title"/>
          </p:nvPr>
        </p:nvSpPr>
        <p:spPr>
          <a:xfrm>
            <a:off x="367524"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67523" y="1613002"/>
            <a:ext cx="13726160" cy="5427878"/>
          </a:xfrm>
        </p:spPr>
        <p:txBody>
          <a:bodyPr>
            <a:noAutofit/>
          </a:bodyPr>
          <a:lstStyle>
            <a:lvl1pPr>
              <a:lnSpc>
                <a:spcPct val="95000"/>
              </a:lnSpc>
              <a:spcBef>
                <a:spcPts val="2114"/>
              </a:spcBef>
              <a:defRPr sz="3100">
                <a:solidFill>
                  <a:schemeClr val="bg1"/>
                </a:solidFill>
                <a:latin typeface="+mj-lt"/>
              </a:defRPr>
            </a:lvl1pPr>
            <a:lvl2pPr>
              <a:lnSpc>
                <a:spcPct val="95000"/>
              </a:lnSpc>
              <a:spcBef>
                <a:spcPts val="857"/>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9"/>
          <p:cNvSpPr>
            <a:spLocks noGrp="1"/>
          </p:cNvSpPr>
          <p:nvPr>
            <p:ph type="body" sz="quarter" idx="11" hasCustomPrompt="1"/>
          </p:nvPr>
        </p:nvSpPr>
        <p:spPr>
          <a:xfrm>
            <a:off x="367523" y="7274547"/>
            <a:ext cx="13459968" cy="332399"/>
          </a:xfrm>
        </p:spPr>
        <p:txBody>
          <a:bodyPr vert="horz" wrap="square" lIns="130504" tIns="65252" rIns="130504" bIns="65252" rtlCol="0" anchor="b" anchorCtr="0">
            <a:noAutofit/>
          </a:bodyPr>
          <a:lstStyle>
            <a:lvl1pPr marL="0" indent="0" algn="l" defTabSz="1148703">
              <a:lnSpc>
                <a:spcPct val="90000"/>
              </a:lnSpc>
              <a:spcBef>
                <a:spcPct val="50000"/>
              </a:spcBef>
              <a:buNone/>
              <a:defRPr lang="en-US" sz="1700" kern="1200" dirty="0" smtClean="0">
                <a:solidFill>
                  <a:schemeClr val="bg1"/>
                </a:solidFill>
                <a:latin typeface="+mj-lt"/>
                <a:ea typeface="+mn-ea"/>
                <a:cs typeface="+mn-cs"/>
              </a:defRPr>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marL="326258" lvl="0" indent="-326258" algn="l" defTabSz="1148703"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mall photo_top left">
    <p:spTree>
      <p:nvGrpSpPr>
        <p:cNvPr id="1" name=""/>
        <p:cNvGrpSpPr/>
        <p:nvPr/>
      </p:nvGrpSpPr>
      <p:grpSpPr>
        <a:xfrm>
          <a:off x="0" y="0"/>
          <a:ext cx="0" cy="0"/>
          <a:chOff x="0" y="0"/>
          <a:chExt cx="0" cy="0"/>
        </a:xfrm>
      </p:grpSpPr>
      <p:pic>
        <p:nvPicPr>
          <p:cNvPr id="8" name="Picture 7" descr="first slide_16x9 v2.jpg"/>
          <p:cNvPicPr>
            <a:picLocks noChangeAspect="1"/>
          </p:cNvPicPr>
          <p:nvPr userDrawn="1"/>
        </p:nvPicPr>
        <p:blipFill>
          <a:blip r:embed="rId2" cstate="email"/>
          <a:stretch>
            <a:fillRect/>
          </a:stretch>
        </p:blipFill>
        <p:spPr>
          <a:xfrm>
            <a:off x="3" y="0"/>
            <a:ext cx="14630400" cy="8229600"/>
          </a:xfrm>
          <a:prstGeom prst="rect">
            <a:avLst/>
          </a:prstGeom>
        </p:spPr>
      </p:pic>
      <p:sp>
        <p:nvSpPr>
          <p:cNvPr id="10" name="Rectangle 9"/>
          <p:cNvSpPr/>
          <p:nvPr userDrawn="1"/>
        </p:nvSpPr>
        <p:spPr>
          <a:xfrm>
            <a:off x="603738" y="449657"/>
            <a:ext cx="6583680" cy="460857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12" name="Picture Placeholder 30"/>
          <p:cNvSpPr>
            <a:spLocks noGrp="1"/>
          </p:cNvSpPr>
          <p:nvPr>
            <p:ph type="pic" sz="quarter" idx="11" hasCustomPrompt="1"/>
          </p:nvPr>
        </p:nvSpPr>
        <p:spPr>
          <a:xfrm>
            <a:off x="603738" y="449657"/>
            <a:ext cx="6583680" cy="4608576"/>
          </a:xfrm>
          <a:solidFill>
            <a:schemeClr val="bg1">
              <a:alpha val="30000"/>
            </a:schemeClr>
          </a:solidFill>
          <a:ln>
            <a:solidFill>
              <a:schemeClr val="bg2"/>
            </a:solidFill>
            <a:miter lim="800000"/>
          </a:ln>
          <a:effectLst>
            <a:outerShdw blurRad="190500" dist="127000" dir="2700000" algn="tl" rotWithShape="0">
              <a:prstClr val="black">
                <a:alpha val="40000"/>
              </a:prstClr>
            </a:outerShdw>
          </a:effectLst>
        </p:spPr>
        <p:txBody>
          <a:bodyPr vert="horz" lIns="130504" tIns="65252" rIns="130504" bIns="65252" rtlCol="0" anchor="ctr" anchorCtr="0">
            <a:noAutofit/>
          </a:bodyPr>
          <a:lstStyle>
            <a:lvl1pPr marL="326258" indent="-326258" algn="ctr" defTabSz="1305036" rtl="0" eaLnBrk="1" latinLnBrk="0" hangingPunct="1">
              <a:lnSpc>
                <a:spcPct val="95000"/>
              </a:lnSpc>
              <a:spcBef>
                <a:spcPts val="2057"/>
              </a:spcBef>
              <a:buClr>
                <a:schemeClr val="tx1"/>
              </a:buClr>
              <a:buSzPct val="90000"/>
              <a:buFontTx/>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367526" y="5363599"/>
            <a:ext cx="13653275" cy="2062222"/>
          </a:xfrm>
        </p:spPr>
        <p:txBody>
          <a:bodyPr wrap="square" anchor="t">
            <a:spAutoFit/>
          </a:bodyPr>
          <a:lstStyle>
            <a:lvl1pPr marL="0" marR="0" indent="0" algn="l" defTabSz="1305036" rtl="0" eaLnBrk="1" fontAlgn="auto" latinLnBrk="0" hangingPunct="1">
              <a:lnSpc>
                <a:spcPct val="80000"/>
              </a:lnSpc>
              <a:spcBef>
                <a:spcPct val="0"/>
              </a:spcBef>
              <a:spcAft>
                <a:spcPts val="0"/>
              </a:spcAft>
              <a:buClrTx/>
              <a:buSzTx/>
              <a:buFontTx/>
              <a:buNone/>
              <a:tabLst/>
              <a:defRPr sz="7700">
                <a:solidFill>
                  <a:schemeClr val="bg1"/>
                </a:solidFill>
                <a:latin typeface="+mj-lt"/>
              </a:defRPr>
            </a:lvl1pPr>
          </a:lstStyle>
          <a:p>
            <a:r>
              <a:rPr lang="en-US" dirty="0" smtClean="0"/>
              <a:t>Large photo </a:t>
            </a:r>
            <a:br>
              <a:rPr lang="en-US" dirty="0" smtClean="0"/>
            </a:br>
            <a:r>
              <a:rPr lang="en-US" dirty="0" smtClean="0"/>
              <a:t>caption here.</a:t>
            </a:r>
          </a:p>
        </p:txBody>
      </p:sp>
    </p:spTree>
  </p:cSld>
  <p:clrMapOvr>
    <a:masterClrMapping/>
  </p:clrMapOvr>
  <p:transition>
    <p:wipe dir="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7" name="Picture 6" descr="first slide_16x9 v2.jpg"/>
          <p:cNvPicPr>
            <a:picLocks noChangeAspect="1"/>
          </p:cNvPicPr>
          <p:nvPr userDrawn="1"/>
        </p:nvPicPr>
        <p:blipFill>
          <a:blip r:embed="rId2" cstate="email"/>
          <a:stretch>
            <a:fillRect/>
          </a:stretch>
        </p:blipFill>
        <p:spPr>
          <a:xfrm>
            <a:off x="3" y="0"/>
            <a:ext cx="14630400" cy="8229600"/>
          </a:xfrm>
          <a:prstGeom prst="rect">
            <a:avLst/>
          </a:prstGeom>
        </p:spPr>
      </p:pic>
      <p:sp>
        <p:nvSpPr>
          <p:cNvPr id="40" name="Rectangle 39"/>
          <p:cNvSpPr/>
          <p:nvPr/>
        </p:nvSpPr>
        <p:spPr>
          <a:xfrm>
            <a:off x="8168640" y="731520"/>
            <a:ext cx="5852160" cy="658368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8168640" y="731520"/>
            <a:ext cx="5852160" cy="6583680"/>
          </a:xfrm>
          <a:solidFill>
            <a:schemeClr val="bg1">
              <a:alpha val="30000"/>
            </a:schemeClr>
          </a:solidFill>
          <a:ln>
            <a:solidFill>
              <a:schemeClr val="bg2"/>
            </a:solidFill>
            <a:miter lim="800000"/>
          </a:ln>
          <a:effectLst>
            <a:outerShdw blurRad="190500" dist="127000" dir="2700000" algn="tl" rotWithShape="0">
              <a:prstClr val="black">
                <a:alpha val="40000"/>
              </a:prst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367521" y="640080"/>
            <a:ext cx="7435358" cy="6766560"/>
          </a:xfrm>
        </p:spPr>
        <p:txBody>
          <a:bodyPr wrap="square"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ple photo">
    <p:spTree>
      <p:nvGrpSpPr>
        <p:cNvPr id="1" name=""/>
        <p:cNvGrpSpPr/>
        <p:nvPr/>
      </p:nvGrpSpPr>
      <p:grpSpPr>
        <a:xfrm>
          <a:off x="0" y="0"/>
          <a:ext cx="0" cy="0"/>
          <a:chOff x="0" y="0"/>
          <a:chExt cx="0" cy="0"/>
        </a:xfrm>
      </p:grpSpPr>
      <p:pic>
        <p:nvPicPr>
          <p:cNvPr id="18" name="Picture 17" descr="first slide_16x9 v2.jpg"/>
          <p:cNvPicPr>
            <a:picLocks noChangeAspect="1"/>
          </p:cNvPicPr>
          <p:nvPr userDrawn="1"/>
        </p:nvPicPr>
        <p:blipFill>
          <a:blip r:embed="rId2" cstate="email"/>
          <a:stretch>
            <a:fillRect/>
          </a:stretch>
        </p:blipFill>
        <p:spPr>
          <a:xfrm>
            <a:off x="3" y="0"/>
            <a:ext cx="14630400" cy="8229600"/>
          </a:xfrm>
          <a:prstGeom prst="rect">
            <a:avLst/>
          </a:prstGeom>
        </p:spPr>
      </p:pic>
      <p:sp>
        <p:nvSpPr>
          <p:cNvPr id="48" name="Rectangle 47"/>
          <p:cNvSpPr/>
          <p:nvPr/>
        </p:nvSpPr>
        <p:spPr>
          <a:xfrm>
            <a:off x="5869941" y="373379"/>
            <a:ext cx="5229018" cy="319278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49" name="Picture Placeholder 25"/>
          <p:cNvSpPr>
            <a:spLocks noGrp="1"/>
          </p:cNvSpPr>
          <p:nvPr>
            <p:ph type="pic" sz="quarter" idx="11" hasCustomPrompt="1"/>
          </p:nvPr>
        </p:nvSpPr>
        <p:spPr>
          <a:xfrm>
            <a:off x="5870383" y="373379"/>
            <a:ext cx="5228578" cy="3192782"/>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535943" y="373379"/>
            <a:ext cx="5213779" cy="319278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559038" y="373379"/>
            <a:ext cx="5236402" cy="3192782"/>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11219181" y="373389"/>
            <a:ext cx="2890518" cy="156972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51" name="Picture Placeholder 25"/>
          <p:cNvSpPr>
            <a:spLocks noGrp="1"/>
          </p:cNvSpPr>
          <p:nvPr>
            <p:ph type="pic" sz="quarter" idx="12" hasCustomPrompt="1"/>
          </p:nvPr>
        </p:nvSpPr>
        <p:spPr>
          <a:xfrm>
            <a:off x="11173463" y="373389"/>
            <a:ext cx="2926080" cy="1569721"/>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535944" y="3634741"/>
            <a:ext cx="4003144" cy="415072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53" name="Picture Placeholder 25"/>
          <p:cNvSpPr>
            <a:spLocks noGrp="1"/>
          </p:cNvSpPr>
          <p:nvPr>
            <p:ph type="pic" sz="quarter" idx="13" hasCustomPrompt="1"/>
          </p:nvPr>
        </p:nvSpPr>
        <p:spPr>
          <a:xfrm>
            <a:off x="559041" y="3634742"/>
            <a:ext cx="4025766" cy="4150721"/>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4658363" y="3634741"/>
            <a:ext cx="6440598" cy="415072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55" name="Picture Placeholder 25"/>
          <p:cNvSpPr>
            <a:spLocks noGrp="1"/>
          </p:cNvSpPr>
          <p:nvPr>
            <p:ph type="pic" sz="quarter" idx="14" hasCustomPrompt="1"/>
          </p:nvPr>
        </p:nvSpPr>
        <p:spPr>
          <a:xfrm>
            <a:off x="4653334" y="3634742"/>
            <a:ext cx="6445626" cy="4150721"/>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11219181" y="2020391"/>
            <a:ext cx="2890518" cy="413058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57" name="Picture Placeholder 25"/>
          <p:cNvSpPr>
            <a:spLocks noGrp="1"/>
          </p:cNvSpPr>
          <p:nvPr>
            <p:ph type="pic" sz="quarter" idx="15" hasCustomPrompt="1"/>
          </p:nvPr>
        </p:nvSpPr>
        <p:spPr>
          <a:xfrm>
            <a:off x="11173463" y="2011680"/>
            <a:ext cx="2926080" cy="4139292"/>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11219181" y="6219556"/>
            <a:ext cx="2890518" cy="156591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59" name="Picture Placeholder 25"/>
          <p:cNvSpPr>
            <a:spLocks noGrp="1"/>
          </p:cNvSpPr>
          <p:nvPr>
            <p:ph type="pic" sz="quarter" idx="16" hasCustomPrompt="1"/>
          </p:nvPr>
        </p:nvSpPr>
        <p:spPr>
          <a:xfrm>
            <a:off x="11173463" y="6219556"/>
            <a:ext cx="2926080" cy="1565910"/>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rge photo with bottom bar">
    <p:spTree>
      <p:nvGrpSpPr>
        <p:cNvPr id="1" name=""/>
        <p:cNvGrpSpPr/>
        <p:nvPr/>
      </p:nvGrpSpPr>
      <p:grpSpPr>
        <a:xfrm>
          <a:off x="0" y="0"/>
          <a:ext cx="0" cy="0"/>
          <a:chOff x="0" y="0"/>
          <a:chExt cx="0" cy="0"/>
        </a:xfrm>
      </p:grpSpPr>
      <p:pic>
        <p:nvPicPr>
          <p:cNvPr id="9" name="Picture 8" descr="first slide_16x9 v2.jpg"/>
          <p:cNvPicPr>
            <a:picLocks noChangeAspect="1"/>
          </p:cNvPicPr>
          <p:nvPr userDrawn="1"/>
        </p:nvPicPr>
        <p:blipFill>
          <a:blip r:embed="rId2" cstate="email"/>
          <a:stretch>
            <a:fillRect/>
          </a:stretch>
        </p:blipFill>
        <p:spPr>
          <a:xfrm>
            <a:off x="3" y="0"/>
            <a:ext cx="14630400" cy="8229600"/>
          </a:xfrm>
          <a:prstGeom prst="rect">
            <a:avLst/>
          </a:prstGeom>
        </p:spPr>
      </p:pic>
      <p:sp>
        <p:nvSpPr>
          <p:cNvPr id="11" name="Rectangle 5"/>
          <p:cNvSpPr>
            <a:spLocks noChangeArrowheads="1"/>
          </p:cNvSpPr>
          <p:nvPr userDrawn="1"/>
        </p:nvSpPr>
        <p:spPr bwMode="ltGray">
          <a:xfrm>
            <a:off x="12620215" y="7901415"/>
            <a:ext cx="1100837" cy="247690"/>
          </a:xfrm>
          <a:prstGeom prst="rect">
            <a:avLst/>
          </a:prstGeom>
          <a:noFill/>
          <a:ln w="9525">
            <a:noFill/>
            <a:miter lim="800000"/>
            <a:headEnd/>
            <a:tailEnd/>
          </a:ln>
          <a:effectLst/>
        </p:spPr>
        <p:txBody>
          <a:bodyPr wrap="none" lIns="117208" tIns="58606" rIns="117208" bIns="58606" anchor="b">
            <a:spAutoFit/>
          </a:bodyPr>
          <a:lstStyle/>
          <a:p>
            <a:pPr algn="r" defTabSz="1162298"/>
            <a:r>
              <a:rPr lang="en-US" sz="800" dirty="0">
                <a:solidFill>
                  <a:srgbClr val="C0C0C0"/>
                </a:solidFill>
              </a:rPr>
              <a:t>Cisco Confidential</a:t>
            </a:r>
          </a:p>
        </p:txBody>
      </p:sp>
      <p:sp>
        <p:nvSpPr>
          <p:cNvPr id="8"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defTabSz="1162298"/>
            <a:r>
              <a:rPr lang="en-US" sz="800" dirty="0" smtClean="0">
                <a:solidFill>
                  <a:srgbClr val="C0C0C0"/>
                </a:solidFill>
              </a:rPr>
              <a:t>© 2011 Cisco and/or its affiliates. All rights reserved.</a:t>
            </a:r>
            <a:endParaRPr lang="en-US" sz="800" dirty="0">
              <a:solidFill>
                <a:srgbClr val="C0C0C0"/>
              </a:solidFill>
            </a:endParaRPr>
          </a:p>
        </p:txBody>
      </p:sp>
      <p:sp>
        <p:nvSpPr>
          <p:cNvPr id="10"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fld id="{DFCF27A5-1A5B-48D3-A060-2758FFBB1ADD}" type="slidenum">
              <a:rPr lang="en-US" sz="800">
                <a:solidFill>
                  <a:srgbClr val="C0C0C0"/>
                </a:solidFill>
              </a:rPr>
              <a:pPr algn="r" defTabSz="1162298"/>
              <a:t>‹#›</a:t>
            </a:fld>
            <a:endParaRPr lang="en-US" sz="800" dirty="0">
              <a:solidFill>
                <a:srgbClr val="C0C0C0"/>
              </a:solidFill>
            </a:endParaRPr>
          </a:p>
        </p:txBody>
      </p:sp>
      <p:sp>
        <p:nvSpPr>
          <p:cNvPr id="13" name="Rectangle 12"/>
          <p:cNvSpPr/>
          <p:nvPr userDrawn="1"/>
        </p:nvSpPr>
        <p:spPr>
          <a:xfrm>
            <a:off x="512067" y="274320"/>
            <a:ext cx="13606272" cy="7285939"/>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14" name="Picture Placeholder 25"/>
          <p:cNvSpPr>
            <a:spLocks noGrp="1"/>
          </p:cNvSpPr>
          <p:nvPr>
            <p:ph type="pic" sz="quarter" idx="10" hasCustomPrompt="1"/>
          </p:nvPr>
        </p:nvSpPr>
        <p:spPr>
          <a:xfrm>
            <a:off x="512067" y="274320"/>
            <a:ext cx="13606272" cy="7285939"/>
          </a:xfrm>
          <a:solidFill>
            <a:schemeClr val="bg1">
              <a:alpha val="30000"/>
            </a:schemeClr>
          </a:solidFill>
          <a:ln>
            <a:solidFill>
              <a:schemeClr val="bg2"/>
            </a:solidFill>
            <a:miter lim="800000"/>
          </a:ln>
          <a:effectLst>
            <a:outerShdw blurRad="114300" dist="38100" dir="5400000" algn="ctr" rotWithShape="0">
              <a:srgbClr val="000000">
                <a:alpha val="80000"/>
              </a:srgbClr>
            </a:outerShdw>
          </a:effectLst>
        </p:spPr>
        <p:txBody>
          <a:bodyPr vert="horz" lIns="130504" tIns="65252" rIns="130504" bIns="65252" rtlCol="0" anchor="ctr" anchorCtr="0">
            <a:normAutofit/>
          </a:bodyPr>
          <a:lstStyle>
            <a:lvl1pPr marL="0" indent="0" algn="ctr" defTabSz="1305036" rtl="0" eaLnBrk="1" latinLnBrk="0" hangingPunct="1">
              <a:lnSpc>
                <a:spcPct val="95000"/>
              </a:lnSpc>
              <a:spcBef>
                <a:spcPts val="2057"/>
              </a:spcBef>
              <a:buClr>
                <a:srgbClr val="92D050"/>
              </a:buClr>
              <a:buSzPct val="90000"/>
              <a:buFont typeface="Arial" pitchFamily="34" charset="0"/>
              <a:buNone/>
              <a:tabLst/>
              <a:defRPr lang="en-US" sz="29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3" y="0"/>
            <a:ext cx="14630400" cy="82296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18" descr="bkg_video v2.jpg"/>
          <p:cNvPicPr>
            <a:picLocks noChangeAspect="1"/>
          </p:cNvPicPr>
          <p:nvPr userDrawn="1"/>
        </p:nvPicPr>
        <p:blipFill>
          <a:blip r:embed="rId2" cstate="email"/>
          <a:stretch>
            <a:fillRect/>
          </a:stretch>
        </p:blipFill>
        <p:spPr>
          <a:xfrm>
            <a:off x="3" y="0"/>
            <a:ext cx="14630400" cy="8229600"/>
          </a:xfrm>
          <a:prstGeom prst="rect">
            <a:avLst/>
          </a:prstGeom>
        </p:spPr>
      </p:pic>
      <p:grpSp>
        <p:nvGrpSpPr>
          <p:cNvPr id="2" name="Group 38"/>
          <p:cNvGrpSpPr/>
          <p:nvPr userDrawn="1"/>
        </p:nvGrpSpPr>
        <p:grpSpPr>
          <a:xfrm>
            <a:off x="546103" y="7402872"/>
            <a:ext cx="829170" cy="438358"/>
            <a:chOff x="609600" y="528537"/>
            <a:chExt cx="1444734" cy="763789"/>
          </a:xfrm>
          <a:solidFill>
            <a:schemeClr val="bg1"/>
          </a:solidFill>
        </p:grpSpPr>
        <p:sp>
          <p:nvSpPr>
            <p:cNvPr id="25" name="Rectangle 2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26" name="Freeform 2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27" name="Freeform 2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28" name="Freeform 2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29" name="Freeform 2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30" name="Freeform 2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31" name="Freeform 3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32" name="Freeform 3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33" name="Freeform 3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34" name="Freeform 3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35" name="Freeform 3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36" name="Freeform 3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37" name="Freeform 3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38" name="Freeform 3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54" name="Media Placeholder 39"/>
          <p:cNvSpPr>
            <a:spLocks noGrp="1"/>
          </p:cNvSpPr>
          <p:nvPr>
            <p:ph type="media" sz="quarter" idx="12" hasCustomPrompt="1"/>
          </p:nvPr>
        </p:nvSpPr>
        <p:spPr>
          <a:xfrm>
            <a:off x="4437627" y="609600"/>
            <a:ext cx="8631936" cy="6477000"/>
          </a:xfrm>
          <a:solidFill>
            <a:srgbClr val="0E243E"/>
          </a:solidFill>
          <a:ln>
            <a:noFill/>
          </a:ln>
          <a:effectLst>
            <a:outerShdw blurRad="254000" dist="127000" dir="2700000" algn="tl" rotWithShape="0">
              <a:prstClr val="black">
                <a:alpha val="60000"/>
              </a:prstClr>
            </a:outerShdw>
          </a:effectLst>
        </p:spPr>
        <p:txBody>
          <a:bodyPr vert="horz" lIns="91356" tIns="45672" rIns="91356" bIns="45672" rtlCol="0" anchor="ctr">
            <a:normAutofit/>
          </a:bodyPr>
          <a:lstStyle>
            <a:lvl1pPr marL="0" indent="0" algn="ctr" defTabSz="913572"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r>
              <a:rPr lang="en-US" dirty="0" smtClean="0"/>
              <a:t>Click icon to add video</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_gradient only">
    <p:spTree>
      <p:nvGrpSpPr>
        <p:cNvPr id="1" name=""/>
        <p:cNvGrpSpPr/>
        <p:nvPr/>
      </p:nvGrpSpPr>
      <p:grpSpPr>
        <a:xfrm>
          <a:off x="0" y="0"/>
          <a:ext cx="0" cy="0"/>
          <a:chOff x="0" y="0"/>
          <a:chExt cx="0" cy="0"/>
        </a:xfrm>
      </p:grpSpPr>
      <p:pic>
        <p:nvPicPr>
          <p:cNvPr id="4" name="Picture 3" descr="first slide_16x9 v2.jpg"/>
          <p:cNvPicPr>
            <a:picLocks noChangeAspect="1"/>
          </p:cNvPicPr>
          <p:nvPr userDrawn="1"/>
        </p:nvPicPr>
        <p:blipFill>
          <a:blip r:embed="rId2" cstate="email"/>
          <a:stretch>
            <a:fillRect/>
          </a:stretch>
        </p:blipFill>
        <p:spPr>
          <a:xfrm>
            <a:off x="3" y="0"/>
            <a:ext cx="14630400" cy="8229600"/>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a:spLocks noChangeArrowheads="1"/>
          </p:cNvSpPr>
          <p:nvPr userDrawn="1"/>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defTabSz="1162298"/>
            <a:r>
              <a:rPr lang="en-US" sz="800" dirty="0" smtClean="0">
                <a:solidFill>
                  <a:srgbClr val="C0C0C0"/>
                </a:solidFill>
              </a:rPr>
              <a:t>© 2011 Cisco and/or its affiliates. All rights reserved.</a:t>
            </a:r>
            <a:endParaRPr lang="en-US" sz="800" dirty="0">
              <a:solidFill>
                <a:srgbClr val="C0C0C0"/>
              </a:solidFill>
            </a:endParaRPr>
          </a:p>
        </p:txBody>
      </p:sp>
      <p:sp>
        <p:nvSpPr>
          <p:cNvPr id="6"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fld id="{DFCF27A5-1A5B-48D3-A060-2758FFBB1ADD}" type="slidenum">
              <a:rPr lang="en-US" sz="800">
                <a:solidFill>
                  <a:srgbClr val="C0C0C0"/>
                </a:solidFill>
              </a:rPr>
              <a:pPr algn="r" defTabSz="1162298"/>
              <a:t>‹#›</a:t>
            </a:fld>
            <a:endParaRPr lang="en-US" sz="800" dirty="0">
              <a:solidFill>
                <a:srgbClr val="C0C0C0"/>
              </a:solidFill>
            </a:endParaRPr>
          </a:p>
        </p:txBody>
      </p:sp>
    </p:spTree>
  </p:cSld>
  <p:clrMapOvr>
    <a:masterClrMapping/>
  </p:clrMapOvr>
  <p:transition>
    <p:wipe dir="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losing Slide_green">
    <p:spTree>
      <p:nvGrpSpPr>
        <p:cNvPr id="1" name=""/>
        <p:cNvGrpSpPr/>
        <p:nvPr/>
      </p:nvGrpSpPr>
      <p:grpSpPr>
        <a:xfrm>
          <a:off x="0" y="0"/>
          <a:ext cx="0" cy="0"/>
          <a:chOff x="0" y="0"/>
          <a:chExt cx="0" cy="0"/>
        </a:xfrm>
      </p:grpSpPr>
      <p:pic>
        <p:nvPicPr>
          <p:cNvPr id="62" name="Picture 61" descr="first slide_16x9 v2.jpg"/>
          <p:cNvPicPr>
            <a:picLocks noChangeAspect="1"/>
          </p:cNvPicPr>
          <p:nvPr userDrawn="1"/>
        </p:nvPicPr>
        <p:blipFill>
          <a:blip r:embed="rId2" cstate="email"/>
          <a:stretch>
            <a:fillRect/>
          </a:stretch>
        </p:blipFill>
        <p:spPr>
          <a:xfrm>
            <a:off x="3" y="0"/>
            <a:ext cx="14630400" cy="8229600"/>
          </a:xfrm>
          <a:prstGeom prst="rect">
            <a:avLst/>
          </a:prstGeom>
        </p:spPr>
      </p:pic>
      <p:grpSp>
        <p:nvGrpSpPr>
          <p:cNvPr id="2" name="Group 38"/>
          <p:cNvGrpSpPr>
            <a:grpSpLocks noChangeAspect="1"/>
          </p:cNvGrpSpPr>
          <p:nvPr userDrawn="1"/>
        </p:nvGrpSpPr>
        <p:grpSpPr>
          <a:xfrm>
            <a:off x="6734784" y="7010400"/>
            <a:ext cx="1160838" cy="613702"/>
            <a:chOff x="609600" y="528537"/>
            <a:chExt cx="1444734" cy="763789"/>
          </a:xfrm>
          <a:solidFill>
            <a:schemeClr val="bg1"/>
          </a:solidFill>
        </p:grpSpPr>
        <p:sp>
          <p:nvSpPr>
            <p:cNvPr id="65" name="Rectangle 6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66" name="Freeform 6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7" name="Freeform 6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8" name="Freeform 6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69" name="Freeform 6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70" name="Freeform 6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71" name="Freeform 7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72" name="Freeform 7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73" name="Freeform 7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74" name="Freeform 7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75" name="Freeform 7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76" name="Freeform 7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77" name="Freeform 7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78" name="Freeform 7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Tree>
  </p:cSld>
  <p:clrMapOvr>
    <a:masterClrMapping/>
  </p:clrMapOvr>
  <p:transition>
    <p:wipe dir="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losing Slide-green thank you">
    <p:spTree>
      <p:nvGrpSpPr>
        <p:cNvPr id="1" name=""/>
        <p:cNvGrpSpPr/>
        <p:nvPr/>
      </p:nvGrpSpPr>
      <p:grpSpPr>
        <a:xfrm>
          <a:off x="0" y="0"/>
          <a:ext cx="0" cy="0"/>
          <a:chOff x="0" y="0"/>
          <a:chExt cx="0" cy="0"/>
        </a:xfrm>
      </p:grpSpPr>
      <p:pic>
        <p:nvPicPr>
          <p:cNvPr id="63" name="Picture 62" descr="first slide_16x9 v2.jpg"/>
          <p:cNvPicPr>
            <a:picLocks noChangeAspect="1"/>
          </p:cNvPicPr>
          <p:nvPr userDrawn="1"/>
        </p:nvPicPr>
        <p:blipFill>
          <a:blip r:embed="rId2" cstate="email"/>
          <a:stretch>
            <a:fillRect/>
          </a:stretch>
        </p:blipFill>
        <p:spPr>
          <a:xfrm>
            <a:off x="3" y="0"/>
            <a:ext cx="14630400" cy="8229600"/>
          </a:xfrm>
          <a:prstGeom prst="rect">
            <a:avLst/>
          </a:prstGeom>
        </p:spPr>
      </p:pic>
      <p:sp>
        <p:nvSpPr>
          <p:cNvPr id="19" name="TextBox 18"/>
          <p:cNvSpPr txBox="1"/>
          <p:nvPr userDrawn="1"/>
        </p:nvSpPr>
        <p:spPr>
          <a:xfrm>
            <a:off x="1031508" y="3672586"/>
            <a:ext cx="3498656" cy="916728"/>
          </a:xfrm>
          <a:prstGeom prst="rect">
            <a:avLst/>
          </a:prstGeom>
          <a:noFill/>
        </p:spPr>
        <p:txBody>
          <a:bodyPr wrap="none" lIns="130504" tIns="65252" rIns="130504" bIns="65252" rtlCol="0">
            <a:spAutoFit/>
          </a:bodyPr>
          <a:lstStyle/>
          <a:p>
            <a:r>
              <a:rPr lang="en-US" sz="5000" dirty="0">
                <a:solidFill>
                  <a:srgbClr val="FFFFFF"/>
                </a:solidFill>
              </a:rPr>
              <a:t>Thank you.</a:t>
            </a:r>
          </a:p>
        </p:txBody>
      </p:sp>
      <p:sp>
        <p:nvSpPr>
          <p:cNvPr id="35" name="Rectangle 34"/>
          <p:cNvSpPr>
            <a:spLocks noChangeArrowheads="1"/>
          </p:cNvSpPr>
          <p:nvPr userDrawn="1"/>
        </p:nvSpPr>
        <p:spPr bwMode="black">
          <a:xfrm>
            <a:off x="10355984" y="4340590"/>
            <a:ext cx="116616" cy="441827"/>
          </a:xfrm>
          <a:prstGeom prst="rect">
            <a:avLst/>
          </a:prstGeom>
          <a:solidFill>
            <a:schemeClr val="bg1"/>
          </a:solidFill>
          <a:ln w="9525">
            <a:noFill/>
            <a:miter lim="800000"/>
            <a:headEnd/>
            <a:tailEnd/>
          </a:ln>
        </p:spPr>
        <p:txBody>
          <a:bodyPr lIns="91356" tIns="45672" rIns="91356" bIns="45672"/>
          <a:lstStyle/>
          <a:p>
            <a:endParaRPr lang="en-US" dirty="0">
              <a:solidFill>
                <a:srgbClr val="0096D6"/>
              </a:solidFill>
            </a:endParaRPr>
          </a:p>
        </p:txBody>
      </p:sp>
      <p:sp>
        <p:nvSpPr>
          <p:cNvPr id="36" name="Freeform 35"/>
          <p:cNvSpPr>
            <a:spLocks/>
          </p:cNvSpPr>
          <p:nvPr userDrawn="1"/>
        </p:nvSpPr>
        <p:spPr bwMode="black">
          <a:xfrm>
            <a:off x="11035337" y="4329592"/>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37" name="Freeform 36"/>
          <p:cNvSpPr>
            <a:spLocks/>
          </p:cNvSpPr>
          <p:nvPr userDrawn="1"/>
        </p:nvSpPr>
        <p:spPr bwMode="black">
          <a:xfrm>
            <a:off x="9867829" y="4329592"/>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38" name="Freeform 37"/>
          <p:cNvSpPr>
            <a:spLocks noEditPoints="1"/>
          </p:cNvSpPr>
          <p:nvPr userDrawn="1"/>
        </p:nvSpPr>
        <p:spPr bwMode="black">
          <a:xfrm>
            <a:off x="11495018" y="4329592"/>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39" name="Freeform 38"/>
          <p:cNvSpPr>
            <a:spLocks/>
          </p:cNvSpPr>
          <p:nvPr userDrawn="1"/>
        </p:nvSpPr>
        <p:spPr bwMode="black">
          <a:xfrm>
            <a:off x="10623112" y="4329592"/>
            <a:ext cx="30238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0" name="Freeform 39"/>
          <p:cNvSpPr>
            <a:spLocks/>
          </p:cNvSpPr>
          <p:nvPr userDrawn="1"/>
        </p:nvSpPr>
        <p:spPr bwMode="black">
          <a:xfrm>
            <a:off x="9635960" y="3714419"/>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1" name="Freeform 40"/>
          <p:cNvSpPr>
            <a:spLocks/>
          </p:cNvSpPr>
          <p:nvPr userDrawn="1"/>
        </p:nvSpPr>
        <p:spPr bwMode="black">
          <a:xfrm>
            <a:off x="9943768" y="35621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2" name="Freeform 41"/>
          <p:cNvSpPr>
            <a:spLocks/>
          </p:cNvSpPr>
          <p:nvPr userDrawn="1"/>
        </p:nvSpPr>
        <p:spPr bwMode="black">
          <a:xfrm>
            <a:off x="10246159" y="33528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3" name="Freeform 42"/>
          <p:cNvSpPr>
            <a:spLocks/>
          </p:cNvSpPr>
          <p:nvPr userDrawn="1"/>
        </p:nvSpPr>
        <p:spPr bwMode="black">
          <a:xfrm>
            <a:off x="10553967" y="356216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4" name="Freeform 43"/>
          <p:cNvSpPr>
            <a:spLocks/>
          </p:cNvSpPr>
          <p:nvPr userDrawn="1"/>
        </p:nvSpPr>
        <p:spPr bwMode="black">
          <a:xfrm>
            <a:off x="10854989" y="3714419"/>
            <a:ext cx="116616" cy="22703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5" name="Freeform 44"/>
          <p:cNvSpPr>
            <a:spLocks/>
          </p:cNvSpPr>
          <p:nvPr userDrawn="1"/>
        </p:nvSpPr>
        <p:spPr bwMode="black">
          <a:xfrm>
            <a:off x="11162810" y="3562162"/>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6" name="Freeform 45"/>
          <p:cNvSpPr>
            <a:spLocks/>
          </p:cNvSpPr>
          <p:nvPr userDrawn="1"/>
        </p:nvSpPr>
        <p:spPr bwMode="black">
          <a:xfrm>
            <a:off x="11470622" y="3352804"/>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7" name="Freeform 46"/>
          <p:cNvSpPr>
            <a:spLocks/>
          </p:cNvSpPr>
          <p:nvPr userDrawn="1"/>
        </p:nvSpPr>
        <p:spPr bwMode="black">
          <a:xfrm>
            <a:off x="11773006" y="3562162"/>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8" name="Freeform 47"/>
          <p:cNvSpPr>
            <a:spLocks/>
          </p:cNvSpPr>
          <p:nvPr userDrawn="1"/>
        </p:nvSpPr>
        <p:spPr bwMode="black">
          <a:xfrm>
            <a:off x="12080819" y="3714419"/>
            <a:ext cx="111191" cy="22703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49" name="Rectangle 48"/>
          <p:cNvSpPr>
            <a:spLocks noChangeArrowheads="1"/>
          </p:cNvSpPr>
          <p:nvPr userDrawn="1"/>
        </p:nvSpPr>
        <p:spPr bwMode="black">
          <a:xfrm>
            <a:off x="10355984" y="4340590"/>
            <a:ext cx="116616" cy="441827"/>
          </a:xfrm>
          <a:prstGeom prst="rect">
            <a:avLst/>
          </a:prstGeom>
          <a:solidFill>
            <a:schemeClr val="bg1"/>
          </a:solidFill>
          <a:ln w="9525">
            <a:noFill/>
            <a:miter lim="800000"/>
            <a:headEnd/>
            <a:tailEnd/>
          </a:ln>
        </p:spPr>
        <p:txBody>
          <a:bodyPr lIns="91356" tIns="45672" rIns="91356" bIns="45672"/>
          <a:lstStyle/>
          <a:p>
            <a:endParaRPr lang="en-US" dirty="0">
              <a:solidFill>
                <a:srgbClr val="0096D6"/>
              </a:solidFill>
            </a:endParaRPr>
          </a:p>
        </p:txBody>
      </p:sp>
      <p:sp>
        <p:nvSpPr>
          <p:cNvPr id="50" name="Freeform 49"/>
          <p:cNvSpPr>
            <a:spLocks/>
          </p:cNvSpPr>
          <p:nvPr userDrawn="1"/>
        </p:nvSpPr>
        <p:spPr bwMode="black">
          <a:xfrm>
            <a:off x="11035337" y="4329592"/>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51" name="Freeform 50"/>
          <p:cNvSpPr>
            <a:spLocks/>
          </p:cNvSpPr>
          <p:nvPr userDrawn="1"/>
        </p:nvSpPr>
        <p:spPr bwMode="black">
          <a:xfrm>
            <a:off x="9867829" y="4329592"/>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52" name="Freeform 51"/>
          <p:cNvSpPr>
            <a:spLocks noEditPoints="1"/>
          </p:cNvSpPr>
          <p:nvPr userDrawn="1"/>
        </p:nvSpPr>
        <p:spPr bwMode="black">
          <a:xfrm>
            <a:off x="11495018" y="4329592"/>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53" name="Freeform 52"/>
          <p:cNvSpPr>
            <a:spLocks/>
          </p:cNvSpPr>
          <p:nvPr userDrawn="1"/>
        </p:nvSpPr>
        <p:spPr bwMode="black">
          <a:xfrm>
            <a:off x="10623112" y="4329592"/>
            <a:ext cx="302388"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54" name="Freeform 53"/>
          <p:cNvSpPr>
            <a:spLocks/>
          </p:cNvSpPr>
          <p:nvPr userDrawn="1"/>
        </p:nvSpPr>
        <p:spPr bwMode="black">
          <a:xfrm>
            <a:off x="9635960" y="3714419"/>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55" name="Freeform 54"/>
          <p:cNvSpPr>
            <a:spLocks/>
          </p:cNvSpPr>
          <p:nvPr userDrawn="1"/>
        </p:nvSpPr>
        <p:spPr bwMode="black">
          <a:xfrm>
            <a:off x="9943768" y="35621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56" name="Freeform 55"/>
          <p:cNvSpPr>
            <a:spLocks/>
          </p:cNvSpPr>
          <p:nvPr userDrawn="1"/>
        </p:nvSpPr>
        <p:spPr bwMode="black">
          <a:xfrm>
            <a:off x="10246159" y="33528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57" name="Freeform 56"/>
          <p:cNvSpPr>
            <a:spLocks/>
          </p:cNvSpPr>
          <p:nvPr userDrawn="1"/>
        </p:nvSpPr>
        <p:spPr bwMode="black">
          <a:xfrm>
            <a:off x="10553967" y="356216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58" name="Freeform 57"/>
          <p:cNvSpPr>
            <a:spLocks/>
          </p:cNvSpPr>
          <p:nvPr userDrawn="1"/>
        </p:nvSpPr>
        <p:spPr bwMode="black">
          <a:xfrm>
            <a:off x="10854989" y="3714419"/>
            <a:ext cx="116616" cy="22703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59" name="Freeform 58"/>
          <p:cNvSpPr>
            <a:spLocks/>
          </p:cNvSpPr>
          <p:nvPr userDrawn="1"/>
        </p:nvSpPr>
        <p:spPr bwMode="black">
          <a:xfrm>
            <a:off x="11162810" y="3562162"/>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60" name="Freeform 59"/>
          <p:cNvSpPr>
            <a:spLocks/>
          </p:cNvSpPr>
          <p:nvPr userDrawn="1"/>
        </p:nvSpPr>
        <p:spPr bwMode="black">
          <a:xfrm>
            <a:off x="11470622" y="3352804"/>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61" name="Freeform 60"/>
          <p:cNvSpPr>
            <a:spLocks/>
          </p:cNvSpPr>
          <p:nvPr userDrawn="1"/>
        </p:nvSpPr>
        <p:spPr bwMode="black">
          <a:xfrm>
            <a:off x="11773006" y="3562162"/>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
        <p:nvSpPr>
          <p:cNvPr id="62" name="Freeform 61"/>
          <p:cNvSpPr>
            <a:spLocks/>
          </p:cNvSpPr>
          <p:nvPr userDrawn="1"/>
        </p:nvSpPr>
        <p:spPr bwMode="black">
          <a:xfrm>
            <a:off x="12080819" y="3714419"/>
            <a:ext cx="111191" cy="22703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lIns="91356" tIns="45672" rIns="91356" bIns="45672"/>
          <a:lstStyle/>
          <a:p>
            <a:endParaRPr lang="en-US" dirty="0">
              <a:solidFill>
                <a:srgbClr val="0096D6"/>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500"/>
                            </p:stCondLst>
                            <p:childTnLst>
                              <p:par>
                                <p:cTn id="9" presetID="10" presetClass="entr" presetSubtype="0" fill="hold" grpId="1"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00"/>
                                        <p:tgtEl>
                                          <p:spTgt spid="40"/>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700"/>
                                        <p:tgtEl>
                                          <p:spTgt spid="4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700"/>
                                        <p:tgtEl>
                                          <p:spTgt spid="4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700"/>
                                        <p:tgtEl>
                                          <p:spTgt spid="43"/>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700"/>
                                        <p:tgtEl>
                                          <p:spTgt spid="44"/>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700"/>
                                        <p:tgtEl>
                                          <p:spTgt spid="45"/>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700"/>
                                        <p:tgtEl>
                                          <p:spTgt spid="46"/>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700"/>
                                        <p:tgtEl>
                                          <p:spTgt spid="4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700"/>
                                        <p:tgtEl>
                                          <p:spTgt spid="48"/>
                                        </p:tgtEl>
                                      </p:cBhvr>
                                    </p:animEffect>
                                  </p:childTnLst>
                                </p:cTn>
                              </p:par>
                              <p:par>
                                <p:cTn id="36" presetID="42" presetClass="path" presetSubtype="0" accel="50000" decel="50000" fill="hold" grpId="0" nodeType="withEffect">
                                  <p:stCondLst>
                                    <p:cond delay="0"/>
                                  </p:stCondLst>
                                  <p:childTnLst>
                                    <p:animMotion origin="layout" path="M -4.72222E-6 3.7037E-7 L -4.72222E-6 0.09143 " pathEditMode="relative" rAng="0" ptsTypes="AA">
                                      <p:cBhvr>
                                        <p:cTn id="37" dur="700" spd="-100000" fill="hold"/>
                                        <p:tgtEl>
                                          <p:spTgt spid="40"/>
                                        </p:tgtEl>
                                        <p:attrNameLst>
                                          <p:attrName>ppt_x</p:attrName>
                                          <p:attrName>ppt_y</p:attrName>
                                        </p:attrNameLst>
                                      </p:cBhvr>
                                      <p:rCtr x="0" y="46"/>
                                    </p:animMotion>
                                  </p:childTnLst>
                                </p:cTn>
                              </p:par>
                              <p:par>
                                <p:cTn id="38" presetID="42" presetClass="path" presetSubtype="0" accel="50000" decel="50000" fill="hold" grpId="0" nodeType="withEffect">
                                  <p:stCondLst>
                                    <p:cond delay="0"/>
                                  </p:stCondLst>
                                  <p:childTnLst>
                                    <p:animMotion origin="layout" path="M 5E-6 3.7037E-6 L 5E-6 0.11157 " pathEditMode="relative" rAng="0" ptsTypes="AA">
                                      <p:cBhvr>
                                        <p:cTn id="39" dur="700" spd="-100000" fill="hold"/>
                                        <p:tgtEl>
                                          <p:spTgt spid="42"/>
                                        </p:tgtEl>
                                        <p:attrNameLst>
                                          <p:attrName>ppt_x</p:attrName>
                                          <p:attrName>ppt_y</p:attrName>
                                        </p:attrNameLst>
                                      </p:cBhvr>
                                      <p:rCtr x="0" y="56"/>
                                    </p:animMotion>
                                  </p:childTnLst>
                                </p:cTn>
                              </p:par>
                              <p:par>
                                <p:cTn id="40" presetID="42" presetClass="path" presetSubtype="0" accel="50000" decel="50000" fill="hold" grpId="0" nodeType="withEffect">
                                  <p:stCondLst>
                                    <p:cond delay="0"/>
                                  </p:stCondLst>
                                  <p:childTnLst>
                                    <p:animMotion origin="layout" path="M 4.72222E-6 4.81481E-6 L 4.72222E-6 0.09143 " pathEditMode="relative" rAng="0" ptsTypes="AA">
                                      <p:cBhvr>
                                        <p:cTn id="41" dur="700" spd="-100000" fill="hold"/>
                                        <p:tgtEl>
                                          <p:spTgt spid="44"/>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2.77778E-6 3.7037E-6 L -2.77778E-6 0.11157 " pathEditMode="relative" rAng="0" ptsTypes="AA">
                                      <p:cBhvr>
                                        <p:cTn id="43" dur="700" spd="-100000" fill="hold"/>
                                        <p:tgtEl>
                                          <p:spTgt spid="46"/>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5.55556E-7 4.81481E-6 L 5.55556E-7 0.09143 " pathEditMode="relative" rAng="0" ptsTypes="AA">
                                      <p:cBhvr>
                                        <p:cTn id="45" dur="700" spd="-100000" fill="hold"/>
                                        <p:tgtEl>
                                          <p:spTgt spid="48"/>
                                        </p:tgtEl>
                                        <p:attrNameLst>
                                          <p:attrName>ppt_x</p:attrName>
                                          <p:attrName>ppt_y</p:attrName>
                                        </p:attrNameLst>
                                      </p:cBhvr>
                                      <p:rCtr x="0" y="46"/>
                                    </p:animMotion>
                                  </p:childTnLst>
                                </p:cTn>
                              </p:par>
                              <p:par>
                                <p:cTn id="46" presetID="64" presetClass="path" presetSubtype="0" accel="50000" decel="50000" fill="hold" grpId="0" nodeType="withEffect">
                                  <p:stCondLst>
                                    <p:cond delay="0"/>
                                  </p:stCondLst>
                                  <p:childTnLst>
                                    <p:animMotion origin="layout" path="M 4.72222E-6 3.33333E-6 L 4.72222E-6 -0.10764 " pathEditMode="relative" rAng="0" ptsTypes="AA">
                                      <p:cBhvr>
                                        <p:cTn id="47" dur="700" spd="-100000" fill="hold"/>
                                        <p:tgtEl>
                                          <p:spTgt spid="41"/>
                                        </p:tgtEl>
                                        <p:attrNameLst>
                                          <p:attrName>ppt_x</p:attrName>
                                          <p:attrName>ppt_y</p:attrName>
                                        </p:attrNameLst>
                                      </p:cBhvr>
                                      <p:rCtr x="0" y="-54"/>
                                    </p:animMotion>
                                  </p:childTnLst>
                                </p:cTn>
                              </p:par>
                              <p:par>
                                <p:cTn id="48" presetID="64" presetClass="path" presetSubtype="0" accel="50000" decel="50000" fill="hold" grpId="0" nodeType="withEffect">
                                  <p:stCondLst>
                                    <p:cond delay="0"/>
                                  </p:stCondLst>
                                  <p:childTnLst>
                                    <p:animMotion origin="layout" path="M 4.44444E-6 3.33333E-6 L 4.44444E-6 -0.10764 " pathEditMode="relative" rAng="0" ptsTypes="AA">
                                      <p:cBhvr>
                                        <p:cTn id="49" dur="700" spd="-100000" fill="hold"/>
                                        <p:tgtEl>
                                          <p:spTgt spid="43"/>
                                        </p:tgtEl>
                                        <p:attrNameLst>
                                          <p:attrName>ppt_x</p:attrName>
                                          <p:attrName>ppt_y</p:attrName>
                                        </p:attrNameLst>
                                      </p:cBhvr>
                                      <p:rCtr x="0" y="-54"/>
                                    </p:animMotion>
                                  </p:childTnLst>
                                </p:cTn>
                              </p:par>
                              <p:par>
                                <p:cTn id="50" presetID="64" presetClass="path" presetSubtype="0" accel="50000" decel="50000" fill="hold" grpId="0" nodeType="withEffect">
                                  <p:stCondLst>
                                    <p:cond delay="0"/>
                                  </p:stCondLst>
                                  <p:childTnLst>
                                    <p:animMotion origin="layout" path="M -2.22222E-6 3.33333E-6 L -2.22222E-6 -0.10764 " pathEditMode="relative" rAng="0" ptsTypes="AA">
                                      <p:cBhvr>
                                        <p:cTn id="51" dur="700" spd="-100000" fill="hold"/>
                                        <p:tgtEl>
                                          <p:spTgt spid="45"/>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1.11111E-6 3.33333E-6 L 1.11111E-6 -0.10764 " pathEditMode="relative" rAng="0" ptsTypes="AA">
                                      <p:cBhvr>
                                        <p:cTn id="53" dur="700" spd="-100000" fill="hold"/>
                                        <p:tgtEl>
                                          <p:spTgt spid="47"/>
                                        </p:tgtEl>
                                        <p:attrNameLst>
                                          <p:attrName>ppt_x</p:attrName>
                                          <p:attrName>ppt_y</p:attrName>
                                        </p:attrNameLst>
                                      </p:cBhvr>
                                      <p:rCtr x="0" y="-54"/>
                                    </p:animMotion>
                                  </p:childTnLst>
                                </p:cTn>
                              </p:par>
                            </p:childTnLst>
                          </p:cTn>
                        </p:par>
                        <p:par>
                          <p:cTn id="54" fill="hold">
                            <p:stCondLst>
                              <p:cond delay="2200"/>
                            </p:stCondLst>
                            <p:childTnLst>
                              <p:par>
                                <p:cTn id="55" presetID="10"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700"/>
                                        <p:tgtEl>
                                          <p:spTgt spid="37"/>
                                        </p:tgtEl>
                                      </p:cBhvr>
                                    </p:animEffect>
                                  </p:childTnLst>
                                </p:cTn>
                              </p:par>
                              <p:par>
                                <p:cTn id="58" presetID="10" presetClass="entr" presetSubtype="0" fill="hold" nodeType="withEffect">
                                  <p:stCondLst>
                                    <p:cond delay="1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700"/>
                                        <p:tgtEl>
                                          <p:spTgt spid="35"/>
                                        </p:tgtEl>
                                      </p:cBhvr>
                                    </p:animEffect>
                                  </p:childTnLst>
                                </p:cTn>
                              </p:par>
                              <p:par>
                                <p:cTn id="61" presetID="10" presetClass="entr" presetSubtype="0" fill="hold" nodeType="withEffect">
                                  <p:stCondLst>
                                    <p:cond delay="20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700"/>
                                        <p:tgtEl>
                                          <p:spTgt spid="39"/>
                                        </p:tgtEl>
                                      </p:cBhvr>
                                    </p:animEffect>
                                  </p:childTnLst>
                                </p:cTn>
                              </p:par>
                              <p:par>
                                <p:cTn id="64" presetID="10" presetClass="entr" presetSubtype="0" fill="hold" nodeType="withEffect">
                                  <p:stCondLst>
                                    <p:cond delay="30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700"/>
                                        <p:tgtEl>
                                          <p:spTgt spid="36"/>
                                        </p:tgtEl>
                                      </p:cBhvr>
                                    </p:animEffect>
                                  </p:childTnLst>
                                </p:cTn>
                              </p:par>
                              <p:par>
                                <p:cTn id="67" presetID="10" presetClass="entr" presetSubtype="0" fill="hold" nodeType="withEffect">
                                  <p:stCondLst>
                                    <p:cond delay="40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700"/>
                                        <p:tgtEl>
                                          <p:spTgt spid="38"/>
                                        </p:tgtEl>
                                      </p:cBhvr>
                                    </p:animEffect>
                                  </p:childTnLst>
                                </p:cTn>
                              </p:par>
                            </p:childTnLst>
                          </p:cTn>
                        </p:par>
                        <p:par>
                          <p:cTn id="70" fill="hold">
                            <p:stCondLst>
                              <p:cond delay="3300"/>
                            </p:stCondLst>
                            <p:childTnLst>
                              <p:par>
                                <p:cTn id="71" presetID="10" presetClass="entr" presetSubtype="0" fill="hold" grpId="1" nodeType="after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700"/>
                                        <p:tgtEl>
                                          <p:spTgt spid="54"/>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700"/>
                                        <p:tgtEl>
                                          <p:spTgt spid="55"/>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700"/>
                                        <p:tgtEl>
                                          <p:spTgt spid="56"/>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700"/>
                                        <p:tgtEl>
                                          <p:spTgt spid="57"/>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700"/>
                                        <p:tgtEl>
                                          <p:spTgt spid="58"/>
                                        </p:tgtEl>
                                      </p:cBhvr>
                                    </p:animEffect>
                                  </p:childTnLst>
                                </p:cTn>
                              </p:par>
                              <p:par>
                                <p:cTn id="86" presetID="10" presetClass="entr" presetSubtype="0" fill="hold" grpId="1" nodeType="with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fade">
                                      <p:cBhvr>
                                        <p:cTn id="88" dur="700"/>
                                        <p:tgtEl>
                                          <p:spTgt spid="59"/>
                                        </p:tgtEl>
                                      </p:cBhvr>
                                    </p:animEffect>
                                  </p:childTnLst>
                                </p:cTn>
                              </p:par>
                              <p:par>
                                <p:cTn id="89" presetID="10" presetClass="entr" presetSubtype="0" fill="hold" grpId="1" nodeType="withEffect">
                                  <p:stCondLst>
                                    <p:cond delay="0"/>
                                  </p:stCondLst>
                                  <p:childTnLst>
                                    <p:set>
                                      <p:cBhvr>
                                        <p:cTn id="90" dur="1" fill="hold">
                                          <p:stCondLst>
                                            <p:cond delay="0"/>
                                          </p:stCondLst>
                                        </p:cTn>
                                        <p:tgtEl>
                                          <p:spTgt spid="60"/>
                                        </p:tgtEl>
                                        <p:attrNameLst>
                                          <p:attrName>style.visibility</p:attrName>
                                        </p:attrNameLst>
                                      </p:cBhvr>
                                      <p:to>
                                        <p:strVal val="visible"/>
                                      </p:to>
                                    </p:set>
                                    <p:animEffect transition="in" filter="fade">
                                      <p:cBhvr>
                                        <p:cTn id="91" dur="700"/>
                                        <p:tgtEl>
                                          <p:spTgt spid="60"/>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fade">
                                      <p:cBhvr>
                                        <p:cTn id="94" dur="700"/>
                                        <p:tgtEl>
                                          <p:spTgt spid="61"/>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700"/>
                                        <p:tgtEl>
                                          <p:spTgt spid="62"/>
                                        </p:tgtEl>
                                      </p:cBhvr>
                                    </p:animEffect>
                                  </p:childTnLst>
                                </p:cTn>
                              </p:par>
                              <p:par>
                                <p:cTn id="98" presetID="42" presetClass="path" presetSubtype="0" accel="50000" decel="50000" fill="hold" grpId="0" nodeType="withEffect">
                                  <p:stCondLst>
                                    <p:cond delay="0"/>
                                  </p:stCondLst>
                                  <p:childTnLst>
                                    <p:animMotion origin="layout" path="M -4.72222E-6 3.7037E-7 L -4.72222E-6 0.09143 " pathEditMode="relative" rAng="0" ptsTypes="AA">
                                      <p:cBhvr>
                                        <p:cTn id="99" dur="700" spd="-100000" fill="hold"/>
                                        <p:tgtEl>
                                          <p:spTgt spid="54"/>
                                        </p:tgtEl>
                                        <p:attrNameLst>
                                          <p:attrName>ppt_x</p:attrName>
                                          <p:attrName>ppt_y</p:attrName>
                                        </p:attrNameLst>
                                      </p:cBhvr>
                                      <p:rCtr x="0" y="46"/>
                                    </p:animMotion>
                                  </p:childTnLst>
                                </p:cTn>
                              </p:par>
                              <p:par>
                                <p:cTn id="100" presetID="42" presetClass="path" presetSubtype="0" accel="50000" decel="50000" fill="hold" grpId="0" nodeType="withEffect">
                                  <p:stCondLst>
                                    <p:cond delay="0"/>
                                  </p:stCondLst>
                                  <p:childTnLst>
                                    <p:animMotion origin="layout" path="M 5E-6 3.7037E-6 L 5E-6 0.11157 " pathEditMode="relative" rAng="0" ptsTypes="AA">
                                      <p:cBhvr>
                                        <p:cTn id="101" dur="700" spd="-100000" fill="hold"/>
                                        <p:tgtEl>
                                          <p:spTgt spid="56"/>
                                        </p:tgtEl>
                                        <p:attrNameLst>
                                          <p:attrName>ppt_x</p:attrName>
                                          <p:attrName>ppt_y</p:attrName>
                                        </p:attrNameLst>
                                      </p:cBhvr>
                                      <p:rCtr x="0" y="56"/>
                                    </p:animMotion>
                                  </p:childTnLst>
                                </p:cTn>
                              </p:par>
                              <p:par>
                                <p:cTn id="102" presetID="42" presetClass="path" presetSubtype="0" accel="50000" decel="50000" fill="hold" grpId="0" nodeType="withEffect">
                                  <p:stCondLst>
                                    <p:cond delay="0"/>
                                  </p:stCondLst>
                                  <p:childTnLst>
                                    <p:animMotion origin="layout" path="M 4.72222E-6 4.81481E-6 L 4.72222E-6 0.09143 " pathEditMode="relative" rAng="0" ptsTypes="AA">
                                      <p:cBhvr>
                                        <p:cTn id="103" dur="700" spd="-100000" fill="hold"/>
                                        <p:tgtEl>
                                          <p:spTgt spid="58"/>
                                        </p:tgtEl>
                                        <p:attrNameLst>
                                          <p:attrName>ppt_x</p:attrName>
                                          <p:attrName>ppt_y</p:attrName>
                                        </p:attrNameLst>
                                      </p:cBhvr>
                                      <p:rCtr x="0" y="46"/>
                                    </p:animMotion>
                                  </p:childTnLst>
                                </p:cTn>
                              </p:par>
                              <p:par>
                                <p:cTn id="104" presetID="42" presetClass="path" presetSubtype="0" accel="50000" decel="50000" fill="hold" grpId="0" nodeType="withEffect">
                                  <p:stCondLst>
                                    <p:cond delay="0"/>
                                  </p:stCondLst>
                                  <p:childTnLst>
                                    <p:animMotion origin="layout" path="M -2.77778E-6 3.7037E-6 L -2.77778E-6 0.11157 " pathEditMode="relative" rAng="0" ptsTypes="AA">
                                      <p:cBhvr>
                                        <p:cTn id="105" dur="700" spd="-100000" fill="hold"/>
                                        <p:tgtEl>
                                          <p:spTgt spid="60"/>
                                        </p:tgtEl>
                                        <p:attrNameLst>
                                          <p:attrName>ppt_x</p:attrName>
                                          <p:attrName>ppt_y</p:attrName>
                                        </p:attrNameLst>
                                      </p:cBhvr>
                                      <p:rCtr x="0" y="56"/>
                                    </p:animMotion>
                                  </p:childTnLst>
                                </p:cTn>
                              </p:par>
                              <p:par>
                                <p:cTn id="106" presetID="42" presetClass="path" presetSubtype="0" accel="50000" decel="50000" fill="hold" grpId="0" nodeType="withEffect">
                                  <p:stCondLst>
                                    <p:cond delay="0"/>
                                  </p:stCondLst>
                                  <p:childTnLst>
                                    <p:animMotion origin="layout" path="M 5.55556E-7 4.81481E-6 L 5.55556E-7 0.09143 " pathEditMode="relative" rAng="0" ptsTypes="AA">
                                      <p:cBhvr>
                                        <p:cTn id="107" dur="700" spd="-100000" fill="hold"/>
                                        <p:tgtEl>
                                          <p:spTgt spid="62"/>
                                        </p:tgtEl>
                                        <p:attrNameLst>
                                          <p:attrName>ppt_x</p:attrName>
                                          <p:attrName>ppt_y</p:attrName>
                                        </p:attrNameLst>
                                      </p:cBhvr>
                                      <p:rCtr x="0" y="46"/>
                                    </p:animMotion>
                                  </p:childTnLst>
                                </p:cTn>
                              </p:par>
                              <p:par>
                                <p:cTn id="108" presetID="64" presetClass="path" presetSubtype="0" accel="50000" decel="50000" fill="hold" grpId="0" nodeType="withEffect">
                                  <p:stCondLst>
                                    <p:cond delay="0"/>
                                  </p:stCondLst>
                                  <p:childTnLst>
                                    <p:animMotion origin="layout" path="M 4.72222E-6 3.33333E-6 L 4.72222E-6 -0.10764 " pathEditMode="relative" rAng="0" ptsTypes="AA">
                                      <p:cBhvr>
                                        <p:cTn id="109" dur="700" spd="-100000" fill="hold"/>
                                        <p:tgtEl>
                                          <p:spTgt spid="55"/>
                                        </p:tgtEl>
                                        <p:attrNameLst>
                                          <p:attrName>ppt_x</p:attrName>
                                          <p:attrName>ppt_y</p:attrName>
                                        </p:attrNameLst>
                                      </p:cBhvr>
                                      <p:rCtr x="0" y="-54"/>
                                    </p:animMotion>
                                  </p:childTnLst>
                                </p:cTn>
                              </p:par>
                              <p:par>
                                <p:cTn id="110" presetID="64" presetClass="path" presetSubtype="0" accel="50000" decel="50000" fill="hold" grpId="0" nodeType="withEffect">
                                  <p:stCondLst>
                                    <p:cond delay="0"/>
                                  </p:stCondLst>
                                  <p:childTnLst>
                                    <p:animMotion origin="layout" path="M 4.44444E-6 3.33333E-6 L 4.44444E-6 -0.10764 " pathEditMode="relative" rAng="0" ptsTypes="AA">
                                      <p:cBhvr>
                                        <p:cTn id="111" dur="700" spd="-100000" fill="hold"/>
                                        <p:tgtEl>
                                          <p:spTgt spid="57"/>
                                        </p:tgtEl>
                                        <p:attrNameLst>
                                          <p:attrName>ppt_x</p:attrName>
                                          <p:attrName>ppt_y</p:attrName>
                                        </p:attrNameLst>
                                      </p:cBhvr>
                                      <p:rCtr x="0" y="-54"/>
                                    </p:animMotion>
                                  </p:childTnLst>
                                </p:cTn>
                              </p:par>
                              <p:par>
                                <p:cTn id="112" presetID="64" presetClass="path" presetSubtype="0" accel="50000" decel="50000" fill="hold" grpId="0" nodeType="withEffect">
                                  <p:stCondLst>
                                    <p:cond delay="0"/>
                                  </p:stCondLst>
                                  <p:childTnLst>
                                    <p:animMotion origin="layout" path="M -2.22222E-6 3.33333E-6 L -2.22222E-6 -0.10764 " pathEditMode="relative" rAng="0" ptsTypes="AA">
                                      <p:cBhvr>
                                        <p:cTn id="113" dur="700" spd="-100000" fill="hold"/>
                                        <p:tgtEl>
                                          <p:spTgt spid="59"/>
                                        </p:tgtEl>
                                        <p:attrNameLst>
                                          <p:attrName>ppt_x</p:attrName>
                                          <p:attrName>ppt_y</p:attrName>
                                        </p:attrNameLst>
                                      </p:cBhvr>
                                      <p:rCtr x="0" y="-54"/>
                                    </p:animMotion>
                                  </p:childTnLst>
                                </p:cTn>
                              </p:par>
                              <p:par>
                                <p:cTn id="114" presetID="64" presetClass="path" presetSubtype="0" accel="50000" decel="50000" fill="hold" grpId="0" nodeType="withEffect">
                                  <p:stCondLst>
                                    <p:cond delay="0"/>
                                  </p:stCondLst>
                                  <p:childTnLst>
                                    <p:animMotion origin="layout" path="M 1.11111E-6 3.33333E-6 L 1.11111E-6 -0.10764 " pathEditMode="relative" rAng="0" ptsTypes="AA">
                                      <p:cBhvr>
                                        <p:cTn id="115" dur="700" spd="-100000" fill="hold"/>
                                        <p:tgtEl>
                                          <p:spTgt spid="61"/>
                                        </p:tgtEl>
                                        <p:attrNameLst>
                                          <p:attrName>ppt_x</p:attrName>
                                          <p:attrName>ppt_y</p:attrName>
                                        </p:attrNameLst>
                                      </p:cBhvr>
                                      <p:rCtr x="0" y="-54"/>
                                    </p:animMotion>
                                  </p:childTnLst>
                                </p:cTn>
                              </p:par>
                            </p:childTnLst>
                          </p:cTn>
                        </p:par>
                        <p:par>
                          <p:cTn id="116" fill="hold">
                            <p:stCondLst>
                              <p:cond delay="4000"/>
                            </p:stCondLst>
                            <p:childTnLst>
                              <p:par>
                                <p:cTn id="117" presetID="10" presetClass="entr" presetSubtype="0" fill="hold" grpId="0" nodeType="after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fade">
                                      <p:cBhvr>
                                        <p:cTn id="119" dur="700"/>
                                        <p:tgtEl>
                                          <p:spTgt spid="51"/>
                                        </p:tgtEl>
                                      </p:cBhvr>
                                    </p:animEffect>
                                  </p:childTnLst>
                                </p:cTn>
                              </p:par>
                              <p:par>
                                <p:cTn id="120" presetID="10" presetClass="entr" presetSubtype="0" fill="hold" nodeType="withEffect">
                                  <p:stCondLst>
                                    <p:cond delay="10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700"/>
                                        <p:tgtEl>
                                          <p:spTgt spid="49"/>
                                        </p:tgtEl>
                                      </p:cBhvr>
                                    </p:animEffect>
                                  </p:childTnLst>
                                </p:cTn>
                              </p:par>
                              <p:par>
                                <p:cTn id="123" presetID="10" presetClass="entr" presetSubtype="0" fill="hold" nodeType="withEffect">
                                  <p:stCondLst>
                                    <p:cond delay="20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700"/>
                                        <p:tgtEl>
                                          <p:spTgt spid="53"/>
                                        </p:tgtEl>
                                      </p:cBhvr>
                                    </p:animEffect>
                                  </p:childTnLst>
                                </p:cTn>
                              </p:par>
                              <p:par>
                                <p:cTn id="126" presetID="10" presetClass="entr" presetSubtype="0" fill="hold" nodeType="withEffect">
                                  <p:stCondLst>
                                    <p:cond delay="300"/>
                                  </p:stCondLst>
                                  <p:childTnLst>
                                    <p:set>
                                      <p:cBhvr>
                                        <p:cTn id="127" dur="1" fill="hold">
                                          <p:stCondLst>
                                            <p:cond delay="0"/>
                                          </p:stCondLst>
                                        </p:cTn>
                                        <p:tgtEl>
                                          <p:spTgt spid="50"/>
                                        </p:tgtEl>
                                        <p:attrNameLst>
                                          <p:attrName>style.visibility</p:attrName>
                                        </p:attrNameLst>
                                      </p:cBhvr>
                                      <p:to>
                                        <p:strVal val="visible"/>
                                      </p:to>
                                    </p:set>
                                    <p:animEffect transition="in" filter="fade">
                                      <p:cBhvr>
                                        <p:cTn id="128" dur="700"/>
                                        <p:tgtEl>
                                          <p:spTgt spid="50"/>
                                        </p:tgtEl>
                                      </p:cBhvr>
                                    </p:animEffect>
                                  </p:childTnLst>
                                </p:cTn>
                              </p:par>
                              <p:par>
                                <p:cTn id="129" presetID="10" presetClass="entr" presetSubtype="0" fill="hold" nodeType="withEffect">
                                  <p:stCondLst>
                                    <p:cond delay="400"/>
                                  </p:stCondLst>
                                  <p:childTnLst>
                                    <p:set>
                                      <p:cBhvr>
                                        <p:cTn id="130" dur="1" fill="hold">
                                          <p:stCondLst>
                                            <p:cond delay="0"/>
                                          </p:stCondLst>
                                        </p:cTn>
                                        <p:tgtEl>
                                          <p:spTgt spid="52"/>
                                        </p:tgtEl>
                                        <p:attrNameLst>
                                          <p:attrName>style.visibility</p:attrName>
                                        </p:attrNameLst>
                                      </p:cBhvr>
                                      <p:to>
                                        <p:strVal val="visible"/>
                                      </p:to>
                                    </p:set>
                                    <p:animEffect transition="in" filter="fade">
                                      <p:cBhvr>
                                        <p:cTn id="131" dur="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1" grpId="0"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with gradient background">
    <p:spTree>
      <p:nvGrpSpPr>
        <p:cNvPr id="1" name=""/>
        <p:cNvGrpSpPr/>
        <p:nvPr/>
      </p:nvGrpSpPr>
      <p:grpSpPr>
        <a:xfrm>
          <a:off x="0" y="0"/>
          <a:ext cx="0" cy="0"/>
          <a:chOff x="0" y="0"/>
          <a:chExt cx="0" cy="0"/>
        </a:xfrm>
      </p:grpSpPr>
      <p:sp>
        <p:nvSpPr>
          <p:cNvPr id="6" name="Rectangle 5"/>
          <p:cNvSpPr/>
          <p:nvPr userDrawn="1"/>
        </p:nvSpPr>
        <p:spPr>
          <a:xfrm>
            <a:off x="3" y="7271467"/>
            <a:ext cx="14630400" cy="640080"/>
          </a:xfrm>
          <a:prstGeom prst="rect">
            <a:avLst/>
          </a:prstGeom>
          <a:solidFill>
            <a:srgbClr val="001E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smtClean="0"/>
          </a:p>
        </p:txBody>
      </p:sp>
      <p:sp>
        <p:nvSpPr>
          <p:cNvPr id="8" name="Rectangle 7"/>
          <p:cNvSpPr/>
          <p:nvPr userDrawn="1"/>
        </p:nvSpPr>
        <p:spPr>
          <a:xfrm>
            <a:off x="3" y="3566161"/>
            <a:ext cx="14630400" cy="4663440"/>
          </a:xfrm>
          <a:prstGeom prst="rect">
            <a:avLst/>
          </a:prstGeom>
          <a:gradFill flip="none" rotWithShape="1">
            <a:gsLst>
              <a:gs pos="0">
                <a:srgbClr val="1D4A81"/>
              </a:gs>
              <a:gs pos="100000">
                <a:srgbClr val="08252E">
                  <a:alpha val="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smtClean="0"/>
          </a:p>
        </p:txBody>
      </p:sp>
      <p:sp>
        <p:nvSpPr>
          <p:cNvPr id="2" name="Title 1"/>
          <p:cNvSpPr>
            <a:spLocks noGrp="1"/>
          </p:cNvSpPr>
          <p:nvPr>
            <p:ph type="title"/>
          </p:nvPr>
        </p:nvSpPr>
        <p:spPr>
          <a:xfrm>
            <a:off x="367524"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67523" y="1613002"/>
            <a:ext cx="13726160" cy="5427878"/>
          </a:xfrm>
        </p:spPr>
        <p:txBody>
          <a:bodyPr>
            <a:noAutofit/>
          </a:bodyPr>
          <a:lstStyle>
            <a:lvl1pPr>
              <a:lnSpc>
                <a:spcPct val="95000"/>
              </a:lnSpc>
              <a:spcBef>
                <a:spcPts val="2114"/>
              </a:spcBef>
              <a:defRPr sz="3100">
                <a:solidFill>
                  <a:schemeClr val="bg1"/>
                </a:solidFill>
                <a:latin typeface="+mj-lt"/>
              </a:defRPr>
            </a:lvl1pPr>
            <a:lvl2pPr>
              <a:lnSpc>
                <a:spcPct val="95000"/>
              </a:lnSpc>
              <a:spcBef>
                <a:spcPts val="857"/>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9"/>
          <p:cNvSpPr>
            <a:spLocks noGrp="1"/>
          </p:cNvSpPr>
          <p:nvPr>
            <p:ph type="body" sz="quarter" idx="11" hasCustomPrompt="1"/>
          </p:nvPr>
        </p:nvSpPr>
        <p:spPr>
          <a:xfrm>
            <a:off x="367523" y="7274547"/>
            <a:ext cx="13459968" cy="332399"/>
          </a:xfrm>
        </p:spPr>
        <p:txBody>
          <a:bodyPr vert="horz" wrap="square" lIns="130504" tIns="65252" rIns="130504" bIns="65252" rtlCol="0" anchor="b" anchorCtr="0">
            <a:noAutofit/>
          </a:bodyPr>
          <a:lstStyle>
            <a:lvl1pPr marL="0" indent="0" algn="l" defTabSz="1148703">
              <a:lnSpc>
                <a:spcPct val="90000"/>
              </a:lnSpc>
              <a:spcBef>
                <a:spcPct val="50000"/>
              </a:spcBef>
              <a:buNone/>
              <a:defRPr lang="en-US" sz="1700" kern="1200" dirty="0" smtClean="0">
                <a:solidFill>
                  <a:schemeClr val="bg1"/>
                </a:solidFill>
                <a:latin typeface="+mj-lt"/>
                <a:ea typeface="+mn-ea"/>
                <a:cs typeface="+mn-cs"/>
              </a:defRPr>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marL="326258" lvl="0" indent="-326258" algn="l" defTabSz="1148703" rtl="0" eaLnBrk="1" latinLnBrk="0" hangingPunct="1">
              <a:lnSpc>
                <a:spcPct val="100000"/>
              </a:lnSpc>
              <a:spcBef>
                <a:spcPts val="0"/>
              </a:spcBef>
              <a:buClr>
                <a:schemeClr val="tx1"/>
              </a:buClr>
              <a:buSzPct val="90000"/>
              <a:buFont typeface="Arial" pitchFamily="34" charset="0"/>
              <a:buNone/>
              <a:tabLst/>
            </a:pPr>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2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530" y="518658"/>
            <a:ext cx="13742178" cy="1005840"/>
          </a:xfrm>
          <a:prstGeom prst="rect">
            <a:avLst/>
          </a:prstGeo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mc="http://schemas.openxmlformats.org/markup-compatibility/2006" xmlns:mv="urn:schemas-microsoft-com:mac:vml" xmlns:p14="http://schemas.microsoft.com/office/powerpoint/2010/main" xmlns="" val="2468968258"/>
      </p:ext>
    </p:extLst>
  </p:cSld>
  <p:clrMapOvr>
    <a:masterClrMapping/>
  </p:clrMapOvr>
  <p:transition>
    <p:wipe dir="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Bullet">
    <p:spTree>
      <p:nvGrpSpPr>
        <p:cNvPr id="1" name=""/>
        <p:cNvGrpSpPr/>
        <p:nvPr/>
      </p:nvGrpSpPr>
      <p:grpSpPr>
        <a:xfrm>
          <a:off x="0" y="0"/>
          <a:ext cx="0" cy="0"/>
          <a:chOff x="0" y="0"/>
          <a:chExt cx="0" cy="0"/>
        </a:xfrm>
      </p:grpSpPr>
      <p:sp>
        <p:nvSpPr>
          <p:cNvPr id="2" name="Title 1"/>
          <p:cNvSpPr>
            <a:spLocks noGrp="1"/>
          </p:cNvSpPr>
          <p:nvPr>
            <p:ph type="title"/>
          </p:nvPr>
        </p:nvSpPr>
        <p:spPr>
          <a:xfrm>
            <a:off x="367533" y="518658"/>
            <a:ext cx="13729477" cy="1005840"/>
          </a:xfrm>
        </p:spPr>
        <p:txBody>
          <a:bodyPr/>
          <a:lstStyle>
            <a:lvl1pPr algn="l" defTabSz="1096466" rtl="0" eaLnBrk="1" latinLnBrk="0" hangingPunct="1">
              <a:lnSpc>
                <a:spcPct val="80000"/>
              </a:lnSpc>
              <a:spcBef>
                <a:spcPct val="0"/>
              </a:spcBef>
              <a:buNone/>
              <a:defRPr lang="en-US" sz="4300" b="0" kern="1200" spc="0" baseline="0" noProof="0" dirty="0">
                <a:gradFill flip="none" rotWithShape="1">
                  <a:gsLst>
                    <a:gs pos="100000">
                      <a:srgbClr val="E7FC24"/>
                    </a:gs>
                    <a:gs pos="52000">
                      <a:srgbClr val="01954B"/>
                    </a:gs>
                  </a:gsLst>
                  <a:lin ang="13500000" scaled="1"/>
                  <a:tileRect/>
                </a:gradFill>
                <a:latin typeface="+mj-lt"/>
                <a:ea typeface="+mj-ea"/>
                <a:cs typeface="+mj-cs"/>
              </a:defRPr>
            </a:lvl1pPr>
          </a:lstStyle>
          <a:p>
            <a:pPr marL="0" marR="0" lvl="0" indent="0" algn="l" defTabSz="1096466" rtl="0" eaLnBrk="1" fontAlgn="auto" latinLnBrk="0" hangingPunct="1">
              <a:lnSpc>
                <a:spcPct val="80000"/>
              </a:lnSpc>
              <a:spcBef>
                <a:spcPct val="0"/>
              </a:spcBef>
              <a:spcAft>
                <a:spcPts val="0"/>
              </a:spcAft>
              <a:buClrTx/>
              <a:buSzTx/>
              <a:buNone/>
              <a:tabLst/>
              <a:defRPr/>
            </a:pPr>
            <a:r>
              <a:rPr lang="en-US" dirty="0" smtClean="0"/>
              <a:t>Click to edit Master title style</a:t>
            </a:r>
            <a:endParaRPr lang="en-US" dirty="0"/>
          </a:p>
        </p:txBody>
      </p:sp>
      <p:sp>
        <p:nvSpPr>
          <p:cNvPr id="4" name="Text Placeholder 3"/>
          <p:cNvSpPr>
            <a:spLocks noGrp="1"/>
          </p:cNvSpPr>
          <p:nvPr>
            <p:ph type="body" sz="quarter" idx="10"/>
          </p:nvPr>
        </p:nvSpPr>
        <p:spPr>
          <a:xfrm>
            <a:off x="373173" y="1613002"/>
            <a:ext cx="13713458" cy="5958230"/>
          </a:xfrm>
        </p:spPr>
        <p:txBody>
          <a:bodyPr>
            <a:noAutofit/>
          </a:bodyPr>
          <a:lstStyle>
            <a:lvl1pPr>
              <a:lnSpc>
                <a:spcPct val="95000"/>
              </a:lnSpc>
              <a:spcBef>
                <a:spcPts val="1776"/>
              </a:spcBef>
              <a:buClr>
                <a:srgbClr val="96CA4B"/>
              </a:buClr>
              <a:tabLst/>
              <a:defRPr sz="2600">
                <a:solidFill>
                  <a:schemeClr val="bg1"/>
                </a:solidFill>
                <a:latin typeface="+mj-lt"/>
              </a:defRPr>
            </a:lvl1pPr>
            <a:lvl2pPr>
              <a:lnSpc>
                <a:spcPct val="95000"/>
              </a:lnSpc>
              <a:spcBef>
                <a:spcPts val="720"/>
              </a:spcBef>
              <a:tabLst/>
              <a:defRPr>
                <a:solidFill>
                  <a:schemeClr val="bg1"/>
                </a:solidFill>
                <a:latin typeface="+mj-lt"/>
              </a:defRPr>
            </a:lvl2pPr>
            <a:lvl3pPr>
              <a:tabLst/>
              <a:defRPr>
                <a:solidFill>
                  <a:schemeClr val="bg1"/>
                </a:solidFill>
                <a:latin typeface="+mj-lt"/>
              </a:defRPr>
            </a:lvl3pPr>
            <a:lvl4pPr>
              <a:tabLst/>
              <a:defRPr>
                <a:solidFill>
                  <a:schemeClr val="bg1"/>
                </a:solidFill>
                <a:latin typeface="+mj-lt"/>
              </a:defRPr>
            </a:lvl4pPr>
            <a:lvl5pPr>
              <a:tabLst/>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7525" y="518658"/>
            <a:ext cx="13742177" cy="1005840"/>
          </a:xfrm>
        </p:spPr>
        <p:txBody>
          <a:bodyPr/>
          <a:lstStyle>
            <a:lvl1pPr algn="l" defTabSz="1096466" rtl="0" eaLnBrk="1" latinLnBrk="0" hangingPunct="1">
              <a:lnSpc>
                <a:spcPct val="80000"/>
              </a:lnSpc>
              <a:spcBef>
                <a:spcPct val="0"/>
              </a:spcBef>
              <a:buNone/>
              <a:defRPr lang="en-US" sz="4300" b="0" kern="1200" spc="0" baseline="0" noProof="0" dirty="0">
                <a:gradFill flip="none" rotWithShape="1">
                  <a:gsLst>
                    <a:gs pos="100000">
                      <a:srgbClr val="E7FC24"/>
                    </a:gs>
                    <a:gs pos="52000">
                      <a:srgbClr val="01954B"/>
                    </a:gs>
                  </a:gsLst>
                  <a:lin ang="13500000" scaled="1"/>
                  <a:tileRect/>
                </a:gradFill>
                <a:latin typeface="+mj-lt"/>
                <a:ea typeface="+mj-ea"/>
                <a:cs typeface="+mj-cs"/>
              </a:defRPr>
            </a:lvl1pPr>
          </a:lstStyle>
          <a:p>
            <a:pPr marL="0" marR="0" lvl="0" indent="0" algn="l" defTabSz="1096466" rtl="0" eaLnBrk="1" fontAlgn="auto" latinLnBrk="0" hangingPunct="1">
              <a:lnSpc>
                <a:spcPct val="80000"/>
              </a:lnSpc>
              <a:spcBef>
                <a:spcPct val="0"/>
              </a:spcBef>
              <a:spcAft>
                <a:spcPts val="0"/>
              </a:spcAft>
              <a:buClrTx/>
              <a:buSzTx/>
              <a:buNone/>
              <a:tabLst/>
              <a:defRPr/>
            </a:pPr>
            <a:r>
              <a:rPr lang="en-US" dirty="0"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6_Title and Content Blue Gradient">
    <p:spTree>
      <p:nvGrpSpPr>
        <p:cNvPr id="1" name=""/>
        <p:cNvGrpSpPr/>
        <p:nvPr/>
      </p:nvGrpSpPr>
      <p:grpSpPr>
        <a:xfrm>
          <a:off x="0" y="0"/>
          <a:ext cx="0" cy="0"/>
          <a:chOff x="0" y="0"/>
          <a:chExt cx="0" cy="0"/>
        </a:xfrm>
      </p:grpSpPr>
      <p:sp>
        <p:nvSpPr>
          <p:cNvPr id="11" name="Rectangle 10"/>
          <p:cNvSpPr>
            <a:spLocks noChangeArrowheads="1"/>
          </p:cNvSpPr>
          <p:nvPr userDrawn="1"/>
        </p:nvSpPr>
        <p:spPr bwMode="hidden">
          <a:xfrm>
            <a:off x="3" y="4032886"/>
            <a:ext cx="14630400" cy="4196714"/>
          </a:xfrm>
          <a:prstGeom prst="rect">
            <a:avLst/>
          </a:prstGeom>
          <a:gradFill rotWithShape="1">
            <a:gsLst>
              <a:gs pos="0">
                <a:srgbClr val="000000">
                  <a:alpha val="0"/>
                </a:srgbClr>
              </a:gs>
              <a:gs pos="100000">
                <a:schemeClr val="accent1">
                  <a:alpha val="50000"/>
                </a:schemeClr>
              </a:gs>
            </a:gsLst>
            <a:lin ang="5400000" scaled="1"/>
          </a:gradFill>
          <a:ln w="9525" algn="ctr">
            <a:noFill/>
            <a:miter lim="800000"/>
            <a:headEnd/>
            <a:tailEnd/>
          </a:ln>
          <a:effectLst/>
        </p:spPr>
        <p:txBody>
          <a:bodyPr lIns="117208" tIns="58606" rIns="117208" bIns="58606" anchor="ctr">
            <a:noAutofit/>
          </a:bodyPr>
          <a:lstStyle/>
          <a:p>
            <a:pPr fontAlgn="base">
              <a:spcBef>
                <a:spcPct val="0"/>
              </a:spcBef>
              <a:spcAft>
                <a:spcPct val="0"/>
              </a:spcAft>
            </a:pPr>
            <a:endParaRPr lang="en-US" sz="3400" dirty="0">
              <a:solidFill>
                <a:prstClr val="black"/>
              </a:solidFill>
              <a:cs typeface="Arial" charset="0"/>
            </a:endParaRPr>
          </a:p>
        </p:txBody>
      </p:sp>
      <p:sp>
        <p:nvSpPr>
          <p:cNvPr id="2" name="Title 1"/>
          <p:cNvSpPr>
            <a:spLocks noGrp="1"/>
          </p:cNvSpPr>
          <p:nvPr>
            <p:ph type="title" hasCustomPrompt="1"/>
          </p:nvPr>
        </p:nvSpPr>
        <p:spPr>
          <a:xfrm>
            <a:off x="1270003" y="365760"/>
            <a:ext cx="11897358" cy="1005840"/>
          </a:xfrm>
        </p:spPr>
        <p:txBody>
          <a:bodyPr>
            <a:noAutofit/>
          </a:bodyPr>
          <a:lstStyle/>
          <a:p>
            <a:r>
              <a:rPr lang="en-US" dirty="0" smtClean="0"/>
              <a:t>Slide Title Goes Here</a:t>
            </a:r>
            <a:endParaRPr lang="en-US" dirty="0"/>
          </a:p>
        </p:txBody>
      </p:sp>
      <p:sp>
        <p:nvSpPr>
          <p:cNvPr id="8" name="Text Placeholder 7"/>
          <p:cNvSpPr>
            <a:spLocks noGrp="1"/>
          </p:cNvSpPr>
          <p:nvPr>
            <p:ph type="body" sz="quarter" idx="10" hasCustomPrompt="1"/>
          </p:nvPr>
        </p:nvSpPr>
        <p:spPr>
          <a:xfrm>
            <a:off x="1270003" y="1423850"/>
            <a:ext cx="11897358" cy="457200"/>
          </a:xfrm>
        </p:spPr>
        <p:txBody>
          <a:bodyPr anchor="ctr" anchorCtr="0">
            <a:noAutofit/>
          </a:bodyPr>
          <a:lstStyle>
            <a:lvl1pPr>
              <a:buFontTx/>
              <a:buNone/>
              <a:defRPr sz="3400"/>
            </a:lvl1pPr>
            <a:lvl2pPr>
              <a:defRPr sz="3400"/>
            </a:lvl2pPr>
            <a:lvl3pPr>
              <a:defRPr sz="3400"/>
            </a:lvl3pPr>
            <a:lvl4pPr>
              <a:defRPr sz="3400"/>
            </a:lvl4pPr>
            <a:lvl5pPr>
              <a:defRPr sz="3400"/>
            </a:lvl5pPr>
          </a:lstStyle>
          <a:p>
            <a:pPr lvl="0"/>
            <a:r>
              <a:rPr lang="en-US" dirty="0" smtClean="0"/>
              <a:t>Subtitle Goes Here</a:t>
            </a:r>
            <a:endParaRPr lang="en-US" dirty="0"/>
          </a:p>
        </p:txBody>
      </p:sp>
      <p:sp>
        <p:nvSpPr>
          <p:cNvPr id="3" name="Content Placeholder 2"/>
          <p:cNvSpPr>
            <a:spLocks noGrp="1"/>
          </p:cNvSpPr>
          <p:nvPr>
            <p:ph idx="1" hasCustomPrompt="1"/>
          </p:nvPr>
        </p:nvSpPr>
        <p:spPr/>
        <p:txBody>
          <a:bodyPr>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1" hasCustomPrompt="1"/>
          </p:nvPr>
        </p:nvSpPr>
        <p:spPr>
          <a:xfrm>
            <a:off x="1270001" y="7576570"/>
            <a:ext cx="11938000" cy="445794"/>
          </a:xfrm>
        </p:spPr>
        <p:txBody>
          <a:bodyPr wrap="square" anchor="b" anchorCtr="0">
            <a:spAutoFit/>
          </a:bodyPr>
          <a:lstStyle>
            <a:lvl1pPr algn="l" defTabSz="1148703">
              <a:lnSpc>
                <a:spcPct val="100000"/>
              </a:lnSpc>
              <a:spcBef>
                <a:spcPct val="50000"/>
              </a:spcBef>
              <a:buNone/>
              <a:defRPr sz="2000"/>
            </a:lvl1pPr>
            <a:lvl2pPr>
              <a:buFont typeface="Arial" pitchFamily="34" charset="0"/>
              <a:buNone/>
              <a:defRPr sz="2000"/>
            </a:lvl2pPr>
            <a:lvl3pPr>
              <a:buFont typeface="Arial" pitchFamily="34" charset="0"/>
              <a:buNone/>
              <a:defRPr sz="2000"/>
            </a:lvl3pPr>
            <a:lvl4pPr>
              <a:buFont typeface="Arial" pitchFamily="34" charset="0"/>
              <a:buNone/>
              <a:defRPr sz="2000"/>
            </a:lvl4pPr>
            <a:lvl5pPr>
              <a:buFont typeface="Arial" pitchFamily="34" charset="0"/>
              <a:buNone/>
              <a:defRPr sz="2000"/>
            </a:lvl5pPr>
          </a:lstStyle>
          <a:p>
            <a:pPr lvl="0"/>
            <a:r>
              <a:rPr lang="en-US" dirty="0" smtClean="0"/>
              <a:t>Source: Placeholder for Notes Is 14 Points</a:t>
            </a:r>
          </a:p>
        </p:txBody>
      </p:sp>
    </p:spTree>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26202" y="4524982"/>
            <a:ext cx="8669576" cy="461010"/>
          </a:xfrm>
        </p:spPr>
        <p:txBody>
          <a:bodyPr vert="horz" lIns="109649" tIns="54825" rIns="109649" bIns="54825" rtlCol="0">
            <a:noAutofit/>
          </a:bodyPr>
          <a:lstStyle>
            <a:lvl1pPr marL="0" indent="0" algn="l" defTabSz="1096466" rtl="0" eaLnBrk="1" latinLnBrk="0" hangingPunct="1">
              <a:lnSpc>
                <a:spcPct val="95000"/>
              </a:lnSpc>
              <a:spcBef>
                <a:spcPts val="1728"/>
              </a:spcBef>
              <a:buClr>
                <a:srgbClr val="92D050"/>
              </a:buClr>
              <a:buSzPct val="90000"/>
              <a:buFont typeface="Arial" pitchFamily="34" charset="0"/>
              <a:buNone/>
              <a:tabLst/>
              <a:defRPr lang="en-US" sz="2400" kern="1200" dirty="0">
                <a:solidFill>
                  <a:schemeClr val="bg1"/>
                </a:solidFill>
                <a:latin typeface="CiscoSans" pitchFamily="34" charset="0"/>
                <a:ea typeface="+mn-ea"/>
                <a:cs typeface="+mn-cs"/>
              </a:defRPr>
            </a:lvl1pPr>
            <a:lvl2pPr marL="548233" indent="0" algn="ctr">
              <a:buNone/>
              <a:defRPr>
                <a:solidFill>
                  <a:schemeClr val="tx1">
                    <a:tint val="75000"/>
                  </a:schemeClr>
                </a:solidFill>
              </a:defRPr>
            </a:lvl2pPr>
            <a:lvl3pPr marL="1096466" indent="0" algn="ctr">
              <a:buNone/>
              <a:defRPr>
                <a:solidFill>
                  <a:schemeClr val="tx1">
                    <a:tint val="75000"/>
                  </a:schemeClr>
                </a:solidFill>
              </a:defRPr>
            </a:lvl3pPr>
            <a:lvl4pPr marL="1644704" indent="0" algn="ctr">
              <a:buNone/>
              <a:defRPr>
                <a:solidFill>
                  <a:schemeClr val="tx1">
                    <a:tint val="75000"/>
                  </a:schemeClr>
                </a:solidFill>
              </a:defRPr>
            </a:lvl4pPr>
            <a:lvl5pPr marL="2192936" indent="0" algn="ctr">
              <a:buNone/>
              <a:defRPr>
                <a:solidFill>
                  <a:schemeClr val="tx1">
                    <a:tint val="75000"/>
                  </a:schemeClr>
                </a:solidFill>
              </a:defRPr>
            </a:lvl5pPr>
            <a:lvl6pPr marL="2741169" indent="0" algn="ctr">
              <a:buNone/>
              <a:defRPr>
                <a:solidFill>
                  <a:schemeClr val="tx1">
                    <a:tint val="75000"/>
                  </a:schemeClr>
                </a:solidFill>
              </a:defRPr>
            </a:lvl6pPr>
            <a:lvl7pPr marL="3289403" indent="0" algn="ctr">
              <a:buNone/>
              <a:defRPr>
                <a:solidFill>
                  <a:schemeClr val="tx1">
                    <a:tint val="75000"/>
                  </a:schemeClr>
                </a:solidFill>
              </a:defRPr>
            </a:lvl7pPr>
            <a:lvl8pPr marL="3837637" indent="0" algn="ctr">
              <a:buNone/>
              <a:defRPr>
                <a:solidFill>
                  <a:schemeClr val="tx1">
                    <a:tint val="75000"/>
                  </a:schemeClr>
                </a:solidFill>
              </a:defRPr>
            </a:lvl8pPr>
            <a:lvl9pPr marL="4385875" indent="0" algn="ctr">
              <a:buNone/>
              <a:defRPr>
                <a:solidFill>
                  <a:schemeClr val="tx1">
                    <a:tint val="75000"/>
                  </a:schemeClr>
                </a:solidFill>
              </a:defRPr>
            </a:lvl9pPr>
          </a:lstStyle>
          <a:p>
            <a:pPr marL="0" lvl="0" indent="0" algn="l" defTabSz="1096466" rtl="0" eaLnBrk="1" latinLnBrk="0" hangingPunct="1">
              <a:lnSpc>
                <a:spcPct val="95000"/>
              </a:lnSpc>
              <a:spcBef>
                <a:spcPts val="1728"/>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1126210" y="3291840"/>
            <a:ext cx="8660429" cy="1226820"/>
          </a:xfrm>
        </p:spPr>
        <p:txBody>
          <a:bodyPr vert="horz" lIns="98679" tIns="54825" rIns="98679" bIns="54825" rtlCol="0" anchor="b" anchorCtr="0">
            <a:noAutofit/>
          </a:bodyPr>
          <a:lstStyle>
            <a:lvl1pPr marL="0" indent="0" algn="l" defTabSz="1096466" rtl="0" eaLnBrk="1" latinLnBrk="0" hangingPunct="1">
              <a:lnSpc>
                <a:spcPct val="80000"/>
              </a:lnSpc>
              <a:spcBef>
                <a:spcPct val="0"/>
              </a:spcBef>
              <a:buClr>
                <a:schemeClr val="tx1"/>
              </a:buClr>
              <a:buFont typeface="Ciscolight" pitchFamily="2" charset="0"/>
              <a:buNone/>
              <a:defRPr lang="en-US" sz="6500" b="0" kern="1200" spc="0" baseline="0" dirty="0">
                <a:solidFill>
                  <a:schemeClr val="bg1"/>
                </a:solidFill>
                <a:latin typeface="CiscoSans" pitchFamily="34" charset="0"/>
                <a:ea typeface="+mj-ea"/>
                <a:cs typeface="+mj-cs"/>
              </a:defRPr>
            </a:lvl1pPr>
          </a:lstStyle>
          <a:p>
            <a:r>
              <a:rPr lang="en-US" dirty="0" smtClean="0"/>
              <a:t>Section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7" name="Picture 6" descr="GSXFY12_Theme-plain.jpg"/>
          <p:cNvPicPr>
            <a:picLocks noChangeAspect="1"/>
          </p:cNvPicPr>
          <p:nvPr userDrawn="1"/>
        </p:nvPicPr>
        <p:blipFill>
          <a:blip r:embed="rId2" cstate="print"/>
          <a:stretch>
            <a:fillRect/>
          </a:stretch>
        </p:blipFill>
        <p:spPr>
          <a:xfrm>
            <a:off x="3" y="1075"/>
            <a:ext cx="14630400" cy="8227457"/>
          </a:xfrm>
          <a:prstGeom prst="rect">
            <a:avLst/>
          </a:prstGeom>
        </p:spPr>
      </p:pic>
      <p:pic>
        <p:nvPicPr>
          <p:cNvPr id="8" name="Picture 7" descr="GSX_inverse_logo_blue.png"/>
          <p:cNvPicPr>
            <a:picLocks noChangeAspect="1"/>
          </p:cNvPicPr>
          <p:nvPr userDrawn="1"/>
        </p:nvPicPr>
        <p:blipFill>
          <a:blip r:embed="rId3" cstate="print"/>
          <a:stretch>
            <a:fillRect/>
          </a:stretch>
        </p:blipFill>
        <p:spPr>
          <a:xfrm>
            <a:off x="5725364" y="6876021"/>
            <a:ext cx="7624376" cy="713504"/>
          </a:xfrm>
          <a:prstGeom prst="rect">
            <a:avLst/>
          </a:prstGeom>
        </p:spPr>
      </p:pic>
      <p:sp>
        <p:nvSpPr>
          <p:cNvPr id="2" name="Title 1"/>
          <p:cNvSpPr>
            <a:spLocks noGrp="1"/>
          </p:cNvSpPr>
          <p:nvPr>
            <p:ph type="ctrTitle" hasCustomPrompt="1"/>
          </p:nvPr>
        </p:nvSpPr>
        <p:spPr>
          <a:xfrm>
            <a:off x="1126199" y="1484038"/>
            <a:ext cx="7854752" cy="3502535"/>
          </a:xfrm>
        </p:spPr>
        <p:txBody>
          <a:bodyPr anchor="b"/>
          <a:lstStyle>
            <a:lvl1pPr>
              <a:lnSpc>
                <a:spcPct val="90000"/>
              </a:lnSpc>
              <a:defRPr sz="7200" b="0" spc="0" baseline="0">
                <a:solidFill>
                  <a:schemeClr val="bg1"/>
                </a:solidFill>
                <a:effectLst>
                  <a:outerShdw blurRad="38100" dist="38100" dir="2700000" algn="tl">
                    <a:srgbClr val="000000">
                      <a:alpha val="43137"/>
                    </a:srgbClr>
                  </a:outerShdw>
                </a:effectLst>
                <a:latin typeface="CiscoSans" pitchFamily="34" charset="0"/>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1126201" y="5356883"/>
            <a:ext cx="9649034" cy="461010"/>
          </a:xfrm>
        </p:spPr>
        <p:txBody>
          <a:bodyPr anchor="b" anchorCtr="0">
            <a:noAutofit/>
          </a:bodyPr>
          <a:lstStyle>
            <a:lvl1pPr marL="0" indent="0" algn="l">
              <a:buNone/>
              <a:defRPr sz="2400" b="0">
                <a:solidFill>
                  <a:schemeClr val="bg1"/>
                </a:solidFill>
                <a:latin typeface="CiscoSans" pitchFamily="34" charset="0"/>
              </a:defRPr>
            </a:lvl1pPr>
            <a:lvl2pPr marL="548233" indent="0" algn="ctr">
              <a:buNone/>
              <a:defRPr>
                <a:solidFill>
                  <a:schemeClr val="tx1">
                    <a:tint val="75000"/>
                  </a:schemeClr>
                </a:solidFill>
              </a:defRPr>
            </a:lvl2pPr>
            <a:lvl3pPr marL="1096466" indent="0" algn="ctr">
              <a:buNone/>
              <a:defRPr>
                <a:solidFill>
                  <a:schemeClr val="tx1">
                    <a:tint val="75000"/>
                  </a:schemeClr>
                </a:solidFill>
              </a:defRPr>
            </a:lvl3pPr>
            <a:lvl4pPr marL="1644704" indent="0" algn="ctr">
              <a:buNone/>
              <a:defRPr>
                <a:solidFill>
                  <a:schemeClr val="tx1">
                    <a:tint val="75000"/>
                  </a:schemeClr>
                </a:solidFill>
              </a:defRPr>
            </a:lvl4pPr>
            <a:lvl5pPr marL="2192936" indent="0" algn="ctr">
              <a:buNone/>
              <a:defRPr>
                <a:solidFill>
                  <a:schemeClr val="tx1">
                    <a:tint val="75000"/>
                  </a:schemeClr>
                </a:solidFill>
              </a:defRPr>
            </a:lvl5pPr>
            <a:lvl6pPr marL="2741169" indent="0" algn="ctr">
              <a:buNone/>
              <a:defRPr>
                <a:solidFill>
                  <a:schemeClr val="tx1">
                    <a:tint val="75000"/>
                  </a:schemeClr>
                </a:solidFill>
              </a:defRPr>
            </a:lvl6pPr>
            <a:lvl7pPr marL="3289403" indent="0" algn="ctr">
              <a:buNone/>
              <a:defRPr>
                <a:solidFill>
                  <a:schemeClr val="tx1">
                    <a:tint val="75000"/>
                  </a:schemeClr>
                </a:solidFill>
              </a:defRPr>
            </a:lvl7pPr>
            <a:lvl8pPr marL="3837637" indent="0" algn="ctr">
              <a:buNone/>
              <a:defRPr>
                <a:solidFill>
                  <a:schemeClr val="tx1">
                    <a:tint val="75000"/>
                  </a:schemeClr>
                </a:solidFill>
              </a:defRPr>
            </a:lvl8pPr>
            <a:lvl9pPr marL="4385875" indent="0" algn="ctr">
              <a:buNone/>
              <a:defRPr>
                <a:solidFill>
                  <a:schemeClr val="tx1">
                    <a:tint val="75000"/>
                  </a:schemeClr>
                </a:solidFill>
              </a:defRPr>
            </a:lvl9pPr>
          </a:lstStyle>
          <a:p>
            <a:r>
              <a:rPr lang="en-US" dirty="0" smtClean="0"/>
              <a:t>Presenter Name</a:t>
            </a:r>
            <a:endParaRPr lang="en-US" dirty="0"/>
          </a:p>
        </p:txBody>
      </p:sp>
      <p:sp>
        <p:nvSpPr>
          <p:cNvPr id="39" name="Text Placeholder 38"/>
          <p:cNvSpPr>
            <a:spLocks noGrp="1"/>
          </p:cNvSpPr>
          <p:nvPr>
            <p:ph type="body" sz="quarter" idx="10" hasCustomPrompt="1"/>
          </p:nvPr>
        </p:nvSpPr>
        <p:spPr>
          <a:xfrm>
            <a:off x="1135743" y="5739310"/>
            <a:ext cx="9668122" cy="461010"/>
          </a:xfrm>
        </p:spPr>
        <p:txBody>
          <a:bodyPr/>
          <a:lstStyle>
            <a:lvl1pPr marL="0" indent="0">
              <a:buFontTx/>
              <a:buNone/>
              <a:defRPr lang="en-US" sz="2200" kern="1200" dirty="0" smtClean="0">
                <a:solidFill>
                  <a:schemeClr val="bg1"/>
                </a:solidFill>
                <a:latin typeface="CiscoSans" pitchFamily="34" charset="0"/>
                <a:ea typeface="+mn-ea"/>
                <a:cs typeface="+mn-cs"/>
              </a:defRPr>
            </a:lvl1pPr>
            <a:lvl2pPr>
              <a:buFontTx/>
              <a:buNone/>
              <a:defRPr lang="en-US" sz="2400" kern="1200" dirty="0" smtClean="0">
                <a:solidFill>
                  <a:schemeClr val="bg1"/>
                </a:solidFill>
                <a:latin typeface="+mj-lt"/>
                <a:ea typeface="+mn-ea"/>
                <a:cs typeface="+mn-cs"/>
              </a:defRPr>
            </a:lvl2pPr>
            <a:lvl3pPr>
              <a:buFontTx/>
              <a:buNone/>
              <a:defRPr lang="en-US" sz="2400" kern="1200" dirty="0" smtClean="0">
                <a:solidFill>
                  <a:schemeClr val="bg1"/>
                </a:solidFill>
                <a:latin typeface="+mj-lt"/>
                <a:ea typeface="+mn-ea"/>
                <a:cs typeface="+mn-cs"/>
              </a:defRPr>
            </a:lvl3pPr>
            <a:lvl4pPr>
              <a:buFontTx/>
              <a:buNone/>
              <a:defRPr lang="en-US" sz="2400" kern="1200" dirty="0" smtClean="0">
                <a:solidFill>
                  <a:schemeClr val="bg1"/>
                </a:solidFill>
                <a:latin typeface="+mj-lt"/>
                <a:ea typeface="+mn-ea"/>
                <a:cs typeface="+mn-cs"/>
              </a:defRPr>
            </a:lvl4pPr>
            <a:lvl5pPr>
              <a:buFontTx/>
              <a:buNone/>
              <a:defRPr lang="en-US" sz="24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1" name="Text Placeholder 40"/>
          <p:cNvSpPr>
            <a:spLocks noGrp="1"/>
          </p:cNvSpPr>
          <p:nvPr>
            <p:ph type="body" sz="quarter" idx="11" hasCustomPrompt="1"/>
          </p:nvPr>
        </p:nvSpPr>
        <p:spPr>
          <a:xfrm>
            <a:off x="1135743" y="6327904"/>
            <a:ext cx="5648978" cy="461010"/>
          </a:xfrm>
        </p:spPr>
        <p:txBody>
          <a:bodyPr/>
          <a:lstStyle>
            <a:lvl1pPr marL="0" indent="0">
              <a:buFontTx/>
              <a:buNone/>
              <a:defRPr lang="en-US" sz="1700" kern="1200" dirty="0" smtClean="0">
                <a:solidFill>
                  <a:schemeClr val="bg1"/>
                </a:solidFill>
                <a:latin typeface="CiscoSans" pitchFamily="34" charset="0"/>
                <a:ea typeface="+mn-ea"/>
                <a:cs typeface="+mn-cs"/>
              </a:defRPr>
            </a:lvl1pPr>
            <a:lvl2pPr>
              <a:buFontTx/>
              <a:buNone/>
              <a:defRPr lang="en-US" sz="2400" kern="1200" dirty="0" smtClean="0">
                <a:solidFill>
                  <a:schemeClr val="bg1"/>
                </a:solidFill>
                <a:latin typeface="+mj-lt"/>
                <a:ea typeface="+mn-ea"/>
                <a:cs typeface="+mn-cs"/>
              </a:defRPr>
            </a:lvl2pPr>
            <a:lvl3pPr>
              <a:buFontTx/>
              <a:buNone/>
              <a:defRPr lang="en-US" sz="2400" kern="1200" dirty="0" smtClean="0">
                <a:solidFill>
                  <a:schemeClr val="bg1"/>
                </a:solidFill>
                <a:latin typeface="+mj-lt"/>
                <a:ea typeface="+mn-ea"/>
                <a:cs typeface="+mn-cs"/>
              </a:defRPr>
            </a:lvl3pPr>
            <a:lvl4pPr>
              <a:buFontTx/>
              <a:buNone/>
              <a:defRPr lang="en-US" sz="2400" kern="1200" dirty="0" smtClean="0">
                <a:solidFill>
                  <a:schemeClr val="bg1"/>
                </a:solidFill>
                <a:latin typeface="+mj-lt"/>
                <a:ea typeface="+mn-ea"/>
                <a:cs typeface="+mn-cs"/>
              </a:defRPr>
            </a:lvl4pPr>
            <a:lvl5pPr>
              <a:buFontTx/>
              <a:buNone/>
              <a:defRPr lang="en-US" sz="24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5" name="Picture 4" descr="Lockup treatment 1080p.jpg"/>
          <p:cNvPicPr>
            <a:picLocks noChangeAspect="1"/>
          </p:cNvPicPr>
          <p:nvPr userDrawn="1"/>
        </p:nvPicPr>
        <p:blipFill>
          <a:blip r:embed="rId2" cstate="print"/>
          <a:stretch>
            <a:fillRect/>
          </a:stretch>
        </p:blipFill>
        <p:spPr>
          <a:xfrm>
            <a:off x="3" y="1075"/>
            <a:ext cx="14630400" cy="8227457"/>
          </a:xfrm>
          <a:prstGeom prst="rect">
            <a:avLst/>
          </a:prstGeom>
        </p:spPr>
      </p:pic>
      <p:sp>
        <p:nvSpPr>
          <p:cNvPr id="7" name="Rectangle 6"/>
          <p:cNvSpPr/>
          <p:nvPr userDrawn="1"/>
        </p:nvSpPr>
        <p:spPr>
          <a:xfrm>
            <a:off x="3" y="2013269"/>
            <a:ext cx="14630400" cy="15552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649" tIns="54825" rIns="109649" bIns="54825" rtlCol="0" anchor="ctr"/>
          <a:lstStyle/>
          <a:p>
            <a:pPr algn="ctr" rtl="0" fontAlgn="base">
              <a:spcBef>
                <a:spcPct val="0"/>
              </a:spcBef>
              <a:spcAft>
                <a:spcPct val="0"/>
              </a:spcAft>
            </a:pPr>
            <a:endParaRPr lang="en-US" kern="1200" dirty="0">
              <a:solidFill>
                <a:srgbClr val="FFFFFF"/>
              </a:solidFill>
              <a:latin typeface="Arial"/>
              <a:ea typeface="+mn-ea"/>
              <a:cs typeface="+mn-cs"/>
            </a:endParaRPr>
          </a:p>
        </p:txBody>
      </p:sp>
      <p:sp>
        <p:nvSpPr>
          <p:cNvPr id="2" name="Title 1"/>
          <p:cNvSpPr>
            <a:spLocks noGrp="1"/>
          </p:cNvSpPr>
          <p:nvPr>
            <p:ph type="ctrTitle" hasCustomPrompt="1"/>
          </p:nvPr>
        </p:nvSpPr>
        <p:spPr>
          <a:xfrm>
            <a:off x="1126202" y="2099143"/>
            <a:ext cx="12340456" cy="1564817"/>
          </a:xfrm>
        </p:spPr>
        <p:txBody>
          <a:bodyPr anchor="ctr"/>
          <a:lstStyle>
            <a:lvl1pPr algn="l" defTabSz="1096466" rtl="0" eaLnBrk="1" latinLnBrk="0" hangingPunct="1">
              <a:lnSpc>
                <a:spcPct val="80000"/>
              </a:lnSpc>
              <a:spcBef>
                <a:spcPct val="0"/>
              </a:spcBef>
              <a:buNone/>
              <a:defRPr lang="en-US" sz="6500" b="0" kern="1200" spc="0" baseline="0" dirty="0">
                <a:solidFill>
                  <a:srgbClr val="26B5B7"/>
                </a:solidFill>
                <a:effectLst/>
                <a:latin typeface="CiscoSans" pitchFamily="34" charset="0"/>
                <a:ea typeface="+mj-ea"/>
                <a:cs typeface="+mj-cs"/>
              </a:defRPr>
            </a:lvl1pPr>
          </a:lstStyle>
          <a:p>
            <a:r>
              <a:rPr lang="en-US" dirty="0" smtClean="0"/>
              <a:t>Presentation Title Goes Here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0" y="548640"/>
            <a:ext cx="12369087" cy="1005840"/>
          </a:xfrm>
        </p:spPr>
        <p:txBody>
          <a:bodyPr/>
          <a:lstStyle>
            <a:lvl1pPr algn="l" defTabSz="1096466"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1" y="548640"/>
            <a:ext cx="12369088" cy="1005840"/>
          </a:xfrm>
        </p:spPr>
        <p:txBody>
          <a:bodyPr/>
          <a:lstStyle>
            <a:lvl1pPr algn="l" defTabSz="1096466"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
        <p:nvSpPr>
          <p:cNvPr id="4" name="Text Placeholder 3"/>
          <p:cNvSpPr>
            <a:spLocks noGrp="1"/>
          </p:cNvSpPr>
          <p:nvPr>
            <p:ph type="body" sz="quarter" idx="10"/>
          </p:nvPr>
        </p:nvSpPr>
        <p:spPr>
          <a:xfrm>
            <a:off x="1126201" y="1828800"/>
            <a:ext cx="12369088" cy="5852160"/>
          </a:xfrm>
        </p:spPr>
        <p:txBody>
          <a:bodyPr>
            <a:noAutofit/>
          </a:bodyPr>
          <a:lstStyle>
            <a:lvl1pPr>
              <a:lnSpc>
                <a:spcPct val="95000"/>
              </a:lnSpc>
              <a:spcBef>
                <a:spcPts val="1776"/>
              </a:spcBef>
              <a:buClr>
                <a:schemeClr val="tx1"/>
              </a:buClr>
              <a:tabLst/>
              <a:defRPr sz="2600">
                <a:solidFill>
                  <a:schemeClr val="bg1"/>
                </a:solidFill>
                <a:latin typeface="CiscoSans" pitchFamily="34" charset="0"/>
              </a:defRPr>
            </a:lvl1pPr>
            <a:lvl2pPr>
              <a:lnSpc>
                <a:spcPct val="95000"/>
              </a:lnSpc>
              <a:spcBef>
                <a:spcPts val="720"/>
              </a:spcBef>
              <a:buClr>
                <a:schemeClr val="tx1"/>
              </a:buClr>
              <a:tabLst/>
              <a:defRPr>
                <a:solidFill>
                  <a:schemeClr val="bg1"/>
                </a:solidFill>
                <a:latin typeface="CiscoSans" pitchFamily="34" charset="0"/>
              </a:defRPr>
            </a:lvl2pPr>
            <a:lvl3pPr>
              <a:buClr>
                <a:schemeClr val="tx1"/>
              </a:buClr>
              <a:tabLst/>
              <a:defRPr>
                <a:solidFill>
                  <a:schemeClr val="bg1"/>
                </a:solidFill>
                <a:latin typeface="CiscoSans" pitchFamily="34" charset="0"/>
              </a:defRPr>
            </a:lvl3pPr>
            <a:lvl4pPr>
              <a:buClr>
                <a:schemeClr val="tx1"/>
              </a:buClr>
              <a:tabLst/>
              <a:defRPr>
                <a:solidFill>
                  <a:schemeClr val="bg1"/>
                </a:solidFill>
                <a:latin typeface="CiscoSans" pitchFamily="34" charset="0"/>
              </a:defRPr>
            </a:lvl4pPr>
            <a:lvl5pPr>
              <a:buClr>
                <a:schemeClr val="tx1"/>
              </a:buClr>
              <a:tabLst/>
              <a:defRPr>
                <a:solidFill>
                  <a:schemeClr val="bg1"/>
                </a:solidFill>
                <a:latin typeface="Cisco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4" name="Text Placeholder 3"/>
          <p:cNvSpPr>
            <a:spLocks noGrp="1" noChangeAspect="1"/>
          </p:cNvSpPr>
          <p:nvPr>
            <p:ph type="body" sz="quarter" idx="10"/>
          </p:nvPr>
        </p:nvSpPr>
        <p:spPr>
          <a:xfrm>
            <a:off x="367524" y="1607697"/>
            <a:ext cx="6595880" cy="5981826"/>
          </a:xfrm>
        </p:spPr>
        <p:txBody>
          <a:bodyPr>
            <a:noAutofit/>
          </a:bodyPr>
          <a:lstStyle>
            <a:lvl1pPr>
              <a:lnSpc>
                <a:spcPct val="95000"/>
              </a:lnSpc>
              <a:spcBef>
                <a:spcPts val="2114"/>
              </a:spcBef>
              <a:defRPr sz="2600">
                <a:solidFill>
                  <a:schemeClr val="bg1"/>
                </a:solidFill>
                <a:latin typeface="+mj-lt"/>
              </a:defRPr>
            </a:lvl1pPr>
            <a:lvl2pPr>
              <a:lnSpc>
                <a:spcPct val="95000"/>
              </a:lnSpc>
              <a:spcBef>
                <a:spcPts val="857"/>
              </a:spcBef>
              <a:defRPr sz="2000">
                <a:solidFill>
                  <a:schemeClr val="bg1"/>
                </a:solidFill>
                <a:latin typeface="+mj-lt"/>
              </a:defRPr>
            </a:lvl2pPr>
            <a:lvl3pPr>
              <a:defRPr sz="17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7530850" y="1607697"/>
            <a:ext cx="6595880" cy="5981826"/>
          </a:xfrm>
        </p:spPr>
        <p:txBody>
          <a:bodyPr>
            <a:noAutofit/>
          </a:bodyPr>
          <a:lstStyle>
            <a:lvl1pPr>
              <a:lnSpc>
                <a:spcPct val="95000"/>
              </a:lnSpc>
              <a:spcBef>
                <a:spcPts val="2114"/>
              </a:spcBef>
              <a:defRPr sz="2600">
                <a:solidFill>
                  <a:schemeClr val="bg1"/>
                </a:solidFill>
                <a:latin typeface="+mj-lt"/>
              </a:defRPr>
            </a:lvl1pPr>
            <a:lvl2pPr>
              <a:lnSpc>
                <a:spcPct val="95000"/>
              </a:lnSpc>
              <a:spcBef>
                <a:spcPts val="857"/>
              </a:spcBef>
              <a:defRPr sz="2000">
                <a:solidFill>
                  <a:schemeClr val="bg1"/>
                </a:solidFill>
                <a:latin typeface="+mj-lt"/>
              </a:defRPr>
            </a:lvl2pPr>
            <a:lvl3pPr>
              <a:defRPr sz="17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Placeholder 1"/>
          <p:cNvSpPr>
            <a:spLocks noGrp="1"/>
          </p:cNvSpPr>
          <p:nvPr>
            <p:ph type="title"/>
          </p:nvPr>
        </p:nvSpPr>
        <p:spPr>
          <a:xfrm>
            <a:off x="367522" y="457204"/>
            <a:ext cx="13742178" cy="1067298"/>
          </a:xfrm>
          <a:prstGeom prst="rect">
            <a:avLst/>
          </a:prstGeo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1126201" y="548640"/>
            <a:ext cx="12369088" cy="1005840"/>
          </a:xfrm>
        </p:spPr>
        <p:txBody>
          <a:bodyPr/>
          <a:lstStyle>
            <a:lvl1pPr algn="l" defTabSz="1096466"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
        <p:nvSpPr>
          <p:cNvPr id="36" name="Chart Placeholder 35"/>
          <p:cNvSpPr>
            <a:spLocks noGrp="1"/>
          </p:cNvSpPr>
          <p:nvPr>
            <p:ph type="chart" sz="quarter" idx="10"/>
          </p:nvPr>
        </p:nvSpPr>
        <p:spPr>
          <a:xfrm>
            <a:off x="1126201" y="1601394"/>
            <a:ext cx="12369088" cy="5256607"/>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1126201" y="7083724"/>
            <a:ext cx="12369088" cy="332399"/>
          </a:xfrm>
        </p:spPr>
        <p:txBody>
          <a:bodyPr wrap="square" anchor="b" anchorCtr="0">
            <a:noAutofit/>
          </a:bodyPr>
          <a:lstStyle>
            <a:lvl1pPr algn="l" defTabSz="965120">
              <a:lnSpc>
                <a:spcPct val="100000"/>
              </a:lnSpc>
              <a:spcBef>
                <a:spcPct val="50000"/>
              </a:spcBef>
              <a:buNone/>
              <a:defRPr sz="1400">
                <a:solidFill>
                  <a:schemeClr val="bg1"/>
                </a:solidFill>
                <a:latin typeface="CiscoSans" pitchFamily="34" charset="0"/>
              </a:defRPr>
            </a:lvl1pPr>
            <a:lvl2pPr>
              <a:buFont typeface="Arial" pitchFamily="34" charset="0"/>
              <a:buNone/>
              <a:defRPr sz="1700"/>
            </a:lvl2pPr>
            <a:lvl3pPr>
              <a:buFont typeface="Arial" pitchFamily="34" charset="0"/>
              <a:buNone/>
              <a:defRPr sz="1700"/>
            </a:lvl3pPr>
            <a:lvl4pPr>
              <a:buFont typeface="Arial" pitchFamily="34" charset="0"/>
              <a:buNone/>
              <a:defRPr sz="1700"/>
            </a:lvl4pPr>
            <a:lvl5pPr>
              <a:buFont typeface="Arial" pitchFamily="34" charset="0"/>
              <a:buNone/>
              <a:defRPr sz="17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1" y="6492240"/>
            <a:ext cx="12369088" cy="1005840"/>
          </a:xfrm>
        </p:spPr>
        <p:txBody>
          <a:bodyPr vert="horz" lIns="98679" tIns="54825" rIns="98679" bIns="54825" rtlCol="0" anchor="b" anchorCtr="0">
            <a:noAutofit/>
          </a:bodyPr>
          <a:lstStyle>
            <a:lvl1pPr algn="l" defTabSz="1096466"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6139" y="6927184"/>
            <a:ext cx="12008600" cy="461010"/>
          </a:xfrm>
        </p:spPr>
        <p:txBody>
          <a:bodyPr anchor="b" anchorCtr="0">
            <a:noAutofit/>
          </a:bodyPr>
          <a:lstStyle>
            <a:lvl1pPr marL="0" indent="0" algn="l" defTabSz="1096466" rtl="0" eaLnBrk="1" latinLnBrk="0" hangingPunct="1">
              <a:lnSpc>
                <a:spcPct val="95000"/>
              </a:lnSpc>
              <a:spcBef>
                <a:spcPts val="1728"/>
              </a:spcBef>
              <a:buClr>
                <a:srgbClr val="92D050"/>
              </a:buClr>
              <a:buSzPct val="90000"/>
              <a:buFont typeface="Arial" pitchFamily="34" charset="0"/>
              <a:buNone/>
              <a:tabLst/>
              <a:defRPr lang="en-US" sz="2400" kern="1200" dirty="0">
                <a:solidFill>
                  <a:schemeClr val="bg1"/>
                </a:solidFill>
                <a:latin typeface="CiscoSans" pitchFamily="34" charset="0"/>
                <a:ea typeface="+mn-ea"/>
                <a:cs typeface="+mn-cs"/>
              </a:defRPr>
            </a:lvl1pPr>
            <a:lvl2pPr marL="548233" indent="0" algn="ctr">
              <a:buNone/>
              <a:defRPr>
                <a:solidFill>
                  <a:schemeClr val="tx1">
                    <a:tint val="75000"/>
                  </a:schemeClr>
                </a:solidFill>
              </a:defRPr>
            </a:lvl2pPr>
            <a:lvl3pPr marL="1096466" indent="0" algn="ctr">
              <a:buNone/>
              <a:defRPr>
                <a:solidFill>
                  <a:schemeClr val="tx1">
                    <a:tint val="75000"/>
                  </a:schemeClr>
                </a:solidFill>
              </a:defRPr>
            </a:lvl3pPr>
            <a:lvl4pPr marL="1644704" indent="0" algn="ctr">
              <a:buNone/>
              <a:defRPr>
                <a:solidFill>
                  <a:schemeClr val="tx1">
                    <a:tint val="75000"/>
                  </a:schemeClr>
                </a:solidFill>
              </a:defRPr>
            </a:lvl4pPr>
            <a:lvl5pPr marL="2192936" indent="0" algn="ctr">
              <a:buNone/>
              <a:defRPr>
                <a:solidFill>
                  <a:schemeClr val="tx1">
                    <a:tint val="75000"/>
                  </a:schemeClr>
                </a:solidFill>
              </a:defRPr>
            </a:lvl5pPr>
            <a:lvl6pPr marL="2741169" indent="0" algn="ctr">
              <a:buNone/>
              <a:defRPr>
                <a:solidFill>
                  <a:schemeClr val="tx1">
                    <a:tint val="75000"/>
                  </a:schemeClr>
                </a:solidFill>
              </a:defRPr>
            </a:lvl6pPr>
            <a:lvl7pPr marL="3289403" indent="0" algn="ctr">
              <a:buNone/>
              <a:defRPr>
                <a:solidFill>
                  <a:schemeClr val="tx1">
                    <a:tint val="75000"/>
                  </a:schemeClr>
                </a:solidFill>
              </a:defRPr>
            </a:lvl7pPr>
            <a:lvl8pPr marL="3837637" indent="0" algn="ctr">
              <a:buNone/>
              <a:defRPr>
                <a:solidFill>
                  <a:schemeClr val="tx1">
                    <a:tint val="75000"/>
                  </a:schemeClr>
                </a:solidFill>
              </a:defRPr>
            </a:lvl8pPr>
            <a:lvl9pPr marL="4385875" indent="0" algn="ctr">
              <a:buNone/>
              <a:defRPr>
                <a:solidFill>
                  <a:schemeClr val="tx1">
                    <a:tint val="75000"/>
                  </a:schemeClr>
                </a:solidFill>
              </a:defRPr>
            </a:lvl9pPr>
          </a:lstStyle>
          <a:p>
            <a:r>
              <a:rPr lang="en-US" dirty="0" smtClean="0"/>
              <a:t>Name and Title Placeholder</a:t>
            </a:r>
            <a:endParaRPr lang="en-US" dirty="0"/>
          </a:p>
        </p:txBody>
      </p:sp>
      <p:sp>
        <p:nvSpPr>
          <p:cNvPr id="2" name="Title 1"/>
          <p:cNvSpPr>
            <a:spLocks noGrp="1"/>
          </p:cNvSpPr>
          <p:nvPr>
            <p:ph type="ctrTitle" hasCustomPrompt="1"/>
          </p:nvPr>
        </p:nvSpPr>
        <p:spPr>
          <a:xfrm>
            <a:off x="1126201" y="1342021"/>
            <a:ext cx="12369088" cy="5376672"/>
          </a:xfrm>
        </p:spPr>
        <p:txBody>
          <a:bodyPr anchor="ctr"/>
          <a:lstStyle>
            <a:lvl1pPr marL="407369" indent="-407369" algn="l" defTabSz="1096466" rtl="0" eaLnBrk="1" latinLnBrk="0" hangingPunct="1">
              <a:lnSpc>
                <a:spcPct val="80000"/>
              </a:lnSpc>
              <a:spcBef>
                <a:spcPct val="0"/>
              </a:spcBef>
              <a:buClr>
                <a:schemeClr val="tx1"/>
              </a:buClr>
              <a:buFont typeface="Arial" pitchFamily="34" charset="0"/>
              <a:buNone/>
              <a:defRPr lang="en-US" sz="6500" b="0" kern="1200" spc="0" baseline="0" dirty="0">
                <a:solidFill>
                  <a:schemeClr val="bg1"/>
                </a:solidFill>
                <a:latin typeface="CiscoSans" pitchFamily="34" charset="0"/>
                <a:ea typeface="+mj-ea"/>
                <a:cs typeface="+mj-cs"/>
              </a:defRPr>
            </a:lvl1pPr>
          </a:lstStyle>
          <a:p>
            <a:r>
              <a:rPr lang="en-US" dirty="0" smtClean="0"/>
              <a:t>“For statements and quotes, </a:t>
            </a:r>
            <a:br>
              <a:rPr lang="en-US" dirty="0" smtClean="0"/>
            </a:br>
            <a:r>
              <a:rPr lang="en-US" dirty="0" smtClean="0"/>
              <a:t>use this slide layout to format </a:t>
            </a:r>
            <a:br>
              <a:rPr lang="en-US" dirty="0" smtClean="0"/>
            </a:br>
            <a:r>
              <a:rPr lang="en-US" dirty="0" smtClean="0"/>
              <a:t>the references in all of your presentations.”</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26202" y="4433537"/>
            <a:ext cx="7495788" cy="461010"/>
          </a:xfrm>
        </p:spPr>
        <p:txBody>
          <a:bodyPr vert="horz" lIns="109649" tIns="54825" rIns="109649" bIns="54825" rtlCol="0">
            <a:noAutofit/>
          </a:bodyPr>
          <a:lstStyle>
            <a:lvl1pPr marL="0" indent="0" algn="l" defTabSz="1096466" rtl="0" eaLnBrk="1" latinLnBrk="0" hangingPunct="1">
              <a:lnSpc>
                <a:spcPct val="95000"/>
              </a:lnSpc>
              <a:spcBef>
                <a:spcPts val="1728"/>
              </a:spcBef>
              <a:buClr>
                <a:srgbClr val="92D050"/>
              </a:buClr>
              <a:buSzPct val="90000"/>
              <a:buFont typeface="Arial" pitchFamily="34" charset="0"/>
              <a:buNone/>
              <a:tabLst/>
              <a:defRPr lang="en-US" sz="2900" kern="1200" dirty="0">
                <a:solidFill>
                  <a:schemeClr val="bg1"/>
                </a:solidFill>
                <a:latin typeface="CiscoSans" pitchFamily="34" charset="0"/>
                <a:ea typeface="+mn-ea"/>
                <a:cs typeface="+mn-cs"/>
              </a:defRPr>
            </a:lvl1pPr>
            <a:lvl2pPr marL="548233" indent="0" algn="ctr">
              <a:buNone/>
              <a:defRPr>
                <a:solidFill>
                  <a:schemeClr val="tx1">
                    <a:tint val="75000"/>
                  </a:schemeClr>
                </a:solidFill>
              </a:defRPr>
            </a:lvl2pPr>
            <a:lvl3pPr marL="1096466" indent="0" algn="ctr">
              <a:buNone/>
              <a:defRPr>
                <a:solidFill>
                  <a:schemeClr val="tx1">
                    <a:tint val="75000"/>
                  </a:schemeClr>
                </a:solidFill>
              </a:defRPr>
            </a:lvl3pPr>
            <a:lvl4pPr marL="1644704" indent="0" algn="ctr">
              <a:buNone/>
              <a:defRPr>
                <a:solidFill>
                  <a:schemeClr val="tx1">
                    <a:tint val="75000"/>
                  </a:schemeClr>
                </a:solidFill>
              </a:defRPr>
            </a:lvl4pPr>
            <a:lvl5pPr marL="2192936" indent="0" algn="ctr">
              <a:buNone/>
              <a:defRPr>
                <a:solidFill>
                  <a:schemeClr val="tx1">
                    <a:tint val="75000"/>
                  </a:schemeClr>
                </a:solidFill>
              </a:defRPr>
            </a:lvl5pPr>
            <a:lvl6pPr marL="2741169" indent="0" algn="ctr">
              <a:buNone/>
              <a:defRPr>
                <a:solidFill>
                  <a:schemeClr val="tx1">
                    <a:tint val="75000"/>
                  </a:schemeClr>
                </a:solidFill>
              </a:defRPr>
            </a:lvl6pPr>
            <a:lvl7pPr marL="3289403" indent="0" algn="ctr">
              <a:buNone/>
              <a:defRPr>
                <a:solidFill>
                  <a:schemeClr val="tx1">
                    <a:tint val="75000"/>
                  </a:schemeClr>
                </a:solidFill>
              </a:defRPr>
            </a:lvl7pPr>
            <a:lvl8pPr marL="3837637" indent="0" algn="ctr">
              <a:buNone/>
              <a:defRPr>
                <a:solidFill>
                  <a:schemeClr val="tx1">
                    <a:tint val="75000"/>
                  </a:schemeClr>
                </a:solidFill>
              </a:defRPr>
            </a:lvl8pPr>
            <a:lvl9pPr marL="4385875" indent="0" algn="ctr">
              <a:buNone/>
              <a:defRPr>
                <a:solidFill>
                  <a:schemeClr val="tx1">
                    <a:tint val="75000"/>
                  </a:schemeClr>
                </a:solidFill>
              </a:defRPr>
            </a:lvl9pPr>
          </a:lstStyle>
          <a:p>
            <a:pPr marL="0" lvl="0" indent="0" algn="l" defTabSz="1096466" rtl="0" eaLnBrk="1" latinLnBrk="0" hangingPunct="1">
              <a:lnSpc>
                <a:spcPct val="95000"/>
              </a:lnSpc>
              <a:spcBef>
                <a:spcPts val="1728"/>
              </a:spcBef>
              <a:buClr>
                <a:srgbClr val="92D050"/>
              </a:buClr>
              <a:buSzPct val="90000"/>
              <a:buFont typeface="Arial" pitchFamily="34" charset="0"/>
              <a:buNone/>
              <a:tabLst/>
            </a:pPr>
            <a:r>
              <a:rPr lang="en-US" dirty="0" smtClean="0"/>
              <a:t>Presenter Name and Title Placeholder</a:t>
            </a:r>
            <a:endParaRPr lang="en-US" dirty="0"/>
          </a:p>
        </p:txBody>
      </p:sp>
      <p:sp>
        <p:nvSpPr>
          <p:cNvPr id="2" name="Title 1"/>
          <p:cNvSpPr>
            <a:spLocks noGrp="1"/>
          </p:cNvSpPr>
          <p:nvPr>
            <p:ph type="ctrTitle" hasCustomPrompt="1"/>
          </p:nvPr>
        </p:nvSpPr>
        <p:spPr>
          <a:xfrm>
            <a:off x="1126210" y="3200400"/>
            <a:ext cx="7540091" cy="1226820"/>
          </a:xfrm>
        </p:spPr>
        <p:txBody>
          <a:bodyPr vert="horz" lIns="98679" tIns="54825" rIns="98679" bIns="54825" rtlCol="0" anchor="b" anchorCtr="0">
            <a:noAutofit/>
          </a:bodyPr>
          <a:lstStyle>
            <a:lvl1pPr marL="0" indent="0" algn="l" defTabSz="1096466" rtl="0" eaLnBrk="1" latinLnBrk="0" hangingPunct="1">
              <a:lnSpc>
                <a:spcPct val="80000"/>
              </a:lnSpc>
              <a:spcBef>
                <a:spcPct val="0"/>
              </a:spcBef>
              <a:buClr>
                <a:schemeClr val="tx1"/>
              </a:buClr>
              <a:buFont typeface="Ciscolight" pitchFamily="2" charset="0"/>
              <a:buNone/>
              <a:defRPr lang="en-US" sz="7900" b="0" kern="1200" spc="0" baseline="0" dirty="0">
                <a:solidFill>
                  <a:schemeClr val="bg1"/>
                </a:solidFill>
                <a:latin typeface="CiscoSans" pitchFamily="34" charset="0"/>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8864602" y="2301240"/>
            <a:ext cx="4282440" cy="3467100"/>
          </a:xfrm>
        </p:spPr>
        <p:txBody>
          <a:bodyPr anchor="ctr" anchorCtr="1"/>
          <a:lstStyle>
            <a:lvl1pPr algn="ctr">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Bullet_2 Column">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26200" y="1765199"/>
            <a:ext cx="6031838" cy="5619983"/>
          </a:xfrm>
        </p:spPr>
        <p:txBody>
          <a:bodyPr>
            <a:noAutofit/>
          </a:bodyPr>
          <a:lstStyle>
            <a:lvl1pPr>
              <a:lnSpc>
                <a:spcPct val="95000"/>
              </a:lnSpc>
              <a:spcBef>
                <a:spcPts val="1776"/>
              </a:spcBef>
              <a:defRPr sz="2200">
                <a:solidFill>
                  <a:schemeClr val="bg1"/>
                </a:solidFill>
                <a:latin typeface="CiscoSans" pitchFamily="34" charset="0"/>
              </a:defRPr>
            </a:lvl1pPr>
            <a:lvl2pPr>
              <a:lnSpc>
                <a:spcPct val="95000"/>
              </a:lnSpc>
              <a:spcBef>
                <a:spcPts val="720"/>
              </a:spcBef>
              <a:defRPr sz="1700">
                <a:solidFill>
                  <a:schemeClr val="bg1"/>
                </a:solidFill>
                <a:latin typeface="CiscoSans" pitchFamily="34" charset="0"/>
              </a:defRPr>
            </a:lvl2pPr>
            <a:lvl3pPr>
              <a:defRPr sz="1400">
                <a:solidFill>
                  <a:schemeClr val="bg1"/>
                </a:solidFill>
                <a:latin typeface="CiscoSans" pitchFamily="34" charset="0"/>
              </a:defRPr>
            </a:lvl3pPr>
            <a:lvl4pPr>
              <a:defRPr sz="1300">
                <a:solidFill>
                  <a:schemeClr val="bg1"/>
                </a:solidFill>
                <a:latin typeface="CiscoSans" pitchFamily="34" charset="0"/>
              </a:defRPr>
            </a:lvl4pPr>
            <a:lvl5pPr>
              <a:defRPr sz="1300">
                <a:solidFill>
                  <a:schemeClr val="bg1"/>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7463447" y="1765451"/>
            <a:ext cx="6031840" cy="5629264"/>
          </a:xfrm>
        </p:spPr>
        <p:txBody>
          <a:bodyPr>
            <a:noAutofit/>
          </a:bodyPr>
          <a:lstStyle>
            <a:lvl1pPr>
              <a:lnSpc>
                <a:spcPct val="95000"/>
              </a:lnSpc>
              <a:spcBef>
                <a:spcPts val="1776"/>
              </a:spcBef>
              <a:defRPr sz="2200">
                <a:solidFill>
                  <a:schemeClr val="bg1"/>
                </a:solidFill>
                <a:latin typeface="CiscoSans" pitchFamily="34" charset="0"/>
              </a:defRPr>
            </a:lvl1pPr>
            <a:lvl2pPr>
              <a:lnSpc>
                <a:spcPct val="95000"/>
              </a:lnSpc>
              <a:spcBef>
                <a:spcPts val="720"/>
              </a:spcBef>
              <a:defRPr sz="1700">
                <a:solidFill>
                  <a:schemeClr val="bg1"/>
                </a:solidFill>
                <a:latin typeface="CiscoSans" pitchFamily="34" charset="0"/>
              </a:defRPr>
            </a:lvl2pPr>
            <a:lvl3pPr>
              <a:defRPr sz="1400">
                <a:solidFill>
                  <a:schemeClr val="bg1"/>
                </a:solidFill>
                <a:latin typeface="CiscoSans" pitchFamily="34" charset="0"/>
              </a:defRPr>
            </a:lvl3pPr>
            <a:lvl4pPr>
              <a:defRPr sz="1300">
                <a:solidFill>
                  <a:schemeClr val="bg1"/>
                </a:solidFill>
                <a:latin typeface="CiscoSans" pitchFamily="34" charset="0"/>
              </a:defRPr>
            </a:lvl4pPr>
            <a:lvl5pPr>
              <a:defRPr sz="1300">
                <a:solidFill>
                  <a:schemeClr val="bg1"/>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hasCustomPrompt="1"/>
          </p:nvPr>
        </p:nvSpPr>
        <p:spPr>
          <a:xfrm>
            <a:off x="1126201" y="548640"/>
            <a:ext cx="12369088" cy="1005840"/>
          </a:xfrm>
        </p:spPr>
        <p:txBody>
          <a:bodyPr/>
          <a:lstStyle>
            <a:lvl1pPr algn="l" defTabSz="1096466"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Bullet with pull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9" y="548640"/>
            <a:ext cx="12378633" cy="1005840"/>
          </a:xfrm>
        </p:spPr>
        <p:txBody>
          <a:bodyPr/>
          <a:lstStyle>
            <a:lvl1pPr algn="l" defTabSz="1096466"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
        <p:nvSpPr>
          <p:cNvPr id="4" name="Text Placeholder 3"/>
          <p:cNvSpPr>
            <a:spLocks noGrp="1"/>
          </p:cNvSpPr>
          <p:nvPr>
            <p:ph type="body" sz="quarter" idx="10"/>
          </p:nvPr>
        </p:nvSpPr>
        <p:spPr>
          <a:xfrm>
            <a:off x="1126202" y="1607694"/>
            <a:ext cx="6417768" cy="5787019"/>
          </a:xfrm>
        </p:spPr>
        <p:txBody>
          <a:bodyPr/>
          <a:lstStyle>
            <a:lvl1pPr>
              <a:lnSpc>
                <a:spcPct val="95000"/>
              </a:lnSpc>
              <a:spcBef>
                <a:spcPts val="1776"/>
              </a:spcBef>
              <a:defRPr sz="2600">
                <a:solidFill>
                  <a:schemeClr val="bg1"/>
                </a:solidFill>
                <a:latin typeface="CiscoSans" pitchFamily="34" charset="0"/>
              </a:defRPr>
            </a:lvl1pPr>
            <a:lvl2pPr>
              <a:lnSpc>
                <a:spcPct val="95000"/>
              </a:lnSpc>
              <a:spcBef>
                <a:spcPts val="720"/>
              </a:spcBef>
              <a:defRPr>
                <a:solidFill>
                  <a:schemeClr val="bg1"/>
                </a:solidFill>
                <a:latin typeface="CiscoSans" pitchFamily="34" charset="0"/>
              </a:defRPr>
            </a:lvl2pPr>
            <a:lvl3pPr>
              <a:defRPr>
                <a:solidFill>
                  <a:schemeClr val="bg1"/>
                </a:solidFill>
                <a:latin typeface="CiscoSans" pitchFamily="34" charset="0"/>
              </a:defRPr>
            </a:lvl3pPr>
            <a:lvl4pPr>
              <a:defRPr>
                <a:solidFill>
                  <a:schemeClr val="bg1"/>
                </a:solidFill>
                <a:latin typeface="CiscoSans" pitchFamily="34" charset="0"/>
              </a:defRPr>
            </a:lvl4pPr>
            <a:lvl5pPr>
              <a:defRPr>
                <a:solidFill>
                  <a:schemeClr val="bg1"/>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8315783" y="2097231"/>
            <a:ext cx="5179162" cy="775597"/>
          </a:xfrm>
        </p:spPr>
        <p:txBody>
          <a:bodyPr>
            <a:noAutofit/>
          </a:bodyPr>
          <a:lstStyle>
            <a:lvl1pPr marL="137058" indent="-137058" algn="l" defTabSz="1096466" rtl="0" eaLnBrk="1" latinLnBrk="0" hangingPunct="1">
              <a:lnSpc>
                <a:spcPct val="80000"/>
              </a:lnSpc>
              <a:spcBef>
                <a:spcPct val="0"/>
              </a:spcBef>
              <a:buNone/>
              <a:defRPr lang="en-US" sz="2400" b="0" kern="1200" spc="0" baseline="0" dirty="0" smtClean="0">
                <a:solidFill>
                  <a:schemeClr val="bg1"/>
                </a:solidFill>
                <a:latin typeface="CiscoSans" pitchFamily="34" charset="0"/>
                <a:ea typeface="+mj-ea"/>
                <a:cs typeface="+mj-cs"/>
              </a:defRPr>
            </a:lvl1pPr>
            <a:lvl2pPr marL="137058" indent="-137058" algn="l" defTabSz="1096466" rtl="0" eaLnBrk="1" latinLnBrk="0" hangingPunct="1">
              <a:defRPr lang="en-US" sz="2400" kern="1200" dirty="0" smtClean="0">
                <a:solidFill>
                  <a:schemeClr val="accent2"/>
                </a:solidFill>
                <a:latin typeface="Ciscolight" pitchFamily="2" charset="0"/>
                <a:ea typeface="+mn-ea"/>
                <a:cs typeface="+mn-cs"/>
              </a:defRPr>
            </a:lvl2pPr>
            <a:lvl3pPr marL="137058" indent="-137058" algn="l" defTabSz="1096466" rtl="0" eaLnBrk="1" latinLnBrk="0" hangingPunct="1">
              <a:defRPr lang="en-US" sz="2400" kern="1200" dirty="0" smtClean="0">
                <a:solidFill>
                  <a:schemeClr val="accent2"/>
                </a:solidFill>
                <a:latin typeface="Ciscolight" pitchFamily="2" charset="0"/>
                <a:ea typeface="+mn-ea"/>
                <a:cs typeface="+mn-cs"/>
              </a:defRPr>
            </a:lvl3pPr>
            <a:lvl4pPr marL="137058" indent="-137058" algn="l" defTabSz="1096466" rtl="0" eaLnBrk="1" latinLnBrk="0" hangingPunct="1">
              <a:defRPr lang="en-US" sz="2400" kern="1200" dirty="0" smtClean="0">
                <a:solidFill>
                  <a:schemeClr val="accent2"/>
                </a:solidFill>
                <a:latin typeface="Ciscolight" pitchFamily="2" charset="0"/>
                <a:ea typeface="+mn-ea"/>
                <a:cs typeface="+mn-cs"/>
              </a:defRPr>
            </a:lvl4pPr>
            <a:lvl5pPr marL="137058" indent="-137058" algn="l" defTabSz="1096466" rtl="0" eaLnBrk="1" latinLnBrk="0" hangingPunct="1">
              <a:defRPr lang="en-US" sz="24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9" name="Text Placeholder 18"/>
          <p:cNvSpPr>
            <a:spLocks noGrp="1"/>
          </p:cNvSpPr>
          <p:nvPr>
            <p:ph type="body" sz="quarter" idx="14" hasCustomPrompt="1"/>
          </p:nvPr>
        </p:nvSpPr>
        <p:spPr>
          <a:xfrm>
            <a:off x="8315783" y="5683910"/>
            <a:ext cx="5180511" cy="405994"/>
          </a:xfrm>
        </p:spPr>
        <p:txBody>
          <a:bodyPr>
            <a:noAutofit/>
          </a:bodyPr>
          <a:lstStyle>
            <a:lvl1pPr marL="0" indent="0">
              <a:buFontTx/>
              <a:buNone/>
              <a:defRPr sz="1900">
                <a:solidFill>
                  <a:schemeClr val="bg1"/>
                </a:solidFill>
                <a:latin typeface="CiscoSans" pitchFamily="34" charset="0"/>
              </a:defRPr>
            </a:lvl1pPr>
          </a:lstStyle>
          <a:p>
            <a:pPr lvl="0"/>
            <a:r>
              <a:rPr lang="en-US" dirty="0" smtClean="0"/>
              <a:t>Source Name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199" y="548640"/>
            <a:ext cx="6031840" cy="1005840"/>
          </a:xfrm>
          <a:ln>
            <a:solidFill>
              <a:schemeClr val="bg1">
                <a:lumMod val="50000"/>
              </a:schemeClr>
            </a:solidFill>
          </a:ln>
        </p:spPr>
        <p:txBody>
          <a:bodyPr vert="horz" lIns="98679" tIns="54825" rIns="98679" bIns="54825" rtlCol="0" anchor="t" anchorCtr="0">
            <a:noAutofit/>
          </a:bodyPr>
          <a:lstStyle>
            <a:lvl1pPr algn="l" defTabSz="1096466"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1126200" y="2175478"/>
            <a:ext cx="6031838" cy="5176300"/>
          </a:xfrm>
        </p:spPr>
        <p:txBody>
          <a:bodyPr/>
          <a:lstStyle>
            <a:lvl1pPr marL="0" indent="0">
              <a:buClr>
                <a:schemeClr val="tx1"/>
              </a:buClr>
              <a:buNone/>
              <a:defRPr>
                <a:solidFill>
                  <a:schemeClr val="bg1"/>
                </a:solidFill>
                <a:latin typeface="CiscoSans" pitchFamily="34" charset="0"/>
              </a:defRPr>
            </a:lvl1pPr>
            <a:lvl2pPr marL="761436" indent="-274116">
              <a:buClr>
                <a:schemeClr val="tx1"/>
              </a:buClr>
              <a:buFont typeface="Arial" pitchFamily="34" charset="0"/>
              <a:buChar char="•"/>
              <a:tabLst/>
              <a:defRPr>
                <a:solidFill>
                  <a:schemeClr val="bg1"/>
                </a:solidFill>
                <a:latin typeface="CiscoSans" pitchFamily="34" charset="0"/>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7482535" y="2175478"/>
            <a:ext cx="6036612" cy="5176300"/>
          </a:xfrm>
        </p:spPr>
        <p:txBody>
          <a:bodyPr/>
          <a:lstStyle>
            <a:lvl1pPr marL="0" indent="0">
              <a:buClr>
                <a:schemeClr val="tx1"/>
              </a:buClr>
              <a:buFontTx/>
              <a:buNone/>
              <a:defRPr>
                <a:solidFill>
                  <a:schemeClr val="bg1"/>
                </a:solidFill>
                <a:latin typeface="CiscoSans" pitchFamily="34" charset="0"/>
              </a:defRPr>
            </a:lvl1pPr>
            <a:lvl2pPr marL="761436" indent="-274116">
              <a:buClr>
                <a:schemeClr val="tx1"/>
              </a:buClr>
              <a:buFont typeface="Arial" pitchFamily="34" charset="0"/>
              <a:buChar char="•"/>
              <a:defRPr>
                <a:solidFill>
                  <a:schemeClr val="bg1"/>
                </a:solidFill>
                <a:latin typeface="CiscoSans" pitchFamily="34" charset="0"/>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7463448" y="559613"/>
            <a:ext cx="6033438" cy="1009498"/>
          </a:xfrm>
          <a:ln>
            <a:solidFill>
              <a:schemeClr val="bg1">
                <a:lumMod val="50000"/>
              </a:schemeClr>
            </a:solidFill>
          </a:ln>
        </p:spPr>
        <p:txBody>
          <a:bodyPr>
            <a:noAutofit/>
          </a:bodyPr>
          <a:lstStyle>
            <a:lvl1pPr marL="0" marR="0" indent="0" algn="l" defTabSz="1096466" rtl="0" eaLnBrk="1" fontAlgn="auto" latinLnBrk="0" hangingPunct="1">
              <a:lnSpc>
                <a:spcPct val="80000"/>
              </a:lnSpc>
              <a:spcBef>
                <a:spcPct val="0"/>
              </a:spcBef>
              <a:spcAft>
                <a:spcPts val="0"/>
              </a:spcAft>
              <a:buClrTx/>
              <a:buSzTx/>
              <a:buFontTx/>
              <a:buNone/>
              <a:tabLst/>
              <a:defRPr lang="en-US" sz="4300" b="0" kern="1200" spc="0" baseline="0" dirty="0">
                <a:solidFill>
                  <a:schemeClr val="bg1"/>
                </a:solidFill>
                <a:latin typeface="CiscoSans" pitchFamily="34" charset="0"/>
                <a:ea typeface="+mj-ea"/>
                <a:cs typeface="+mj-cs"/>
              </a:defRPr>
            </a:lvl1pPr>
          </a:lstStyle>
          <a:p>
            <a:pPr marL="0" marR="0" lvl="0" indent="0" algn="l" defTabSz="1096466"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Tree>
  </p:cSld>
  <p:clrMapOvr>
    <a:masterClrMapping/>
  </p:clrMapOvr>
  <p:transition>
    <p:wipe dir="r"/>
  </p:transition>
  <p:timing>
    <p:tnLst>
      <p:par>
        <p:cTn id="1" dur="indefinite" restart="never" nodeType="tmRoot"/>
      </p:par>
    </p:tnLst>
  </p:timing>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descr="Section_Title_1080p_b-window.png"/>
          <p:cNvPicPr>
            <a:picLocks noChangeAspect="1"/>
          </p:cNvPicPr>
          <p:nvPr userDrawn="1"/>
        </p:nvPicPr>
        <p:blipFill>
          <a:blip r:embed="rId2" cstate="print"/>
          <a:stretch>
            <a:fillRect/>
          </a:stretch>
        </p:blipFill>
        <p:spPr>
          <a:xfrm>
            <a:off x="3" y="1075"/>
            <a:ext cx="14630400" cy="8227457"/>
          </a:xfrm>
          <a:prstGeom prst="rect">
            <a:avLst/>
          </a:prstGeom>
        </p:spPr>
      </p:pic>
      <p:sp>
        <p:nvSpPr>
          <p:cNvPr id="3" name="Subtitle 2"/>
          <p:cNvSpPr>
            <a:spLocks noGrp="1"/>
          </p:cNvSpPr>
          <p:nvPr>
            <p:ph type="subTitle" idx="1" hasCustomPrompt="1"/>
          </p:nvPr>
        </p:nvSpPr>
        <p:spPr>
          <a:xfrm>
            <a:off x="1126202" y="4524982"/>
            <a:ext cx="8669576" cy="461010"/>
          </a:xfrm>
        </p:spPr>
        <p:txBody>
          <a:bodyPr vert="horz" lIns="109649" tIns="54825" rIns="109649" bIns="54825" rtlCol="0">
            <a:noAutofit/>
          </a:bodyPr>
          <a:lstStyle>
            <a:lvl1pPr marL="0" indent="0" algn="l" defTabSz="1096466" rtl="0" eaLnBrk="1" latinLnBrk="0" hangingPunct="1">
              <a:lnSpc>
                <a:spcPct val="95000"/>
              </a:lnSpc>
              <a:spcBef>
                <a:spcPts val="1728"/>
              </a:spcBef>
              <a:buClr>
                <a:srgbClr val="92D050"/>
              </a:buClr>
              <a:buSzPct val="90000"/>
              <a:buFont typeface="Arial" pitchFamily="34" charset="0"/>
              <a:buNone/>
              <a:tabLst/>
              <a:defRPr lang="en-US" sz="2400" kern="1200" dirty="0">
                <a:solidFill>
                  <a:schemeClr val="bg1"/>
                </a:solidFill>
                <a:latin typeface="CiscoSans" pitchFamily="34" charset="0"/>
                <a:ea typeface="+mn-ea"/>
                <a:cs typeface="+mn-cs"/>
              </a:defRPr>
            </a:lvl1pPr>
            <a:lvl2pPr marL="548233" indent="0" algn="ctr">
              <a:buNone/>
              <a:defRPr>
                <a:solidFill>
                  <a:schemeClr val="tx1">
                    <a:tint val="75000"/>
                  </a:schemeClr>
                </a:solidFill>
              </a:defRPr>
            </a:lvl2pPr>
            <a:lvl3pPr marL="1096466" indent="0" algn="ctr">
              <a:buNone/>
              <a:defRPr>
                <a:solidFill>
                  <a:schemeClr val="tx1">
                    <a:tint val="75000"/>
                  </a:schemeClr>
                </a:solidFill>
              </a:defRPr>
            </a:lvl3pPr>
            <a:lvl4pPr marL="1644704" indent="0" algn="ctr">
              <a:buNone/>
              <a:defRPr>
                <a:solidFill>
                  <a:schemeClr val="tx1">
                    <a:tint val="75000"/>
                  </a:schemeClr>
                </a:solidFill>
              </a:defRPr>
            </a:lvl4pPr>
            <a:lvl5pPr marL="2192936" indent="0" algn="ctr">
              <a:buNone/>
              <a:defRPr>
                <a:solidFill>
                  <a:schemeClr val="tx1">
                    <a:tint val="75000"/>
                  </a:schemeClr>
                </a:solidFill>
              </a:defRPr>
            </a:lvl5pPr>
            <a:lvl6pPr marL="2741169" indent="0" algn="ctr">
              <a:buNone/>
              <a:defRPr>
                <a:solidFill>
                  <a:schemeClr val="tx1">
                    <a:tint val="75000"/>
                  </a:schemeClr>
                </a:solidFill>
              </a:defRPr>
            </a:lvl6pPr>
            <a:lvl7pPr marL="3289403" indent="0" algn="ctr">
              <a:buNone/>
              <a:defRPr>
                <a:solidFill>
                  <a:schemeClr val="tx1">
                    <a:tint val="75000"/>
                  </a:schemeClr>
                </a:solidFill>
              </a:defRPr>
            </a:lvl7pPr>
            <a:lvl8pPr marL="3837637" indent="0" algn="ctr">
              <a:buNone/>
              <a:defRPr>
                <a:solidFill>
                  <a:schemeClr val="tx1">
                    <a:tint val="75000"/>
                  </a:schemeClr>
                </a:solidFill>
              </a:defRPr>
            </a:lvl8pPr>
            <a:lvl9pPr marL="4385875" indent="0" algn="ctr">
              <a:buNone/>
              <a:defRPr>
                <a:solidFill>
                  <a:schemeClr val="tx1">
                    <a:tint val="75000"/>
                  </a:schemeClr>
                </a:solidFill>
              </a:defRPr>
            </a:lvl9pPr>
          </a:lstStyle>
          <a:p>
            <a:pPr marL="0" lvl="0" indent="0" algn="l" defTabSz="1096466" rtl="0" eaLnBrk="1" latinLnBrk="0" hangingPunct="1">
              <a:lnSpc>
                <a:spcPct val="95000"/>
              </a:lnSpc>
              <a:spcBef>
                <a:spcPts val="1728"/>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1126210" y="3291840"/>
            <a:ext cx="8660429" cy="1226820"/>
          </a:xfrm>
        </p:spPr>
        <p:txBody>
          <a:bodyPr vert="horz" lIns="98679" tIns="54825" rIns="98679" bIns="54825" rtlCol="0" anchor="b" anchorCtr="0">
            <a:noAutofit/>
          </a:bodyPr>
          <a:lstStyle>
            <a:lvl1pPr marL="0" indent="0" algn="l" defTabSz="1096466" rtl="0" eaLnBrk="1" latinLnBrk="0" hangingPunct="1">
              <a:lnSpc>
                <a:spcPct val="80000"/>
              </a:lnSpc>
              <a:spcBef>
                <a:spcPct val="0"/>
              </a:spcBef>
              <a:buClr>
                <a:schemeClr val="tx1"/>
              </a:buClr>
              <a:buFont typeface="Ciscolight" pitchFamily="2" charset="0"/>
              <a:buNone/>
              <a:defRPr lang="en-US" sz="6500" b="0" kern="1200" spc="0" baseline="0" dirty="0">
                <a:solidFill>
                  <a:schemeClr val="bg1"/>
                </a:solidFill>
                <a:latin typeface="CiscoSans" pitchFamily="34" charset="0"/>
                <a:ea typeface="+mj-ea"/>
                <a:cs typeface="+mj-cs"/>
              </a:defRPr>
            </a:lvl1pPr>
          </a:lstStyle>
          <a:p>
            <a:r>
              <a:rPr lang="en-US" dirty="0" smtClean="0"/>
              <a:t>Section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losing Slide-purple thank you">
    <p:spTree>
      <p:nvGrpSpPr>
        <p:cNvPr id="1" name=""/>
        <p:cNvGrpSpPr/>
        <p:nvPr/>
      </p:nvGrpSpPr>
      <p:grpSpPr>
        <a:xfrm>
          <a:off x="0" y="0"/>
          <a:ext cx="0" cy="0"/>
          <a:chOff x="0" y="0"/>
          <a:chExt cx="0" cy="0"/>
        </a:xfrm>
      </p:grpSpPr>
      <p:pic>
        <p:nvPicPr>
          <p:cNvPr id="18" name="Picture 17" descr="GSX blue.jpg"/>
          <p:cNvPicPr>
            <a:picLocks noChangeAspect="1"/>
          </p:cNvPicPr>
          <p:nvPr userDrawn="1"/>
        </p:nvPicPr>
        <p:blipFill>
          <a:blip r:embed="rId2" cstate="print"/>
          <a:stretch>
            <a:fillRect/>
          </a:stretch>
        </p:blipFill>
        <p:spPr>
          <a:xfrm>
            <a:off x="3" y="1075"/>
            <a:ext cx="14630400" cy="8227457"/>
          </a:xfrm>
          <a:prstGeom prst="rect">
            <a:avLst/>
          </a:prstGeom>
        </p:spPr>
      </p:pic>
      <p:sp>
        <p:nvSpPr>
          <p:cNvPr id="34" name="TextBox 33"/>
          <p:cNvSpPr txBox="1"/>
          <p:nvPr userDrawn="1"/>
        </p:nvSpPr>
        <p:spPr>
          <a:xfrm>
            <a:off x="2223689" y="3672597"/>
            <a:ext cx="3021691" cy="775597"/>
          </a:xfrm>
          <a:prstGeom prst="rect">
            <a:avLst/>
          </a:prstGeom>
          <a:noFill/>
        </p:spPr>
        <p:txBody>
          <a:bodyPr wrap="none" lIns="109649" tIns="54825" rIns="109649" bIns="54825" rtlCol="0">
            <a:spAutoFit/>
          </a:bodyPr>
          <a:lstStyle/>
          <a:p>
            <a:pPr algn="l" rtl="0" fontAlgn="base">
              <a:spcBef>
                <a:spcPct val="0"/>
              </a:spcBef>
              <a:spcAft>
                <a:spcPct val="0"/>
              </a:spcAft>
            </a:pPr>
            <a:r>
              <a:rPr lang="en-US" sz="4300" kern="1200" dirty="0">
                <a:solidFill>
                  <a:srgbClr val="FFFFFF"/>
                </a:solidFill>
                <a:latin typeface="CiscoSans" pitchFamily="34" charset="0"/>
                <a:ea typeface="+mn-ea"/>
                <a:cs typeface="Arial" charset="0"/>
              </a:rPr>
              <a:t>Thank you.</a:t>
            </a:r>
          </a:p>
        </p:txBody>
      </p:sp>
      <p:grpSp>
        <p:nvGrpSpPr>
          <p:cNvPr id="2" name="Group 48"/>
          <p:cNvGrpSpPr/>
          <p:nvPr userDrawn="1"/>
        </p:nvGrpSpPr>
        <p:grpSpPr>
          <a:xfrm>
            <a:off x="9186189" y="3200400"/>
            <a:ext cx="3068059" cy="1731696"/>
            <a:chOff x="7653162" y="2667000"/>
            <a:chExt cx="2556050" cy="1443080"/>
          </a:xfrm>
        </p:grpSpPr>
        <p:sp>
          <p:nvSpPr>
            <p:cNvPr id="21" name="Freeform 20"/>
            <p:cNvSpPr>
              <a:spLocks noEditPoints="1"/>
            </p:cNvSpPr>
            <p:nvPr userDrawn="1"/>
          </p:nvSpPr>
          <p:spPr bwMode="black">
            <a:xfrm>
              <a:off x="9512230" y="3643783"/>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2" name="Rectangle 21"/>
            <p:cNvSpPr>
              <a:spLocks noChangeArrowheads="1"/>
            </p:cNvSpPr>
            <p:nvPr userDrawn="1"/>
          </p:nvSpPr>
          <p:spPr bwMode="black">
            <a:xfrm>
              <a:off x="8373196" y="3654781"/>
              <a:ext cx="116616" cy="441827"/>
            </a:xfrm>
            <a:prstGeom prst="rect">
              <a:avLst/>
            </a:prstGeom>
            <a:solidFill>
              <a:schemeClr val="bg1"/>
            </a:solidFill>
            <a:ln w="9525">
              <a:noFill/>
              <a:miter lim="800000"/>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3" name="Freeform 22"/>
            <p:cNvSpPr>
              <a:spLocks/>
            </p:cNvSpPr>
            <p:nvPr userDrawn="1"/>
          </p:nvSpPr>
          <p:spPr bwMode="black">
            <a:xfrm>
              <a:off x="9052549" y="3643783"/>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4" name="Freeform 23"/>
            <p:cNvSpPr>
              <a:spLocks/>
            </p:cNvSpPr>
            <p:nvPr userDrawn="1"/>
          </p:nvSpPr>
          <p:spPr bwMode="black">
            <a:xfrm>
              <a:off x="7885038" y="3643783"/>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5" name="Freeform 24"/>
            <p:cNvSpPr>
              <a:spLocks/>
            </p:cNvSpPr>
            <p:nvPr userDrawn="1"/>
          </p:nvSpPr>
          <p:spPr bwMode="black">
            <a:xfrm>
              <a:off x="8640324" y="3643783"/>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6" name="Freeform 25"/>
            <p:cNvSpPr>
              <a:spLocks/>
            </p:cNvSpPr>
            <p:nvPr userDrawn="1"/>
          </p:nvSpPr>
          <p:spPr bwMode="black">
            <a:xfrm>
              <a:off x="7653162" y="3028618"/>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7" name="Freeform 26"/>
            <p:cNvSpPr>
              <a:spLocks/>
            </p:cNvSpPr>
            <p:nvPr userDrawn="1"/>
          </p:nvSpPr>
          <p:spPr bwMode="black">
            <a:xfrm>
              <a:off x="7960971" y="28763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8" name="Freeform 27"/>
            <p:cNvSpPr>
              <a:spLocks/>
            </p:cNvSpPr>
            <p:nvPr userDrawn="1"/>
          </p:nvSpPr>
          <p:spPr bwMode="black">
            <a:xfrm>
              <a:off x="8263361" y="26670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9" name="Freeform 28"/>
            <p:cNvSpPr>
              <a:spLocks/>
            </p:cNvSpPr>
            <p:nvPr userDrawn="1"/>
          </p:nvSpPr>
          <p:spPr bwMode="black">
            <a:xfrm>
              <a:off x="8571170" y="2876359"/>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30" name="Freeform 29"/>
            <p:cNvSpPr>
              <a:spLocks/>
            </p:cNvSpPr>
            <p:nvPr userDrawn="1"/>
          </p:nvSpPr>
          <p:spPr bwMode="black">
            <a:xfrm>
              <a:off x="8872201" y="3028618"/>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31" name="Freeform 30"/>
            <p:cNvSpPr>
              <a:spLocks/>
            </p:cNvSpPr>
            <p:nvPr userDrawn="1"/>
          </p:nvSpPr>
          <p:spPr bwMode="black">
            <a:xfrm>
              <a:off x="9180013" y="28763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32" name="Freeform 31"/>
            <p:cNvSpPr>
              <a:spLocks/>
            </p:cNvSpPr>
            <p:nvPr userDrawn="1"/>
          </p:nvSpPr>
          <p:spPr bwMode="black">
            <a:xfrm>
              <a:off x="9487825" y="2667001"/>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33" name="Freeform 32"/>
            <p:cNvSpPr>
              <a:spLocks/>
            </p:cNvSpPr>
            <p:nvPr userDrawn="1"/>
          </p:nvSpPr>
          <p:spPr bwMode="black">
            <a:xfrm>
              <a:off x="9790209" y="28763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48" name="Freeform 47"/>
            <p:cNvSpPr>
              <a:spLocks/>
            </p:cNvSpPr>
            <p:nvPr userDrawn="1"/>
          </p:nvSpPr>
          <p:spPr bwMode="black">
            <a:xfrm>
              <a:off x="10098021" y="3028618"/>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adient_plain">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21" name="Rectangle 20"/>
          <p:cNvSpPr/>
          <p:nvPr userDrawn="1"/>
        </p:nvSpPr>
        <p:spPr>
          <a:xfrm>
            <a:off x="3" y="7326455"/>
            <a:ext cx="14630400" cy="550422"/>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marL="0" algn="ctr" defTabSz="1305036" rtl="0" eaLnBrk="1" latinLnBrk="0" hangingPunct="1"/>
            <a:endParaRPr lang="en-US" sz="2600" kern="1200" dirty="0">
              <a:solidFill>
                <a:schemeClr val="lt1"/>
              </a:solidFill>
              <a:latin typeface="+mj-lt"/>
              <a:ea typeface="+mn-ea"/>
              <a:cs typeface="+mn-cs"/>
            </a:endParaRPr>
          </a:p>
        </p:txBody>
      </p:sp>
      <p:sp>
        <p:nvSpPr>
          <p:cNvPr id="9" name="Rounded Rectangle 8"/>
          <p:cNvSpPr/>
          <p:nvPr userDrawn="1"/>
        </p:nvSpPr>
        <p:spPr>
          <a:xfrm>
            <a:off x="7371264" y="1635442"/>
            <a:ext cx="6747072" cy="5752792"/>
          </a:xfrm>
          <a:prstGeom prst="roundRect">
            <a:avLst>
              <a:gd name="adj" fmla="val 0"/>
            </a:avLst>
          </a:prstGeom>
          <a:gradFill>
            <a:gsLst>
              <a:gs pos="0">
                <a:srgbClr val="2765AF"/>
              </a:gs>
              <a:gs pos="50000">
                <a:srgbClr val="194171"/>
              </a:gs>
              <a:gs pos="100000">
                <a:srgbClr val="081626"/>
              </a:gs>
            </a:gsLst>
            <a:lin ang="3600000" scaled="0"/>
          </a:gradFill>
          <a:ln w="12700">
            <a:noFill/>
          </a:ln>
          <a:effectLst>
            <a:outerShdw blurRad="190500" dist="88900" dir="2700000" algn="ctr" rotWithShape="0">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marL="0" algn="ctr" defTabSz="1305036" rtl="0" eaLnBrk="1" latinLnBrk="0" hangingPunct="1"/>
            <a:endParaRPr lang="en-US" sz="2600" kern="1200" dirty="0">
              <a:solidFill>
                <a:schemeClr val="lt1"/>
              </a:solidFill>
              <a:latin typeface="+mj-lt"/>
              <a:ea typeface="+mn-ea"/>
              <a:cs typeface="+mn-cs"/>
            </a:endParaRPr>
          </a:p>
        </p:txBody>
      </p:sp>
      <p:sp>
        <p:nvSpPr>
          <p:cNvPr id="4" name="Text Placeholder 3"/>
          <p:cNvSpPr>
            <a:spLocks noGrp="1"/>
          </p:cNvSpPr>
          <p:nvPr>
            <p:ph type="body" sz="quarter" idx="10"/>
          </p:nvPr>
        </p:nvSpPr>
        <p:spPr>
          <a:xfrm>
            <a:off x="383542" y="1607698"/>
            <a:ext cx="6565899" cy="5890386"/>
          </a:xfrm>
        </p:spPr>
        <p:txBody>
          <a:bodyPr>
            <a:noAutofit/>
          </a:bodyPr>
          <a:lstStyle>
            <a:lvl1pPr>
              <a:lnSpc>
                <a:spcPct val="95000"/>
              </a:lnSpc>
              <a:spcBef>
                <a:spcPts val="2114"/>
              </a:spcBef>
              <a:defRPr sz="3100">
                <a:solidFill>
                  <a:schemeClr val="bg1"/>
                </a:solidFill>
                <a:latin typeface="+mj-lt"/>
              </a:defRPr>
            </a:lvl1pPr>
            <a:lvl2pPr>
              <a:lnSpc>
                <a:spcPct val="95000"/>
              </a:lnSpc>
              <a:spcBef>
                <a:spcPts val="857"/>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11"/>
          <p:cNvSpPr>
            <a:spLocks noGrp="1"/>
          </p:cNvSpPr>
          <p:nvPr>
            <p:ph type="body" sz="quarter" idx="11" hasCustomPrompt="1"/>
          </p:nvPr>
        </p:nvSpPr>
        <p:spPr>
          <a:xfrm>
            <a:off x="7503831" y="1775943"/>
            <a:ext cx="6412295" cy="4899176"/>
          </a:xfrm>
        </p:spPr>
        <p:txBody>
          <a:bodyPr>
            <a:noAutofit/>
          </a:bodyPr>
          <a:lstStyle>
            <a:lvl1pPr marL="251492" indent="-251492" algn="l" defTabSz="1305036" rtl="0" eaLnBrk="1" latinLnBrk="0" hangingPunct="1">
              <a:lnSpc>
                <a:spcPct val="95000"/>
              </a:lnSpc>
              <a:spcBef>
                <a:spcPts val="857"/>
              </a:spcBef>
              <a:buNone/>
              <a:defRPr lang="en-US" sz="3400" b="1" kern="1200" spc="0" baseline="0" dirty="0" smtClean="0">
                <a:solidFill>
                  <a:schemeClr val="bg1"/>
                </a:solidFill>
                <a:effectLst>
                  <a:outerShdw blurRad="50800" dist="38100" dir="2700000" algn="tl" rotWithShape="0">
                    <a:prstClr val="black">
                      <a:alpha val="60000"/>
                    </a:prstClr>
                  </a:outerShdw>
                </a:effectLst>
                <a:latin typeface="+mj-lt"/>
                <a:ea typeface="+mj-ea"/>
                <a:cs typeface="+mj-cs"/>
              </a:defRPr>
            </a:lvl1pPr>
            <a:lvl2pPr marL="163134" indent="-163134" algn="l" defTabSz="1305036" rtl="0" eaLnBrk="1" latinLnBrk="0" hangingPunct="1">
              <a:defRPr lang="en-US" sz="2900" kern="1200" dirty="0" smtClean="0">
                <a:solidFill>
                  <a:schemeClr val="accent2"/>
                </a:solidFill>
                <a:latin typeface="Ciscolight" pitchFamily="2" charset="0"/>
                <a:ea typeface="+mn-ea"/>
                <a:cs typeface="+mn-cs"/>
              </a:defRPr>
            </a:lvl2pPr>
            <a:lvl3pPr marL="163134" indent="-163134" algn="l" defTabSz="1305036" rtl="0" eaLnBrk="1" latinLnBrk="0" hangingPunct="1">
              <a:defRPr lang="en-US" sz="2900" kern="1200" dirty="0" smtClean="0">
                <a:solidFill>
                  <a:schemeClr val="accent2"/>
                </a:solidFill>
                <a:latin typeface="Ciscolight" pitchFamily="2" charset="0"/>
                <a:ea typeface="+mn-ea"/>
                <a:cs typeface="+mn-cs"/>
              </a:defRPr>
            </a:lvl3pPr>
            <a:lvl4pPr marL="163134" indent="-163134" algn="l" defTabSz="1305036" rtl="0" eaLnBrk="1" latinLnBrk="0" hangingPunct="1">
              <a:defRPr lang="en-US" sz="2900" kern="1200" dirty="0" smtClean="0">
                <a:solidFill>
                  <a:schemeClr val="accent2"/>
                </a:solidFill>
                <a:latin typeface="Ciscolight" pitchFamily="2" charset="0"/>
                <a:ea typeface="+mn-ea"/>
                <a:cs typeface="+mn-cs"/>
              </a:defRPr>
            </a:lvl4pPr>
            <a:lvl5pPr marL="163134" indent="-163134" algn="l" defTabSz="1305036" rtl="0" eaLnBrk="1" latinLnBrk="0" hangingPunct="1">
              <a:defRPr lang="en-US" sz="29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402198" y="7897380"/>
            <a:ext cx="4108843" cy="247675"/>
          </a:xfrm>
          <a:prstGeom prst="rect">
            <a:avLst/>
          </a:prstGeom>
          <a:noFill/>
          <a:ln w="9525">
            <a:noFill/>
            <a:miter lim="800000"/>
            <a:headEnd/>
            <a:tailEnd/>
          </a:ln>
          <a:effectLst/>
        </p:spPr>
        <p:txBody>
          <a:bodyPr wrap="square" lIns="117208" tIns="58606" rIns="117208" bIns="58606" anchor="b" anchorCtr="0">
            <a:spAutoFit/>
          </a:bodyPr>
          <a:lstStyle/>
          <a:p>
            <a:pPr marL="0" algn="l" defTabSz="1162298" rtl="0" eaLnBrk="1" latinLnBrk="0" hangingPunct="1">
              <a:lnSpc>
                <a:spcPct val="100000"/>
              </a:lnSpc>
            </a:pPr>
            <a:r>
              <a:rPr lang="en-US" sz="800" kern="1200" dirty="0" smtClean="0">
                <a:solidFill>
                  <a:srgbClr val="C0C0C0"/>
                </a:solidFill>
                <a:latin typeface="+mj-lt"/>
                <a:ea typeface="+mn-ea"/>
                <a:cs typeface="+mn-cs"/>
              </a:rPr>
              <a:t>© 2011 Cisco and/or its affiliates. All rights reserved.</a:t>
            </a:r>
            <a:endParaRPr lang="en-US" sz="800" kern="1200" dirty="0">
              <a:solidFill>
                <a:srgbClr val="C0C0C0"/>
              </a:solidFill>
              <a:latin typeface="+mj-lt"/>
              <a:ea typeface="+mn-ea"/>
              <a:cs typeface="+mn-cs"/>
            </a:endParaRPr>
          </a:p>
        </p:txBody>
      </p:sp>
      <p:sp>
        <p:nvSpPr>
          <p:cNvPr id="13" name="Rectangle 7"/>
          <p:cNvSpPr>
            <a:spLocks noChangeArrowheads="1"/>
          </p:cNvSpPr>
          <p:nvPr userDrawn="1"/>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lnSpc>
                <a:spcPct val="100000"/>
              </a:lnSpc>
            </a:pPr>
            <a:fld id="{DFCF27A5-1A5B-48D3-A060-2758FFBB1ADD}" type="slidenum">
              <a:rPr lang="en-US" sz="800">
                <a:solidFill>
                  <a:srgbClr val="C0C0C0"/>
                </a:solidFill>
                <a:latin typeface="+mj-lt"/>
              </a:rPr>
              <a:pPr algn="r" defTabSz="1162298">
                <a:lnSpc>
                  <a:spcPct val="100000"/>
                </a:lnSpc>
              </a:pPr>
              <a:t>‹#›</a:t>
            </a:fld>
            <a:endParaRPr lang="en-US" sz="800" dirty="0">
              <a:solidFill>
                <a:srgbClr val="C0C0C0"/>
              </a:solidFill>
              <a:latin typeface="+mj-lt"/>
            </a:endParaRPr>
          </a:p>
        </p:txBody>
      </p:sp>
      <p:sp>
        <p:nvSpPr>
          <p:cNvPr id="16" name="Title 15"/>
          <p:cNvSpPr>
            <a:spLocks noGrp="1"/>
          </p:cNvSpPr>
          <p:nvPr>
            <p:ph type="title"/>
          </p:nvPr>
        </p:nvSpPr>
        <p:spPr>
          <a:xfrm>
            <a:off x="367522"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7777213" y="6843373"/>
            <a:ext cx="6339840" cy="430097"/>
          </a:xfrm>
        </p:spPr>
        <p:txBody>
          <a:bodyPr anchor="b" anchorCtr="0">
            <a:spAutoFit/>
          </a:bodyPr>
          <a:lstStyle>
            <a:lvl1pPr marL="0" indent="0">
              <a:spcBef>
                <a:spcPts val="0"/>
              </a:spcBef>
              <a:buFontTx/>
              <a:buNone/>
              <a:defRPr sz="2000">
                <a:solidFill>
                  <a:schemeClr val="bg2">
                    <a:lumMod val="85000"/>
                  </a:schemeClr>
                </a:solidFill>
              </a:defRPr>
            </a:lvl1pPr>
          </a:lstStyle>
          <a:p>
            <a:pPr lvl="0"/>
            <a:r>
              <a:rPr lang="en-US" dirty="0" smtClean="0"/>
              <a:t>Source Name</a:t>
            </a:r>
            <a:endParaRPr lang="en-US" dirty="0"/>
          </a:p>
        </p:txBody>
      </p:sp>
      <p:pic>
        <p:nvPicPr>
          <p:cNvPr id="17" name="Picture 16" descr="bkg_video.jpg"/>
          <p:cNvPicPr>
            <a:picLocks noChangeAspect="1"/>
          </p:cNvPicPr>
          <p:nvPr userDrawn="1"/>
        </p:nvPicPr>
        <p:blipFill>
          <a:blip r:embed="rId2" cstate="email"/>
          <a:srcRect/>
          <a:stretch>
            <a:fillRect/>
          </a:stretch>
        </p:blipFill>
        <p:spPr>
          <a:xfrm rot="5400000" flipV="1">
            <a:off x="4336086" y="4447783"/>
            <a:ext cx="5958230" cy="142371"/>
          </a:xfrm>
          <a:prstGeom prst="roundRect">
            <a:avLst>
              <a:gd name="adj" fmla="val 50000"/>
            </a:avLst>
          </a:prstGeom>
          <a:effectLst>
            <a:outerShdw blurRad="88900" dist="38100" dir="2700000" algn="tl" rotWithShape="0">
              <a:prstClr val="black">
                <a:alpha val="60000"/>
              </a:prstClr>
            </a:outerShdw>
          </a:effectLst>
        </p:spPr>
      </p:pic>
    </p:spTree>
  </p:cSld>
  <p:clrMapOvr>
    <a:masterClrMapping/>
  </p:clrMapOvr>
  <p:transition>
    <p:wipe dir="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eme Logo">
    <p:spTree>
      <p:nvGrpSpPr>
        <p:cNvPr id="1" name=""/>
        <p:cNvGrpSpPr/>
        <p:nvPr/>
      </p:nvGrpSpPr>
      <p:grpSpPr>
        <a:xfrm>
          <a:off x="0" y="0"/>
          <a:ext cx="0" cy="0"/>
          <a:chOff x="0" y="0"/>
          <a:chExt cx="0" cy="0"/>
        </a:xfrm>
      </p:grpSpPr>
      <p:pic>
        <p:nvPicPr>
          <p:cNvPr id="4" name="Picture 3" descr="Lockup treatment 1080p.jpg"/>
          <p:cNvPicPr>
            <a:picLocks noChangeAspect="1"/>
          </p:cNvPicPr>
          <p:nvPr userDrawn="1"/>
        </p:nvPicPr>
        <p:blipFill>
          <a:blip r:embed="rId2" cstate="print"/>
          <a:stretch>
            <a:fillRect/>
          </a:stretch>
        </p:blipFill>
        <p:spPr>
          <a:xfrm>
            <a:off x="3" y="1075"/>
            <a:ext cx="14630400" cy="8227457"/>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eme logo bac plain">
    <p:spTree>
      <p:nvGrpSpPr>
        <p:cNvPr id="1" name=""/>
        <p:cNvGrpSpPr/>
        <p:nvPr/>
      </p:nvGrpSpPr>
      <p:grpSpPr>
        <a:xfrm>
          <a:off x="0" y="0"/>
          <a:ext cx="0" cy="0"/>
          <a:chOff x="0" y="0"/>
          <a:chExt cx="0" cy="0"/>
        </a:xfrm>
      </p:grpSpPr>
      <p:pic>
        <p:nvPicPr>
          <p:cNvPr id="3" name="Picture 2" descr="GSXFY12_Theme-plain.jpg"/>
          <p:cNvPicPr>
            <a:picLocks noChangeAspect="1"/>
          </p:cNvPicPr>
          <p:nvPr userDrawn="1"/>
        </p:nvPicPr>
        <p:blipFill>
          <a:blip r:embed="rId2" cstate="print"/>
          <a:stretch>
            <a:fillRect/>
          </a:stretch>
        </p:blipFill>
        <p:spPr>
          <a:xfrm>
            <a:off x="3" y="1075"/>
            <a:ext cx="14630400" cy="8227457"/>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ack placeholder">
    <p:spTree>
      <p:nvGrpSpPr>
        <p:cNvPr id="1" name=""/>
        <p:cNvGrpSpPr/>
        <p:nvPr/>
      </p:nvGrpSpPr>
      <p:grpSpPr>
        <a:xfrm>
          <a:off x="0" y="0"/>
          <a:ext cx="0" cy="0"/>
          <a:chOff x="0" y="0"/>
          <a:chExt cx="0" cy="0"/>
        </a:xfrm>
      </p:grpSpPr>
      <p:sp>
        <p:nvSpPr>
          <p:cNvPr id="56" name="Rectangle 4"/>
          <p:cNvSpPr>
            <a:spLocks noChangeArrowheads="1"/>
          </p:cNvSpPr>
          <p:nvPr userDrawn="1"/>
        </p:nvSpPr>
        <p:spPr bwMode="ltGray">
          <a:xfrm>
            <a:off x="425066" y="7903497"/>
            <a:ext cx="5472824" cy="210296"/>
          </a:xfrm>
          <a:prstGeom prst="rect">
            <a:avLst/>
          </a:prstGeom>
          <a:noFill/>
          <a:ln w="9525">
            <a:noFill/>
            <a:miter lim="800000"/>
            <a:headEnd/>
            <a:tailEnd/>
          </a:ln>
          <a:effectLst/>
        </p:spPr>
        <p:txBody>
          <a:bodyPr wrap="square" lIns="98470" tIns="49233" rIns="98470" bIns="49233" anchor="b" anchorCtr="0">
            <a:spAutoFit/>
          </a:bodyPr>
          <a:lstStyle/>
          <a:p>
            <a:pPr algn="l" defTabSz="976540" rtl="0" fontAlgn="base">
              <a:spcBef>
                <a:spcPct val="0"/>
              </a:spcBef>
              <a:spcAft>
                <a:spcPct val="0"/>
              </a:spcAft>
            </a:pPr>
            <a:r>
              <a:rPr lang="en-US" sz="700" kern="1200" dirty="0">
                <a:solidFill>
                  <a:srgbClr val="C0C0C0"/>
                </a:solidFill>
                <a:latin typeface="Arial"/>
                <a:ea typeface="+mn-ea"/>
                <a:cs typeface="Arial" charset="0"/>
              </a:rPr>
              <a:t>© 2011 Cisco and/or its affiliates. All rights reserved.</a:t>
            </a:r>
          </a:p>
        </p:txBody>
      </p:sp>
      <p:sp>
        <p:nvSpPr>
          <p:cNvPr id="57" name="Rectangle 5"/>
          <p:cNvSpPr>
            <a:spLocks noChangeArrowheads="1"/>
          </p:cNvSpPr>
          <p:nvPr userDrawn="1"/>
        </p:nvSpPr>
        <p:spPr bwMode="ltGray">
          <a:xfrm>
            <a:off x="12771576" y="7901416"/>
            <a:ext cx="949475" cy="210308"/>
          </a:xfrm>
          <a:prstGeom prst="rect">
            <a:avLst/>
          </a:prstGeom>
          <a:noFill/>
          <a:ln w="9525">
            <a:noFill/>
            <a:miter lim="800000"/>
            <a:headEnd/>
            <a:tailEnd/>
          </a:ln>
          <a:effectLst/>
        </p:spPr>
        <p:txBody>
          <a:bodyPr wrap="none" lIns="98470" tIns="49233" rIns="98470" bIns="49233" anchor="b">
            <a:spAutoFit/>
          </a:bodyPr>
          <a:lstStyle/>
          <a:p>
            <a:pPr algn="r" defTabSz="976540" rtl="0" fontAlgn="base">
              <a:spcBef>
                <a:spcPct val="0"/>
              </a:spcBef>
              <a:spcAft>
                <a:spcPct val="0"/>
              </a:spcAft>
            </a:pPr>
            <a:r>
              <a:rPr lang="en-US" sz="700" kern="1200" dirty="0">
                <a:solidFill>
                  <a:srgbClr val="C0C0C0"/>
                </a:solidFill>
                <a:latin typeface="Arial"/>
                <a:ea typeface="+mn-ea"/>
                <a:cs typeface="Arial" charset="0"/>
              </a:rPr>
              <a:t>Cisco Confidential</a:t>
            </a:r>
          </a:p>
        </p:txBody>
      </p:sp>
      <p:sp>
        <p:nvSpPr>
          <p:cNvPr id="58" name="Rectangle 7"/>
          <p:cNvSpPr>
            <a:spLocks noChangeArrowheads="1"/>
          </p:cNvSpPr>
          <p:nvPr userDrawn="1"/>
        </p:nvSpPr>
        <p:spPr bwMode="ltGray">
          <a:xfrm>
            <a:off x="13897594" y="7896495"/>
            <a:ext cx="312596" cy="210308"/>
          </a:xfrm>
          <a:prstGeom prst="rect">
            <a:avLst/>
          </a:prstGeom>
          <a:noFill/>
          <a:ln w="9525" algn="ctr">
            <a:noFill/>
            <a:miter lim="800000"/>
            <a:headEnd/>
            <a:tailEnd/>
          </a:ln>
          <a:effectLst/>
        </p:spPr>
        <p:txBody>
          <a:bodyPr wrap="none" lIns="98470" tIns="49233" rIns="98470" bIns="49233" anchor="b">
            <a:spAutoFit/>
          </a:bodyPr>
          <a:lstStyle/>
          <a:p>
            <a:pPr algn="r" defTabSz="976540" rtl="0" fontAlgn="base">
              <a:spcBef>
                <a:spcPct val="0"/>
              </a:spcBef>
              <a:spcAft>
                <a:spcPct val="0"/>
              </a:spcAft>
            </a:pPr>
            <a:fld id="{DFCF27A5-1A5B-48D3-A060-2758FFBB1ADD}" type="slidenum">
              <a:rPr lang="en-US" sz="700" kern="1200">
                <a:solidFill>
                  <a:srgbClr val="C0C0C0"/>
                </a:solidFill>
                <a:latin typeface="Arial"/>
                <a:ea typeface="+mn-ea"/>
                <a:cs typeface="Arial" charset="0"/>
              </a:rPr>
              <a:pPr algn="r" defTabSz="976540" rtl="0" fontAlgn="base">
                <a:spcBef>
                  <a:spcPct val="0"/>
                </a:spcBef>
                <a:spcAft>
                  <a:spcPct val="0"/>
                </a:spcAft>
              </a:pPr>
              <a:t>‹#›</a:t>
            </a:fld>
            <a:endParaRPr lang="en-US" sz="700" kern="1200" dirty="0">
              <a:solidFill>
                <a:srgbClr val="C0C0C0"/>
              </a:solidFill>
              <a:latin typeface="Arial"/>
              <a:ea typeface="+mn-ea"/>
              <a:cs typeface="Arial" charset="0"/>
            </a:endParaRPr>
          </a:p>
        </p:txBody>
      </p:sp>
    </p:spTree>
  </p:cSld>
  <p:clrMapOvr>
    <a:masterClrMapping/>
  </p:clrMapOvr>
  <p:transition>
    <p:wipe dir="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7" name="Picture 6" descr="GSXFY12_Theme-plain.jpg"/>
          <p:cNvPicPr>
            <a:picLocks noChangeAspect="1"/>
          </p:cNvPicPr>
          <p:nvPr userDrawn="1"/>
        </p:nvPicPr>
        <p:blipFill>
          <a:blip r:embed="rId2" cstate="print"/>
          <a:stretch>
            <a:fillRect/>
          </a:stretch>
        </p:blipFill>
        <p:spPr>
          <a:xfrm>
            <a:off x="3" y="1075"/>
            <a:ext cx="14630400" cy="8227457"/>
          </a:xfrm>
          <a:prstGeom prst="rect">
            <a:avLst/>
          </a:prstGeom>
        </p:spPr>
      </p:pic>
      <p:pic>
        <p:nvPicPr>
          <p:cNvPr id="8" name="Picture 7" descr="GSX_inverse_logo_blue.png"/>
          <p:cNvPicPr>
            <a:picLocks noChangeAspect="1"/>
          </p:cNvPicPr>
          <p:nvPr userDrawn="1"/>
        </p:nvPicPr>
        <p:blipFill>
          <a:blip r:embed="rId3" cstate="print"/>
          <a:stretch>
            <a:fillRect/>
          </a:stretch>
        </p:blipFill>
        <p:spPr>
          <a:xfrm>
            <a:off x="5725364" y="6876021"/>
            <a:ext cx="7624376" cy="713504"/>
          </a:xfrm>
          <a:prstGeom prst="rect">
            <a:avLst/>
          </a:prstGeom>
        </p:spPr>
      </p:pic>
      <p:sp>
        <p:nvSpPr>
          <p:cNvPr id="2" name="Title 1"/>
          <p:cNvSpPr>
            <a:spLocks noGrp="1"/>
          </p:cNvSpPr>
          <p:nvPr>
            <p:ph type="ctrTitle" hasCustomPrompt="1"/>
          </p:nvPr>
        </p:nvSpPr>
        <p:spPr>
          <a:xfrm>
            <a:off x="1126199" y="1484037"/>
            <a:ext cx="7854752" cy="3502535"/>
          </a:xfrm>
        </p:spPr>
        <p:txBody>
          <a:bodyPr anchor="b"/>
          <a:lstStyle>
            <a:lvl1pPr>
              <a:lnSpc>
                <a:spcPct val="90000"/>
              </a:lnSpc>
              <a:defRPr sz="7200" b="0" spc="0" baseline="0">
                <a:solidFill>
                  <a:schemeClr val="bg1"/>
                </a:solidFill>
                <a:effectLst>
                  <a:outerShdw blurRad="38100" dist="38100" dir="2700000" algn="tl">
                    <a:srgbClr val="000000">
                      <a:alpha val="43137"/>
                    </a:srgbClr>
                  </a:outerShdw>
                </a:effectLst>
                <a:latin typeface="CiscoSans" pitchFamily="34" charset="0"/>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1126201" y="5356883"/>
            <a:ext cx="9649034" cy="461010"/>
          </a:xfrm>
        </p:spPr>
        <p:txBody>
          <a:bodyPr anchor="b" anchorCtr="0">
            <a:noAutofit/>
          </a:bodyPr>
          <a:lstStyle>
            <a:lvl1pPr marL="0" indent="0" algn="l">
              <a:buNone/>
              <a:defRPr sz="2400" b="0">
                <a:solidFill>
                  <a:schemeClr val="bg1"/>
                </a:solidFill>
                <a:latin typeface="CiscoSans" pitchFamily="34" charset="0"/>
              </a:defRPr>
            </a:lvl1pPr>
            <a:lvl2pPr marL="548295" indent="0" algn="ctr">
              <a:buNone/>
              <a:defRPr>
                <a:solidFill>
                  <a:schemeClr val="tx1">
                    <a:tint val="75000"/>
                  </a:schemeClr>
                </a:solidFill>
              </a:defRPr>
            </a:lvl2pPr>
            <a:lvl3pPr marL="1096590" indent="0" algn="ctr">
              <a:buNone/>
              <a:defRPr>
                <a:solidFill>
                  <a:schemeClr val="tx1">
                    <a:tint val="75000"/>
                  </a:schemeClr>
                </a:solidFill>
              </a:defRPr>
            </a:lvl3pPr>
            <a:lvl4pPr marL="1644890" indent="0" algn="ctr">
              <a:buNone/>
              <a:defRPr>
                <a:solidFill>
                  <a:schemeClr val="tx1">
                    <a:tint val="75000"/>
                  </a:schemeClr>
                </a:solidFill>
              </a:defRPr>
            </a:lvl4pPr>
            <a:lvl5pPr marL="2193184" indent="0" algn="ctr">
              <a:buNone/>
              <a:defRPr>
                <a:solidFill>
                  <a:schemeClr val="tx1">
                    <a:tint val="75000"/>
                  </a:schemeClr>
                </a:solidFill>
              </a:defRPr>
            </a:lvl5pPr>
            <a:lvl6pPr marL="2741480" indent="0" algn="ctr">
              <a:buNone/>
              <a:defRPr>
                <a:solidFill>
                  <a:schemeClr val="tx1">
                    <a:tint val="75000"/>
                  </a:schemeClr>
                </a:solidFill>
              </a:defRPr>
            </a:lvl6pPr>
            <a:lvl7pPr marL="3289776" indent="0" algn="ctr">
              <a:buNone/>
              <a:defRPr>
                <a:solidFill>
                  <a:schemeClr val="tx1">
                    <a:tint val="75000"/>
                  </a:schemeClr>
                </a:solidFill>
              </a:defRPr>
            </a:lvl7pPr>
            <a:lvl8pPr marL="3838072" indent="0" algn="ctr">
              <a:buNone/>
              <a:defRPr>
                <a:solidFill>
                  <a:schemeClr val="tx1">
                    <a:tint val="75000"/>
                  </a:schemeClr>
                </a:solidFill>
              </a:defRPr>
            </a:lvl8pPr>
            <a:lvl9pPr marL="4386372" indent="0" algn="ctr">
              <a:buNone/>
              <a:defRPr>
                <a:solidFill>
                  <a:schemeClr val="tx1">
                    <a:tint val="75000"/>
                  </a:schemeClr>
                </a:solidFill>
              </a:defRPr>
            </a:lvl9pPr>
          </a:lstStyle>
          <a:p>
            <a:r>
              <a:rPr lang="en-US" dirty="0" smtClean="0"/>
              <a:t>Presenter Name</a:t>
            </a:r>
            <a:endParaRPr lang="en-US" dirty="0"/>
          </a:p>
        </p:txBody>
      </p:sp>
      <p:sp>
        <p:nvSpPr>
          <p:cNvPr id="39" name="Text Placeholder 38"/>
          <p:cNvSpPr>
            <a:spLocks noGrp="1"/>
          </p:cNvSpPr>
          <p:nvPr>
            <p:ph type="body" sz="quarter" idx="10" hasCustomPrompt="1"/>
          </p:nvPr>
        </p:nvSpPr>
        <p:spPr>
          <a:xfrm>
            <a:off x="1135743" y="5739310"/>
            <a:ext cx="9668122" cy="461010"/>
          </a:xfrm>
        </p:spPr>
        <p:txBody>
          <a:bodyPr/>
          <a:lstStyle>
            <a:lvl1pPr marL="0" indent="0">
              <a:buFontTx/>
              <a:buNone/>
              <a:defRPr lang="en-US" sz="2200" kern="1200" dirty="0" smtClean="0">
                <a:solidFill>
                  <a:schemeClr val="bg1"/>
                </a:solidFill>
                <a:latin typeface="CiscoSans" pitchFamily="34" charset="0"/>
                <a:ea typeface="+mn-ea"/>
                <a:cs typeface="+mn-cs"/>
              </a:defRPr>
            </a:lvl1pPr>
            <a:lvl2pPr>
              <a:buFontTx/>
              <a:buNone/>
              <a:defRPr lang="en-US" sz="2400" kern="1200" dirty="0" smtClean="0">
                <a:solidFill>
                  <a:schemeClr val="bg1"/>
                </a:solidFill>
                <a:latin typeface="+mj-lt"/>
                <a:ea typeface="+mn-ea"/>
                <a:cs typeface="+mn-cs"/>
              </a:defRPr>
            </a:lvl2pPr>
            <a:lvl3pPr>
              <a:buFontTx/>
              <a:buNone/>
              <a:defRPr lang="en-US" sz="2400" kern="1200" dirty="0" smtClean="0">
                <a:solidFill>
                  <a:schemeClr val="bg1"/>
                </a:solidFill>
                <a:latin typeface="+mj-lt"/>
                <a:ea typeface="+mn-ea"/>
                <a:cs typeface="+mn-cs"/>
              </a:defRPr>
            </a:lvl3pPr>
            <a:lvl4pPr>
              <a:buFontTx/>
              <a:buNone/>
              <a:defRPr lang="en-US" sz="2400" kern="1200" dirty="0" smtClean="0">
                <a:solidFill>
                  <a:schemeClr val="bg1"/>
                </a:solidFill>
                <a:latin typeface="+mj-lt"/>
                <a:ea typeface="+mn-ea"/>
                <a:cs typeface="+mn-cs"/>
              </a:defRPr>
            </a:lvl4pPr>
            <a:lvl5pPr>
              <a:buFontTx/>
              <a:buNone/>
              <a:defRPr lang="en-US" sz="24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1" name="Text Placeholder 40"/>
          <p:cNvSpPr>
            <a:spLocks noGrp="1"/>
          </p:cNvSpPr>
          <p:nvPr>
            <p:ph type="body" sz="quarter" idx="11" hasCustomPrompt="1"/>
          </p:nvPr>
        </p:nvSpPr>
        <p:spPr>
          <a:xfrm>
            <a:off x="1135743" y="6327904"/>
            <a:ext cx="5648978" cy="461010"/>
          </a:xfrm>
        </p:spPr>
        <p:txBody>
          <a:bodyPr/>
          <a:lstStyle>
            <a:lvl1pPr marL="0" indent="0">
              <a:buFontTx/>
              <a:buNone/>
              <a:defRPr lang="en-US" sz="1700" kern="1200" dirty="0" smtClean="0">
                <a:solidFill>
                  <a:schemeClr val="bg1"/>
                </a:solidFill>
                <a:latin typeface="CiscoSans" pitchFamily="34" charset="0"/>
                <a:ea typeface="+mn-ea"/>
                <a:cs typeface="+mn-cs"/>
              </a:defRPr>
            </a:lvl1pPr>
            <a:lvl2pPr>
              <a:buFontTx/>
              <a:buNone/>
              <a:defRPr lang="en-US" sz="2400" kern="1200" dirty="0" smtClean="0">
                <a:solidFill>
                  <a:schemeClr val="bg1"/>
                </a:solidFill>
                <a:latin typeface="+mj-lt"/>
                <a:ea typeface="+mn-ea"/>
                <a:cs typeface="+mn-cs"/>
              </a:defRPr>
            </a:lvl2pPr>
            <a:lvl3pPr>
              <a:buFontTx/>
              <a:buNone/>
              <a:defRPr lang="en-US" sz="2400" kern="1200" dirty="0" smtClean="0">
                <a:solidFill>
                  <a:schemeClr val="bg1"/>
                </a:solidFill>
                <a:latin typeface="+mj-lt"/>
                <a:ea typeface="+mn-ea"/>
                <a:cs typeface="+mn-cs"/>
              </a:defRPr>
            </a:lvl3pPr>
            <a:lvl4pPr>
              <a:buFontTx/>
              <a:buNone/>
              <a:defRPr lang="en-US" sz="2400" kern="1200" dirty="0" smtClean="0">
                <a:solidFill>
                  <a:schemeClr val="bg1"/>
                </a:solidFill>
                <a:latin typeface="+mj-lt"/>
                <a:ea typeface="+mn-ea"/>
                <a:cs typeface="+mn-cs"/>
              </a:defRPr>
            </a:lvl4pPr>
            <a:lvl5pPr>
              <a:buFontTx/>
              <a:buNone/>
              <a:defRPr lang="en-US" sz="24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5" name="Picture 4" descr="Lockup treatment 1080p.jpg"/>
          <p:cNvPicPr>
            <a:picLocks noChangeAspect="1"/>
          </p:cNvPicPr>
          <p:nvPr userDrawn="1"/>
        </p:nvPicPr>
        <p:blipFill>
          <a:blip r:embed="rId2" cstate="print"/>
          <a:stretch>
            <a:fillRect/>
          </a:stretch>
        </p:blipFill>
        <p:spPr>
          <a:xfrm>
            <a:off x="3" y="1075"/>
            <a:ext cx="14630400" cy="8227457"/>
          </a:xfrm>
          <a:prstGeom prst="rect">
            <a:avLst/>
          </a:prstGeom>
        </p:spPr>
      </p:pic>
      <p:sp>
        <p:nvSpPr>
          <p:cNvPr id="7" name="Rectangle 6"/>
          <p:cNvSpPr/>
          <p:nvPr userDrawn="1"/>
        </p:nvSpPr>
        <p:spPr>
          <a:xfrm>
            <a:off x="3" y="2013269"/>
            <a:ext cx="14630400" cy="155527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9661" tIns="54831" rIns="109661" bIns="54831" rtlCol="0" anchor="ctr"/>
          <a:lstStyle/>
          <a:p>
            <a:pPr algn="ctr" rtl="0" fontAlgn="base">
              <a:spcBef>
                <a:spcPct val="0"/>
              </a:spcBef>
              <a:spcAft>
                <a:spcPct val="0"/>
              </a:spcAft>
            </a:pPr>
            <a:endParaRPr lang="en-US" kern="1200" dirty="0">
              <a:solidFill>
                <a:srgbClr val="FFFFFF"/>
              </a:solidFill>
              <a:latin typeface="Arial"/>
              <a:ea typeface="+mn-ea"/>
              <a:cs typeface="+mn-cs"/>
            </a:endParaRPr>
          </a:p>
        </p:txBody>
      </p:sp>
      <p:sp>
        <p:nvSpPr>
          <p:cNvPr id="2" name="Title 1"/>
          <p:cNvSpPr>
            <a:spLocks noGrp="1"/>
          </p:cNvSpPr>
          <p:nvPr>
            <p:ph type="ctrTitle" hasCustomPrompt="1"/>
          </p:nvPr>
        </p:nvSpPr>
        <p:spPr>
          <a:xfrm>
            <a:off x="1126202" y="2099143"/>
            <a:ext cx="12340456" cy="1564817"/>
          </a:xfrm>
        </p:spPr>
        <p:txBody>
          <a:bodyPr anchor="ctr"/>
          <a:lstStyle>
            <a:lvl1pPr algn="l" defTabSz="1096590" rtl="0" eaLnBrk="1" latinLnBrk="0" hangingPunct="1">
              <a:lnSpc>
                <a:spcPct val="80000"/>
              </a:lnSpc>
              <a:spcBef>
                <a:spcPct val="0"/>
              </a:spcBef>
              <a:buNone/>
              <a:defRPr lang="en-US" sz="6500" b="0" kern="1200" spc="0" baseline="0" dirty="0">
                <a:solidFill>
                  <a:srgbClr val="26B5B7"/>
                </a:solidFill>
                <a:effectLst/>
                <a:latin typeface="CiscoSans" pitchFamily="34" charset="0"/>
                <a:ea typeface="+mj-ea"/>
                <a:cs typeface="+mj-cs"/>
              </a:defRPr>
            </a:lvl1pPr>
          </a:lstStyle>
          <a:p>
            <a:r>
              <a:rPr lang="en-US" dirty="0" smtClean="0"/>
              <a:t>Presentation Title Goes Here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0" y="548640"/>
            <a:ext cx="12369087"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1" y="548640"/>
            <a:ext cx="12369088"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
        <p:nvSpPr>
          <p:cNvPr id="4" name="Text Placeholder 3"/>
          <p:cNvSpPr>
            <a:spLocks noGrp="1"/>
          </p:cNvSpPr>
          <p:nvPr>
            <p:ph type="body" sz="quarter" idx="10"/>
          </p:nvPr>
        </p:nvSpPr>
        <p:spPr>
          <a:xfrm>
            <a:off x="1126201" y="1828800"/>
            <a:ext cx="12369088" cy="5852160"/>
          </a:xfrm>
        </p:spPr>
        <p:txBody>
          <a:bodyPr>
            <a:noAutofit/>
          </a:bodyPr>
          <a:lstStyle>
            <a:lvl1pPr>
              <a:lnSpc>
                <a:spcPct val="95000"/>
              </a:lnSpc>
              <a:spcBef>
                <a:spcPts val="1776"/>
              </a:spcBef>
              <a:buClr>
                <a:schemeClr val="tx1"/>
              </a:buClr>
              <a:tabLst/>
              <a:defRPr sz="2600">
                <a:solidFill>
                  <a:schemeClr val="bg1"/>
                </a:solidFill>
                <a:latin typeface="CiscoSans" pitchFamily="34" charset="0"/>
              </a:defRPr>
            </a:lvl1pPr>
            <a:lvl2pPr>
              <a:lnSpc>
                <a:spcPct val="95000"/>
              </a:lnSpc>
              <a:spcBef>
                <a:spcPts val="720"/>
              </a:spcBef>
              <a:buClr>
                <a:schemeClr val="tx1"/>
              </a:buClr>
              <a:tabLst/>
              <a:defRPr>
                <a:solidFill>
                  <a:schemeClr val="bg1"/>
                </a:solidFill>
                <a:latin typeface="CiscoSans" pitchFamily="34" charset="0"/>
              </a:defRPr>
            </a:lvl2pPr>
            <a:lvl3pPr>
              <a:buClr>
                <a:schemeClr val="tx1"/>
              </a:buClr>
              <a:tabLst/>
              <a:defRPr>
                <a:solidFill>
                  <a:schemeClr val="bg1"/>
                </a:solidFill>
                <a:latin typeface="CiscoSans" pitchFamily="34" charset="0"/>
              </a:defRPr>
            </a:lvl3pPr>
            <a:lvl4pPr>
              <a:buClr>
                <a:schemeClr val="tx1"/>
              </a:buClr>
              <a:tabLst/>
              <a:defRPr>
                <a:solidFill>
                  <a:schemeClr val="bg1"/>
                </a:solidFill>
                <a:latin typeface="CiscoSans" pitchFamily="34" charset="0"/>
              </a:defRPr>
            </a:lvl4pPr>
            <a:lvl5pPr>
              <a:buClr>
                <a:schemeClr val="tx1"/>
              </a:buClr>
              <a:tabLst/>
              <a:defRPr>
                <a:solidFill>
                  <a:schemeClr val="bg1"/>
                </a:solidFill>
                <a:latin typeface="Cisco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1126201" y="548640"/>
            <a:ext cx="12369088"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
        <p:nvSpPr>
          <p:cNvPr id="36" name="Chart Placeholder 35"/>
          <p:cNvSpPr>
            <a:spLocks noGrp="1"/>
          </p:cNvSpPr>
          <p:nvPr>
            <p:ph type="chart" sz="quarter" idx="10"/>
          </p:nvPr>
        </p:nvSpPr>
        <p:spPr>
          <a:xfrm>
            <a:off x="1126201" y="1601394"/>
            <a:ext cx="12369088" cy="5256607"/>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1126201" y="7083723"/>
            <a:ext cx="12369088" cy="332399"/>
          </a:xfrm>
        </p:spPr>
        <p:txBody>
          <a:bodyPr wrap="square" anchor="b" anchorCtr="0">
            <a:noAutofit/>
          </a:bodyPr>
          <a:lstStyle>
            <a:lvl1pPr algn="l" defTabSz="965230">
              <a:lnSpc>
                <a:spcPct val="100000"/>
              </a:lnSpc>
              <a:spcBef>
                <a:spcPct val="50000"/>
              </a:spcBef>
              <a:buNone/>
              <a:defRPr sz="1400">
                <a:solidFill>
                  <a:schemeClr val="bg1"/>
                </a:solidFill>
                <a:latin typeface="CiscoSans" pitchFamily="34" charset="0"/>
              </a:defRPr>
            </a:lvl1pPr>
            <a:lvl2pPr>
              <a:buFont typeface="Arial" pitchFamily="34" charset="0"/>
              <a:buNone/>
              <a:defRPr sz="1700"/>
            </a:lvl2pPr>
            <a:lvl3pPr>
              <a:buFont typeface="Arial" pitchFamily="34" charset="0"/>
              <a:buNone/>
              <a:defRPr sz="1700"/>
            </a:lvl3pPr>
            <a:lvl4pPr>
              <a:buFont typeface="Arial" pitchFamily="34" charset="0"/>
              <a:buNone/>
              <a:defRPr sz="1700"/>
            </a:lvl4pPr>
            <a:lvl5pPr>
              <a:buFont typeface="Arial" pitchFamily="34" charset="0"/>
              <a:buNone/>
              <a:defRPr sz="17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1" y="6492240"/>
            <a:ext cx="12369088" cy="1005840"/>
          </a:xfrm>
        </p:spPr>
        <p:txBody>
          <a:bodyPr vert="horz" lIns="98691" tIns="54831" rIns="98691" bIns="54831" rtlCol="0" anchor="b" anchorCtr="0">
            <a:noAutofit/>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6139" y="6927184"/>
            <a:ext cx="12008600" cy="461010"/>
          </a:xfrm>
        </p:spPr>
        <p:txBody>
          <a:bodyPr anchor="b" anchorCtr="0">
            <a:noAutofit/>
          </a:bodyPr>
          <a:lstStyle>
            <a:lvl1pPr marL="0" indent="0" algn="l" defTabSz="1096590" rtl="0" eaLnBrk="1" latinLnBrk="0" hangingPunct="1">
              <a:lnSpc>
                <a:spcPct val="95000"/>
              </a:lnSpc>
              <a:spcBef>
                <a:spcPts val="1728"/>
              </a:spcBef>
              <a:buClr>
                <a:srgbClr val="92D050"/>
              </a:buClr>
              <a:buSzPct val="90000"/>
              <a:buFont typeface="Arial" pitchFamily="34" charset="0"/>
              <a:buNone/>
              <a:tabLst/>
              <a:defRPr lang="en-US" sz="2400" kern="1200" dirty="0">
                <a:solidFill>
                  <a:schemeClr val="bg1"/>
                </a:solidFill>
                <a:latin typeface="CiscoSans" pitchFamily="34" charset="0"/>
                <a:ea typeface="+mn-ea"/>
                <a:cs typeface="+mn-cs"/>
              </a:defRPr>
            </a:lvl1pPr>
            <a:lvl2pPr marL="548295" indent="0" algn="ctr">
              <a:buNone/>
              <a:defRPr>
                <a:solidFill>
                  <a:schemeClr val="tx1">
                    <a:tint val="75000"/>
                  </a:schemeClr>
                </a:solidFill>
              </a:defRPr>
            </a:lvl2pPr>
            <a:lvl3pPr marL="1096590" indent="0" algn="ctr">
              <a:buNone/>
              <a:defRPr>
                <a:solidFill>
                  <a:schemeClr val="tx1">
                    <a:tint val="75000"/>
                  </a:schemeClr>
                </a:solidFill>
              </a:defRPr>
            </a:lvl3pPr>
            <a:lvl4pPr marL="1644890" indent="0" algn="ctr">
              <a:buNone/>
              <a:defRPr>
                <a:solidFill>
                  <a:schemeClr val="tx1">
                    <a:tint val="75000"/>
                  </a:schemeClr>
                </a:solidFill>
              </a:defRPr>
            </a:lvl4pPr>
            <a:lvl5pPr marL="2193184" indent="0" algn="ctr">
              <a:buNone/>
              <a:defRPr>
                <a:solidFill>
                  <a:schemeClr val="tx1">
                    <a:tint val="75000"/>
                  </a:schemeClr>
                </a:solidFill>
              </a:defRPr>
            </a:lvl5pPr>
            <a:lvl6pPr marL="2741480" indent="0" algn="ctr">
              <a:buNone/>
              <a:defRPr>
                <a:solidFill>
                  <a:schemeClr val="tx1">
                    <a:tint val="75000"/>
                  </a:schemeClr>
                </a:solidFill>
              </a:defRPr>
            </a:lvl6pPr>
            <a:lvl7pPr marL="3289776" indent="0" algn="ctr">
              <a:buNone/>
              <a:defRPr>
                <a:solidFill>
                  <a:schemeClr val="tx1">
                    <a:tint val="75000"/>
                  </a:schemeClr>
                </a:solidFill>
              </a:defRPr>
            </a:lvl7pPr>
            <a:lvl8pPr marL="3838072" indent="0" algn="ctr">
              <a:buNone/>
              <a:defRPr>
                <a:solidFill>
                  <a:schemeClr val="tx1">
                    <a:tint val="75000"/>
                  </a:schemeClr>
                </a:solidFill>
              </a:defRPr>
            </a:lvl8pPr>
            <a:lvl9pPr marL="4386372" indent="0" algn="ctr">
              <a:buNone/>
              <a:defRPr>
                <a:solidFill>
                  <a:schemeClr val="tx1">
                    <a:tint val="75000"/>
                  </a:schemeClr>
                </a:solidFill>
              </a:defRPr>
            </a:lvl9pPr>
          </a:lstStyle>
          <a:p>
            <a:r>
              <a:rPr lang="en-US" dirty="0" smtClean="0"/>
              <a:t>Name and Title Placeholder</a:t>
            </a:r>
            <a:endParaRPr lang="en-US" dirty="0"/>
          </a:p>
        </p:txBody>
      </p:sp>
      <p:sp>
        <p:nvSpPr>
          <p:cNvPr id="2" name="Title 1"/>
          <p:cNvSpPr>
            <a:spLocks noGrp="1"/>
          </p:cNvSpPr>
          <p:nvPr>
            <p:ph type="ctrTitle" hasCustomPrompt="1"/>
          </p:nvPr>
        </p:nvSpPr>
        <p:spPr>
          <a:xfrm>
            <a:off x="1126201" y="1342021"/>
            <a:ext cx="12369088" cy="5376672"/>
          </a:xfrm>
        </p:spPr>
        <p:txBody>
          <a:bodyPr anchor="ctr"/>
          <a:lstStyle>
            <a:lvl1pPr marL="407416" indent="-407416" algn="l" defTabSz="1096590" rtl="0" eaLnBrk="1" latinLnBrk="0" hangingPunct="1">
              <a:lnSpc>
                <a:spcPct val="80000"/>
              </a:lnSpc>
              <a:spcBef>
                <a:spcPct val="0"/>
              </a:spcBef>
              <a:buClr>
                <a:schemeClr val="tx1"/>
              </a:buClr>
              <a:buFont typeface="Arial" pitchFamily="34" charset="0"/>
              <a:buNone/>
              <a:defRPr lang="en-US" sz="6500" b="0" kern="1200" spc="0" baseline="0" dirty="0">
                <a:solidFill>
                  <a:schemeClr val="bg1"/>
                </a:solidFill>
                <a:latin typeface="CiscoSans" pitchFamily="34" charset="0"/>
                <a:ea typeface="+mj-ea"/>
                <a:cs typeface="+mj-cs"/>
              </a:defRPr>
            </a:lvl1pPr>
          </a:lstStyle>
          <a:p>
            <a:r>
              <a:rPr lang="en-US" dirty="0" smtClean="0"/>
              <a:t>“For statements and quotes, </a:t>
            </a:r>
            <a:br>
              <a:rPr lang="en-US" dirty="0" smtClean="0"/>
            </a:br>
            <a:r>
              <a:rPr lang="en-US" dirty="0" smtClean="0"/>
              <a:t>use this slide layout to format </a:t>
            </a:r>
            <a:br>
              <a:rPr lang="en-US" dirty="0" smtClean="0"/>
            </a:br>
            <a:r>
              <a:rPr lang="en-US" dirty="0" smtClean="0"/>
              <a:t>the references in all of your presentations.”</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5" name="Title 15"/>
          <p:cNvSpPr>
            <a:spLocks noGrp="1"/>
          </p:cNvSpPr>
          <p:nvPr>
            <p:ph type="title"/>
          </p:nvPr>
        </p:nvSpPr>
        <p:spPr>
          <a:xfrm>
            <a:off x="367522" y="457204"/>
            <a:ext cx="13742178" cy="1067298"/>
          </a:xfrm>
        </p:spPr>
        <p:txBody>
          <a:bodyPr vert="horz" lIns="130504" tIns="65252" rIns="117454" bIns="65252" rtlCol="0" anchor="b" anchorCtr="0">
            <a:noAutofit/>
          </a:bodyPr>
          <a:lst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26202" y="4433537"/>
            <a:ext cx="7495788" cy="461010"/>
          </a:xfrm>
        </p:spPr>
        <p:txBody>
          <a:bodyPr vert="horz" lIns="109661" tIns="54831" rIns="109661" bIns="54831" rtlCol="0">
            <a:noAutofit/>
          </a:bodyPr>
          <a:lstStyle>
            <a:lvl1pPr marL="0" indent="0" algn="l" defTabSz="1096590" rtl="0" eaLnBrk="1" latinLnBrk="0" hangingPunct="1">
              <a:lnSpc>
                <a:spcPct val="95000"/>
              </a:lnSpc>
              <a:spcBef>
                <a:spcPts val="1728"/>
              </a:spcBef>
              <a:buClr>
                <a:srgbClr val="92D050"/>
              </a:buClr>
              <a:buSzPct val="90000"/>
              <a:buFont typeface="Arial" pitchFamily="34" charset="0"/>
              <a:buNone/>
              <a:tabLst/>
              <a:defRPr lang="en-US" sz="2900" kern="1200" dirty="0">
                <a:solidFill>
                  <a:schemeClr val="bg1"/>
                </a:solidFill>
                <a:latin typeface="CiscoSans" pitchFamily="34" charset="0"/>
                <a:ea typeface="+mn-ea"/>
                <a:cs typeface="+mn-cs"/>
              </a:defRPr>
            </a:lvl1pPr>
            <a:lvl2pPr marL="548295" indent="0" algn="ctr">
              <a:buNone/>
              <a:defRPr>
                <a:solidFill>
                  <a:schemeClr val="tx1">
                    <a:tint val="75000"/>
                  </a:schemeClr>
                </a:solidFill>
              </a:defRPr>
            </a:lvl2pPr>
            <a:lvl3pPr marL="1096590" indent="0" algn="ctr">
              <a:buNone/>
              <a:defRPr>
                <a:solidFill>
                  <a:schemeClr val="tx1">
                    <a:tint val="75000"/>
                  </a:schemeClr>
                </a:solidFill>
              </a:defRPr>
            </a:lvl3pPr>
            <a:lvl4pPr marL="1644890" indent="0" algn="ctr">
              <a:buNone/>
              <a:defRPr>
                <a:solidFill>
                  <a:schemeClr val="tx1">
                    <a:tint val="75000"/>
                  </a:schemeClr>
                </a:solidFill>
              </a:defRPr>
            </a:lvl4pPr>
            <a:lvl5pPr marL="2193184" indent="0" algn="ctr">
              <a:buNone/>
              <a:defRPr>
                <a:solidFill>
                  <a:schemeClr val="tx1">
                    <a:tint val="75000"/>
                  </a:schemeClr>
                </a:solidFill>
              </a:defRPr>
            </a:lvl5pPr>
            <a:lvl6pPr marL="2741480" indent="0" algn="ctr">
              <a:buNone/>
              <a:defRPr>
                <a:solidFill>
                  <a:schemeClr val="tx1">
                    <a:tint val="75000"/>
                  </a:schemeClr>
                </a:solidFill>
              </a:defRPr>
            </a:lvl6pPr>
            <a:lvl7pPr marL="3289776" indent="0" algn="ctr">
              <a:buNone/>
              <a:defRPr>
                <a:solidFill>
                  <a:schemeClr val="tx1">
                    <a:tint val="75000"/>
                  </a:schemeClr>
                </a:solidFill>
              </a:defRPr>
            </a:lvl7pPr>
            <a:lvl8pPr marL="3838072" indent="0" algn="ctr">
              <a:buNone/>
              <a:defRPr>
                <a:solidFill>
                  <a:schemeClr val="tx1">
                    <a:tint val="75000"/>
                  </a:schemeClr>
                </a:solidFill>
              </a:defRPr>
            </a:lvl8pPr>
            <a:lvl9pPr marL="4386372" indent="0" algn="ctr">
              <a:buNone/>
              <a:defRPr>
                <a:solidFill>
                  <a:schemeClr val="tx1">
                    <a:tint val="75000"/>
                  </a:schemeClr>
                </a:solidFill>
              </a:defRPr>
            </a:lvl9pPr>
          </a:lstStyle>
          <a:p>
            <a:pPr marL="0" lvl="0" indent="0" algn="l" defTabSz="1096590" rtl="0" eaLnBrk="1" latinLnBrk="0" hangingPunct="1">
              <a:lnSpc>
                <a:spcPct val="95000"/>
              </a:lnSpc>
              <a:spcBef>
                <a:spcPts val="1728"/>
              </a:spcBef>
              <a:buClr>
                <a:srgbClr val="92D050"/>
              </a:buClr>
              <a:buSzPct val="90000"/>
              <a:buFont typeface="Arial" pitchFamily="34" charset="0"/>
              <a:buNone/>
              <a:tabLst/>
            </a:pPr>
            <a:r>
              <a:rPr lang="en-US" dirty="0" smtClean="0"/>
              <a:t>Presenter Name and Title Placeholder</a:t>
            </a:r>
            <a:endParaRPr lang="en-US" dirty="0"/>
          </a:p>
        </p:txBody>
      </p:sp>
      <p:sp>
        <p:nvSpPr>
          <p:cNvPr id="2" name="Title 1"/>
          <p:cNvSpPr>
            <a:spLocks noGrp="1"/>
          </p:cNvSpPr>
          <p:nvPr>
            <p:ph type="ctrTitle" hasCustomPrompt="1"/>
          </p:nvPr>
        </p:nvSpPr>
        <p:spPr>
          <a:xfrm>
            <a:off x="1126208" y="3200400"/>
            <a:ext cx="7540091" cy="1226820"/>
          </a:xfrm>
        </p:spPr>
        <p:txBody>
          <a:bodyPr vert="horz" lIns="98691" tIns="54831" rIns="98691" bIns="54831" rtlCol="0" anchor="b" anchorCtr="0">
            <a:noAutofit/>
          </a:bodyPr>
          <a:lstStyle>
            <a:lvl1pPr marL="0" indent="0" algn="l" defTabSz="1096590" rtl="0" eaLnBrk="1" latinLnBrk="0" hangingPunct="1">
              <a:lnSpc>
                <a:spcPct val="80000"/>
              </a:lnSpc>
              <a:spcBef>
                <a:spcPct val="0"/>
              </a:spcBef>
              <a:buClr>
                <a:schemeClr val="tx1"/>
              </a:buClr>
              <a:buFont typeface="Ciscolight" pitchFamily="2" charset="0"/>
              <a:buNone/>
              <a:defRPr lang="en-US" sz="7900" b="0" kern="1200" spc="0" baseline="0" dirty="0">
                <a:solidFill>
                  <a:schemeClr val="bg1"/>
                </a:solidFill>
                <a:latin typeface="CiscoSans" pitchFamily="34" charset="0"/>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8864602" y="2301240"/>
            <a:ext cx="4282440" cy="3467100"/>
          </a:xfrm>
        </p:spPr>
        <p:txBody>
          <a:bodyPr anchor="ctr" anchorCtr="1"/>
          <a:lstStyle>
            <a:lvl1pPr algn="ctr">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Bullet_2 Column">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126200" y="1765198"/>
            <a:ext cx="6031838" cy="5619983"/>
          </a:xfrm>
        </p:spPr>
        <p:txBody>
          <a:bodyPr>
            <a:noAutofit/>
          </a:bodyPr>
          <a:lstStyle>
            <a:lvl1pPr>
              <a:lnSpc>
                <a:spcPct val="95000"/>
              </a:lnSpc>
              <a:spcBef>
                <a:spcPts val="1776"/>
              </a:spcBef>
              <a:defRPr sz="2200">
                <a:solidFill>
                  <a:schemeClr val="bg1"/>
                </a:solidFill>
                <a:latin typeface="CiscoSans" pitchFamily="34" charset="0"/>
              </a:defRPr>
            </a:lvl1pPr>
            <a:lvl2pPr>
              <a:lnSpc>
                <a:spcPct val="95000"/>
              </a:lnSpc>
              <a:spcBef>
                <a:spcPts val="720"/>
              </a:spcBef>
              <a:defRPr sz="1700">
                <a:solidFill>
                  <a:schemeClr val="bg1"/>
                </a:solidFill>
                <a:latin typeface="CiscoSans" pitchFamily="34" charset="0"/>
              </a:defRPr>
            </a:lvl2pPr>
            <a:lvl3pPr>
              <a:defRPr sz="1400">
                <a:solidFill>
                  <a:schemeClr val="bg1"/>
                </a:solidFill>
                <a:latin typeface="CiscoSans" pitchFamily="34" charset="0"/>
              </a:defRPr>
            </a:lvl3pPr>
            <a:lvl4pPr>
              <a:defRPr sz="1300">
                <a:solidFill>
                  <a:schemeClr val="bg1"/>
                </a:solidFill>
                <a:latin typeface="CiscoSans" pitchFamily="34" charset="0"/>
              </a:defRPr>
            </a:lvl4pPr>
            <a:lvl5pPr>
              <a:defRPr sz="1300">
                <a:solidFill>
                  <a:schemeClr val="bg1"/>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7463447" y="1765451"/>
            <a:ext cx="6031840" cy="5629264"/>
          </a:xfrm>
        </p:spPr>
        <p:txBody>
          <a:bodyPr>
            <a:noAutofit/>
          </a:bodyPr>
          <a:lstStyle>
            <a:lvl1pPr>
              <a:lnSpc>
                <a:spcPct val="95000"/>
              </a:lnSpc>
              <a:spcBef>
                <a:spcPts val="1776"/>
              </a:spcBef>
              <a:defRPr sz="2200">
                <a:solidFill>
                  <a:schemeClr val="bg1"/>
                </a:solidFill>
                <a:latin typeface="CiscoSans" pitchFamily="34" charset="0"/>
              </a:defRPr>
            </a:lvl1pPr>
            <a:lvl2pPr>
              <a:lnSpc>
                <a:spcPct val="95000"/>
              </a:lnSpc>
              <a:spcBef>
                <a:spcPts val="720"/>
              </a:spcBef>
              <a:defRPr sz="1700">
                <a:solidFill>
                  <a:schemeClr val="bg1"/>
                </a:solidFill>
                <a:latin typeface="CiscoSans" pitchFamily="34" charset="0"/>
              </a:defRPr>
            </a:lvl2pPr>
            <a:lvl3pPr>
              <a:defRPr sz="1400">
                <a:solidFill>
                  <a:schemeClr val="bg1"/>
                </a:solidFill>
                <a:latin typeface="CiscoSans" pitchFamily="34" charset="0"/>
              </a:defRPr>
            </a:lvl3pPr>
            <a:lvl4pPr>
              <a:defRPr sz="1300">
                <a:solidFill>
                  <a:schemeClr val="bg1"/>
                </a:solidFill>
                <a:latin typeface="CiscoSans" pitchFamily="34" charset="0"/>
              </a:defRPr>
            </a:lvl4pPr>
            <a:lvl5pPr>
              <a:defRPr sz="1300">
                <a:solidFill>
                  <a:schemeClr val="bg1"/>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hasCustomPrompt="1"/>
          </p:nvPr>
        </p:nvSpPr>
        <p:spPr>
          <a:xfrm>
            <a:off x="1126201" y="548640"/>
            <a:ext cx="12369088"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Bullet with pull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208" y="548640"/>
            <a:ext cx="12378633" cy="1005840"/>
          </a:xfrm>
        </p:spPr>
        <p:txBody>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Slide Title Placeholder</a:t>
            </a:r>
            <a:endParaRPr lang="en-US" dirty="0"/>
          </a:p>
        </p:txBody>
      </p:sp>
      <p:sp>
        <p:nvSpPr>
          <p:cNvPr id="4" name="Text Placeholder 3"/>
          <p:cNvSpPr>
            <a:spLocks noGrp="1"/>
          </p:cNvSpPr>
          <p:nvPr>
            <p:ph type="body" sz="quarter" idx="10"/>
          </p:nvPr>
        </p:nvSpPr>
        <p:spPr>
          <a:xfrm>
            <a:off x="1126202" y="1607694"/>
            <a:ext cx="6417768" cy="5787019"/>
          </a:xfrm>
        </p:spPr>
        <p:txBody>
          <a:bodyPr/>
          <a:lstStyle>
            <a:lvl1pPr>
              <a:lnSpc>
                <a:spcPct val="95000"/>
              </a:lnSpc>
              <a:spcBef>
                <a:spcPts val="1776"/>
              </a:spcBef>
              <a:defRPr sz="2600">
                <a:solidFill>
                  <a:schemeClr val="bg1"/>
                </a:solidFill>
                <a:latin typeface="CiscoSans" pitchFamily="34" charset="0"/>
              </a:defRPr>
            </a:lvl1pPr>
            <a:lvl2pPr>
              <a:lnSpc>
                <a:spcPct val="95000"/>
              </a:lnSpc>
              <a:spcBef>
                <a:spcPts val="720"/>
              </a:spcBef>
              <a:defRPr>
                <a:solidFill>
                  <a:schemeClr val="bg1"/>
                </a:solidFill>
                <a:latin typeface="CiscoSans" pitchFamily="34" charset="0"/>
              </a:defRPr>
            </a:lvl2pPr>
            <a:lvl3pPr>
              <a:defRPr>
                <a:solidFill>
                  <a:schemeClr val="bg1"/>
                </a:solidFill>
                <a:latin typeface="CiscoSans" pitchFamily="34" charset="0"/>
              </a:defRPr>
            </a:lvl3pPr>
            <a:lvl4pPr>
              <a:defRPr>
                <a:solidFill>
                  <a:schemeClr val="bg1"/>
                </a:solidFill>
                <a:latin typeface="CiscoSans" pitchFamily="34" charset="0"/>
              </a:defRPr>
            </a:lvl4pPr>
            <a:lvl5pPr>
              <a:defRPr>
                <a:solidFill>
                  <a:schemeClr val="bg1"/>
                </a:solidFill>
                <a:latin typeface="CiscoSan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8315783" y="2097230"/>
            <a:ext cx="5179162" cy="775597"/>
          </a:xfrm>
        </p:spPr>
        <p:txBody>
          <a:bodyPr>
            <a:noAutofit/>
          </a:bodyPr>
          <a:lstStyle>
            <a:lvl1pPr marL="137074" indent="-137074" algn="l" defTabSz="1096590" rtl="0" eaLnBrk="1" latinLnBrk="0" hangingPunct="1">
              <a:lnSpc>
                <a:spcPct val="80000"/>
              </a:lnSpc>
              <a:spcBef>
                <a:spcPct val="0"/>
              </a:spcBef>
              <a:buNone/>
              <a:defRPr lang="en-US" sz="2400" b="0" kern="1200" spc="0" baseline="0" dirty="0" smtClean="0">
                <a:solidFill>
                  <a:schemeClr val="bg1"/>
                </a:solidFill>
                <a:latin typeface="CiscoSans" pitchFamily="34" charset="0"/>
                <a:ea typeface="+mj-ea"/>
                <a:cs typeface="+mj-cs"/>
              </a:defRPr>
            </a:lvl1pPr>
            <a:lvl2pPr marL="137074" indent="-137074" algn="l" defTabSz="1096590" rtl="0" eaLnBrk="1" latinLnBrk="0" hangingPunct="1">
              <a:defRPr lang="en-US" sz="2400" kern="1200" dirty="0" smtClean="0">
                <a:solidFill>
                  <a:schemeClr val="accent2"/>
                </a:solidFill>
                <a:latin typeface="Ciscolight" pitchFamily="2" charset="0"/>
                <a:ea typeface="+mn-ea"/>
                <a:cs typeface="+mn-cs"/>
              </a:defRPr>
            </a:lvl2pPr>
            <a:lvl3pPr marL="137074" indent="-137074" algn="l" defTabSz="1096590" rtl="0" eaLnBrk="1" latinLnBrk="0" hangingPunct="1">
              <a:defRPr lang="en-US" sz="2400" kern="1200" dirty="0" smtClean="0">
                <a:solidFill>
                  <a:schemeClr val="accent2"/>
                </a:solidFill>
                <a:latin typeface="Ciscolight" pitchFamily="2" charset="0"/>
                <a:ea typeface="+mn-ea"/>
                <a:cs typeface="+mn-cs"/>
              </a:defRPr>
            </a:lvl3pPr>
            <a:lvl4pPr marL="137074" indent="-137074" algn="l" defTabSz="1096590" rtl="0" eaLnBrk="1" latinLnBrk="0" hangingPunct="1">
              <a:defRPr lang="en-US" sz="2400" kern="1200" dirty="0" smtClean="0">
                <a:solidFill>
                  <a:schemeClr val="accent2"/>
                </a:solidFill>
                <a:latin typeface="Ciscolight" pitchFamily="2" charset="0"/>
                <a:ea typeface="+mn-ea"/>
                <a:cs typeface="+mn-cs"/>
              </a:defRPr>
            </a:lvl4pPr>
            <a:lvl5pPr marL="137074" indent="-137074" algn="l" defTabSz="1096590" rtl="0" eaLnBrk="1" latinLnBrk="0" hangingPunct="1">
              <a:defRPr lang="en-US" sz="24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9" name="Text Placeholder 18"/>
          <p:cNvSpPr>
            <a:spLocks noGrp="1"/>
          </p:cNvSpPr>
          <p:nvPr>
            <p:ph type="body" sz="quarter" idx="14" hasCustomPrompt="1"/>
          </p:nvPr>
        </p:nvSpPr>
        <p:spPr>
          <a:xfrm>
            <a:off x="8315783" y="5683910"/>
            <a:ext cx="5180511" cy="405994"/>
          </a:xfrm>
        </p:spPr>
        <p:txBody>
          <a:bodyPr>
            <a:noAutofit/>
          </a:bodyPr>
          <a:lstStyle>
            <a:lvl1pPr marL="0" indent="0">
              <a:buFontTx/>
              <a:buNone/>
              <a:defRPr sz="1900">
                <a:solidFill>
                  <a:schemeClr val="bg1"/>
                </a:solidFill>
                <a:latin typeface="CiscoSans" pitchFamily="34" charset="0"/>
              </a:defRPr>
            </a:lvl1pPr>
          </a:lstStyle>
          <a:p>
            <a:pPr lvl="0"/>
            <a:r>
              <a:rPr lang="en-US" dirty="0" smtClean="0"/>
              <a:t>Source Name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26199" y="548640"/>
            <a:ext cx="6031840" cy="1005840"/>
          </a:xfrm>
          <a:ln>
            <a:solidFill>
              <a:schemeClr val="bg1">
                <a:lumMod val="50000"/>
              </a:schemeClr>
            </a:solidFill>
          </a:ln>
        </p:spPr>
        <p:txBody>
          <a:bodyPr vert="horz" lIns="98691" tIns="54831" rIns="98691" bIns="54831" rtlCol="0" anchor="t" anchorCtr="0">
            <a:noAutofit/>
          </a:bodyPr>
          <a:lst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1126200" y="2175478"/>
            <a:ext cx="6031838" cy="5176300"/>
          </a:xfrm>
        </p:spPr>
        <p:txBody>
          <a:bodyPr/>
          <a:lstStyle>
            <a:lvl1pPr marL="0" indent="0">
              <a:buClr>
                <a:schemeClr val="tx1"/>
              </a:buClr>
              <a:buNone/>
              <a:defRPr>
                <a:solidFill>
                  <a:schemeClr val="bg1"/>
                </a:solidFill>
                <a:latin typeface="CiscoSans" pitchFamily="34" charset="0"/>
              </a:defRPr>
            </a:lvl1pPr>
            <a:lvl2pPr marL="761522" indent="-274147">
              <a:buClr>
                <a:schemeClr val="tx1"/>
              </a:buClr>
              <a:buFont typeface="Arial" pitchFamily="34" charset="0"/>
              <a:buChar char="•"/>
              <a:tabLst/>
              <a:defRPr>
                <a:solidFill>
                  <a:schemeClr val="bg1"/>
                </a:solidFill>
                <a:latin typeface="CiscoSans" pitchFamily="34" charset="0"/>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7482535" y="2175478"/>
            <a:ext cx="6036612" cy="5176300"/>
          </a:xfrm>
        </p:spPr>
        <p:txBody>
          <a:bodyPr/>
          <a:lstStyle>
            <a:lvl1pPr marL="0" indent="0">
              <a:buClr>
                <a:schemeClr val="tx1"/>
              </a:buClr>
              <a:buFontTx/>
              <a:buNone/>
              <a:defRPr>
                <a:solidFill>
                  <a:schemeClr val="bg1"/>
                </a:solidFill>
                <a:latin typeface="CiscoSans" pitchFamily="34" charset="0"/>
              </a:defRPr>
            </a:lvl1pPr>
            <a:lvl2pPr marL="761522" indent="-274147">
              <a:buClr>
                <a:schemeClr val="tx1"/>
              </a:buClr>
              <a:buFont typeface="Arial" pitchFamily="34" charset="0"/>
              <a:buChar char="•"/>
              <a:defRPr>
                <a:solidFill>
                  <a:schemeClr val="bg1"/>
                </a:solidFill>
                <a:latin typeface="CiscoSans" pitchFamily="34" charset="0"/>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6" name="Text Placeholder 15"/>
          <p:cNvSpPr>
            <a:spLocks noGrp="1"/>
          </p:cNvSpPr>
          <p:nvPr>
            <p:ph type="body" sz="quarter" idx="13" hasCustomPrompt="1"/>
          </p:nvPr>
        </p:nvSpPr>
        <p:spPr>
          <a:xfrm>
            <a:off x="7463448" y="559613"/>
            <a:ext cx="6033438" cy="1009498"/>
          </a:xfrm>
          <a:ln>
            <a:solidFill>
              <a:schemeClr val="bg1">
                <a:lumMod val="50000"/>
              </a:schemeClr>
            </a:solidFill>
          </a:ln>
        </p:spPr>
        <p:txBody>
          <a:bodyPr>
            <a:noAutofit/>
          </a:bodyPr>
          <a:lstStyle>
            <a:lvl1pPr marL="0" marR="0" indent="0" algn="l" defTabSz="1096590" rtl="0" eaLnBrk="1" fontAlgn="auto" latinLnBrk="0" hangingPunct="1">
              <a:lnSpc>
                <a:spcPct val="80000"/>
              </a:lnSpc>
              <a:spcBef>
                <a:spcPct val="0"/>
              </a:spcBef>
              <a:spcAft>
                <a:spcPts val="0"/>
              </a:spcAft>
              <a:buClrTx/>
              <a:buSzTx/>
              <a:buFontTx/>
              <a:buNone/>
              <a:tabLst/>
              <a:defRPr lang="en-US" sz="4300" b="0" kern="1200" spc="0" baseline="0" dirty="0">
                <a:solidFill>
                  <a:schemeClr val="bg1"/>
                </a:solidFill>
                <a:latin typeface="CiscoSans" pitchFamily="34" charset="0"/>
                <a:ea typeface="+mj-ea"/>
                <a:cs typeface="+mj-cs"/>
              </a:defRPr>
            </a:lvl1pPr>
          </a:lstStyle>
          <a:p>
            <a:pPr marL="0" marR="0" lvl="0" indent="0" algn="l" defTabSz="109659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spTree>
  </p:cSld>
  <p:clrMapOvr>
    <a:masterClrMapping/>
  </p:clrMapOvr>
  <p:transition>
    <p:wipe dir="r"/>
  </p:transition>
  <p:timing>
    <p:tnLst>
      <p:par>
        <p:cTn id="1" dur="indefinite" restart="never" nodeType="tmRoot"/>
      </p:par>
    </p:tnLst>
  </p:timing>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descr="Section_Title_1080p_b-window.png"/>
          <p:cNvPicPr>
            <a:picLocks noChangeAspect="1"/>
          </p:cNvPicPr>
          <p:nvPr userDrawn="1"/>
        </p:nvPicPr>
        <p:blipFill>
          <a:blip r:embed="rId2" cstate="print"/>
          <a:stretch>
            <a:fillRect/>
          </a:stretch>
        </p:blipFill>
        <p:spPr>
          <a:xfrm>
            <a:off x="3" y="1075"/>
            <a:ext cx="14630400" cy="8227457"/>
          </a:xfrm>
          <a:prstGeom prst="rect">
            <a:avLst/>
          </a:prstGeom>
        </p:spPr>
      </p:pic>
      <p:sp>
        <p:nvSpPr>
          <p:cNvPr id="3" name="Subtitle 2"/>
          <p:cNvSpPr>
            <a:spLocks noGrp="1"/>
          </p:cNvSpPr>
          <p:nvPr>
            <p:ph type="subTitle" idx="1" hasCustomPrompt="1"/>
          </p:nvPr>
        </p:nvSpPr>
        <p:spPr>
          <a:xfrm>
            <a:off x="1126202" y="4524982"/>
            <a:ext cx="8669576" cy="461010"/>
          </a:xfrm>
        </p:spPr>
        <p:txBody>
          <a:bodyPr vert="horz" lIns="109661" tIns="54831" rIns="109661" bIns="54831" rtlCol="0">
            <a:noAutofit/>
          </a:bodyPr>
          <a:lstStyle>
            <a:lvl1pPr marL="0" indent="0" algn="l" defTabSz="1096590" rtl="0" eaLnBrk="1" latinLnBrk="0" hangingPunct="1">
              <a:lnSpc>
                <a:spcPct val="95000"/>
              </a:lnSpc>
              <a:spcBef>
                <a:spcPts val="1728"/>
              </a:spcBef>
              <a:buClr>
                <a:srgbClr val="92D050"/>
              </a:buClr>
              <a:buSzPct val="90000"/>
              <a:buFont typeface="Arial" pitchFamily="34" charset="0"/>
              <a:buNone/>
              <a:tabLst/>
              <a:defRPr lang="en-US" sz="2400" kern="1200" dirty="0">
                <a:solidFill>
                  <a:schemeClr val="bg1"/>
                </a:solidFill>
                <a:latin typeface="CiscoSans" pitchFamily="34" charset="0"/>
                <a:ea typeface="+mn-ea"/>
                <a:cs typeface="+mn-cs"/>
              </a:defRPr>
            </a:lvl1pPr>
            <a:lvl2pPr marL="548295" indent="0" algn="ctr">
              <a:buNone/>
              <a:defRPr>
                <a:solidFill>
                  <a:schemeClr val="tx1">
                    <a:tint val="75000"/>
                  </a:schemeClr>
                </a:solidFill>
              </a:defRPr>
            </a:lvl2pPr>
            <a:lvl3pPr marL="1096590" indent="0" algn="ctr">
              <a:buNone/>
              <a:defRPr>
                <a:solidFill>
                  <a:schemeClr val="tx1">
                    <a:tint val="75000"/>
                  </a:schemeClr>
                </a:solidFill>
              </a:defRPr>
            </a:lvl3pPr>
            <a:lvl4pPr marL="1644890" indent="0" algn="ctr">
              <a:buNone/>
              <a:defRPr>
                <a:solidFill>
                  <a:schemeClr val="tx1">
                    <a:tint val="75000"/>
                  </a:schemeClr>
                </a:solidFill>
              </a:defRPr>
            </a:lvl4pPr>
            <a:lvl5pPr marL="2193184" indent="0" algn="ctr">
              <a:buNone/>
              <a:defRPr>
                <a:solidFill>
                  <a:schemeClr val="tx1">
                    <a:tint val="75000"/>
                  </a:schemeClr>
                </a:solidFill>
              </a:defRPr>
            </a:lvl5pPr>
            <a:lvl6pPr marL="2741480" indent="0" algn="ctr">
              <a:buNone/>
              <a:defRPr>
                <a:solidFill>
                  <a:schemeClr val="tx1">
                    <a:tint val="75000"/>
                  </a:schemeClr>
                </a:solidFill>
              </a:defRPr>
            </a:lvl6pPr>
            <a:lvl7pPr marL="3289776" indent="0" algn="ctr">
              <a:buNone/>
              <a:defRPr>
                <a:solidFill>
                  <a:schemeClr val="tx1">
                    <a:tint val="75000"/>
                  </a:schemeClr>
                </a:solidFill>
              </a:defRPr>
            </a:lvl7pPr>
            <a:lvl8pPr marL="3838072" indent="0" algn="ctr">
              <a:buNone/>
              <a:defRPr>
                <a:solidFill>
                  <a:schemeClr val="tx1">
                    <a:tint val="75000"/>
                  </a:schemeClr>
                </a:solidFill>
              </a:defRPr>
            </a:lvl8pPr>
            <a:lvl9pPr marL="4386372" indent="0" algn="ctr">
              <a:buNone/>
              <a:defRPr>
                <a:solidFill>
                  <a:schemeClr val="tx1">
                    <a:tint val="75000"/>
                  </a:schemeClr>
                </a:solidFill>
              </a:defRPr>
            </a:lvl9pPr>
          </a:lstStyle>
          <a:p>
            <a:pPr marL="0" lvl="0" indent="0" algn="l" defTabSz="1096590" rtl="0" eaLnBrk="1" latinLnBrk="0" hangingPunct="1">
              <a:lnSpc>
                <a:spcPct val="95000"/>
              </a:lnSpc>
              <a:spcBef>
                <a:spcPts val="1728"/>
              </a:spcBef>
              <a:buClr>
                <a:srgbClr val="92D050"/>
              </a:buClr>
              <a:buSzPct val="90000"/>
              <a:buFont typeface="Arial" pitchFamily="34" charset="0"/>
              <a:buNone/>
              <a:tabLst/>
            </a:pPr>
            <a:r>
              <a:rPr lang="en-US" dirty="0" smtClean="0"/>
              <a:t>Presenter Name and Title Go Here</a:t>
            </a:r>
            <a:endParaRPr lang="en-US" dirty="0"/>
          </a:p>
        </p:txBody>
      </p:sp>
      <p:sp>
        <p:nvSpPr>
          <p:cNvPr id="2" name="Title 1"/>
          <p:cNvSpPr>
            <a:spLocks noGrp="1"/>
          </p:cNvSpPr>
          <p:nvPr>
            <p:ph type="ctrTitle" hasCustomPrompt="1"/>
          </p:nvPr>
        </p:nvSpPr>
        <p:spPr>
          <a:xfrm>
            <a:off x="1126208" y="3291840"/>
            <a:ext cx="8660429" cy="1226820"/>
          </a:xfrm>
        </p:spPr>
        <p:txBody>
          <a:bodyPr vert="horz" lIns="98691" tIns="54831" rIns="98691" bIns="54831" rtlCol="0" anchor="b" anchorCtr="0">
            <a:noAutofit/>
          </a:bodyPr>
          <a:lstStyle>
            <a:lvl1pPr marL="0" indent="0" algn="l" defTabSz="1096590" rtl="0" eaLnBrk="1" latinLnBrk="0" hangingPunct="1">
              <a:lnSpc>
                <a:spcPct val="80000"/>
              </a:lnSpc>
              <a:spcBef>
                <a:spcPct val="0"/>
              </a:spcBef>
              <a:buClr>
                <a:schemeClr val="tx1"/>
              </a:buClr>
              <a:buFont typeface="Ciscolight" pitchFamily="2" charset="0"/>
              <a:buNone/>
              <a:defRPr lang="en-US" sz="6500" b="0" kern="1200" spc="0" baseline="0" dirty="0">
                <a:solidFill>
                  <a:schemeClr val="bg1"/>
                </a:solidFill>
                <a:latin typeface="CiscoSans" pitchFamily="34" charset="0"/>
                <a:ea typeface="+mj-ea"/>
                <a:cs typeface="+mj-cs"/>
              </a:defRPr>
            </a:lvl1pPr>
          </a:lstStyle>
          <a:p>
            <a:r>
              <a:rPr lang="en-US" dirty="0" smtClean="0"/>
              <a:t>Section Title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losing Slide-purple thank you">
    <p:spTree>
      <p:nvGrpSpPr>
        <p:cNvPr id="1" name=""/>
        <p:cNvGrpSpPr/>
        <p:nvPr/>
      </p:nvGrpSpPr>
      <p:grpSpPr>
        <a:xfrm>
          <a:off x="0" y="0"/>
          <a:ext cx="0" cy="0"/>
          <a:chOff x="0" y="0"/>
          <a:chExt cx="0" cy="0"/>
        </a:xfrm>
      </p:grpSpPr>
      <p:pic>
        <p:nvPicPr>
          <p:cNvPr id="18" name="Picture 17" descr="GSX blue.jpg"/>
          <p:cNvPicPr>
            <a:picLocks noChangeAspect="1"/>
          </p:cNvPicPr>
          <p:nvPr userDrawn="1"/>
        </p:nvPicPr>
        <p:blipFill>
          <a:blip r:embed="rId2" cstate="print"/>
          <a:stretch>
            <a:fillRect/>
          </a:stretch>
        </p:blipFill>
        <p:spPr>
          <a:xfrm>
            <a:off x="3" y="1075"/>
            <a:ext cx="14630400" cy="8227457"/>
          </a:xfrm>
          <a:prstGeom prst="rect">
            <a:avLst/>
          </a:prstGeom>
        </p:spPr>
      </p:pic>
      <p:sp>
        <p:nvSpPr>
          <p:cNvPr id="34" name="TextBox 33"/>
          <p:cNvSpPr txBox="1"/>
          <p:nvPr userDrawn="1"/>
        </p:nvSpPr>
        <p:spPr>
          <a:xfrm>
            <a:off x="2223689" y="3672596"/>
            <a:ext cx="3021691" cy="775597"/>
          </a:xfrm>
          <a:prstGeom prst="rect">
            <a:avLst/>
          </a:prstGeom>
          <a:noFill/>
        </p:spPr>
        <p:txBody>
          <a:bodyPr wrap="none" lIns="109661" tIns="54831" rIns="109661" bIns="54831" rtlCol="0">
            <a:spAutoFit/>
          </a:bodyPr>
          <a:lstStyle/>
          <a:p>
            <a:pPr algn="l" rtl="0" fontAlgn="base">
              <a:spcBef>
                <a:spcPct val="0"/>
              </a:spcBef>
              <a:spcAft>
                <a:spcPct val="0"/>
              </a:spcAft>
            </a:pPr>
            <a:r>
              <a:rPr lang="en-US" sz="4300" kern="1200" dirty="0">
                <a:solidFill>
                  <a:srgbClr val="FFFFFF"/>
                </a:solidFill>
                <a:latin typeface="CiscoSans" pitchFamily="34" charset="0"/>
                <a:ea typeface="+mn-ea"/>
                <a:cs typeface="Arial" charset="0"/>
              </a:rPr>
              <a:t>Thank you.</a:t>
            </a:r>
          </a:p>
        </p:txBody>
      </p:sp>
      <p:grpSp>
        <p:nvGrpSpPr>
          <p:cNvPr id="2" name="Group 48"/>
          <p:cNvGrpSpPr/>
          <p:nvPr userDrawn="1"/>
        </p:nvGrpSpPr>
        <p:grpSpPr>
          <a:xfrm>
            <a:off x="9186189" y="3200400"/>
            <a:ext cx="3068059" cy="1731696"/>
            <a:chOff x="7653162" y="2667000"/>
            <a:chExt cx="2556050" cy="1443080"/>
          </a:xfrm>
        </p:grpSpPr>
        <p:sp>
          <p:nvSpPr>
            <p:cNvPr id="21" name="Freeform 20"/>
            <p:cNvSpPr>
              <a:spLocks noEditPoints="1"/>
            </p:cNvSpPr>
            <p:nvPr userDrawn="1"/>
          </p:nvSpPr>
          <p:spPr bwMode="black">
            <a:xfrm>
              <a:off x="9512230" y="3643783"/>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2" name="Rectangle 21"/>
            <p:cNvSpPr>
              <a:spLocks noChangeArrowheads="1"/>
            </p:cNvSpPr>
            <p:nvPr userDrawn="1"/>
          </p:nvSpPr>
          <p:spPr bwMode="black">
            <a:xfrm>
              <a:off x="8373196" y="3654781"/>
              <a:ext cx="116616" cy="441827"/>
            </a:xfrm>
            <a:prstGeom prst="rect">
              <a:avLst/>
            </a:prstGeom>
            <a:solidFill>
              <a:schemeClr val="bg1"/>
            </a:solidFill>
            <a:ln w="9525">
              <a:noFill/>
              <a:miter lim="800000"/>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3" name="Freeform 22"/>
            <p:cNvSpPr>
              <a:spLocks/>
            </p:cNvSpPr>
            <p:nvPr userDrawn="1"/>
          </p:nvSpPr>
          <p:spPr bwMode="black">
            <a:xfrm>
              <a:off x="9052549" y="3643783"/>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4" name="Freeform 23"/>
            <p:cNvSpPr>
              <a:spLocks/>
            </p:cNvSpPr>
            <p:nvPr userDrawn="1"/>
          </p:nvSpPr>
          <p:spPr bwMode="black">
            <a:xfrm>
              <a:off x="7885038" y="3643783"/>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5" name="Freeform 24"/>
            <p:cNvSpPr>
              <a:spLocks/>
            </p:cNvSpPr>
            <p:nvPr userDrawn="1"/>
          </p:nvSpPr>
          <p:spPr bwMode="black">
            <a:xfrm>
              <a:off x="8640324" y="3643783"/>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6" name="Freeform 25"/>
            <p:cNvSpPr>
              <a:spLocks/>
            </p:cNvSpPr>
            <p:nvPr userDrawn="1"/>
          </p:nvSpPr>
          <p:spPr bwMode="black">
            <a:xfrm>
              <a:off x="7653162" y="3028618"/>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7" name="Freeform 26"/>
            <p:cNvSpPr>
              <a:spLocks/>
            </p:cNvSpPr>
            <p:nvPr userDrawn="1"/>
          </p:nvSpPr>
          <p:spPr bwMode="black">
            <a:xfrm>
              <a:off x="7960971" y="2876358"/>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8" name="Freeform 27"/>
            <p:cNvSpPr>
              <a:spLocks/>
            </p:cNvSpPr>
            <p:nvPr userDrawn="1"/>
          </p:nvSpPr>
          <p:spPr bwMode="black">
            <a:xfrm>
              <a:off x="8263361" y="2667000"/>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29" name="Freeform 28"/>
            <p:cNvSpPr>
              <a:spLocks/>
            </p:cNvSpPr>
            <p:nvPr userDrawn="1"/>
          </p:nvSpPr>
          <p:spPr bwMode="black">
            <a:xfrm>
              <a:off x="8571170" y="2876359"/>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30" name="Freeform 29"/>
            <p:cNvSpPr>
              <a:spLocks/>
            </p:cNvSpPr>
            <p:nvPr userDrawn="1"/>
          </p:nvSpPr>
          <p:spPr bwMode="black">
            <a:xfrm>
              <a:off x="8872201" y="3028618"/>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31" name="Freeform 30"/>
            <p:cNvSpPr>
              <a:spLocks/>
            </p:cNvSpPr>
            <p:nvPr userDrawn="1"/>
          </p:nvSpPr>
          <p:spPr bwMode="black">
            <a:xfrm>
              <a:off x="9180013" y="28763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32" name="Freeform 31"/>
            <p:cNvSpPr>
              <a:spLocks/>
            </p:cNvSpPr>
            <p:nvPr userDrawn="1"/>
          </p:nvSpPr>
          <p:spPr bwMode="black">
            <a:xfrm>
              <a:off x="9487825" y="2667001"/>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33" name="Freeform 32"/>
            <p:cNvSpPr>
              <a:spLocks/>
            </p:cNvSpPr>
            <p:nvPr userDrawn="1"/>
          </p:nvSpPr>
          <p:spPr bwMode="black">
            <a:xfrm>
              <a:off x="9790209" y="2876359"/>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sp>
          <p:nvSpPr>
            <p:cNvPr id="48" name="Freeform 47"/>
            <p:cNvSpPr>
              <a:spLocks/>
            </p:cNvSpPr>
            <p:nvPr userDrawn="1"/>
          </p:nvSpPr>
          <p:spPr bwMode="black">
            <a:xfrm>
              <a:off x="10098021" y="3028618"/>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pPr algn="l" rtl="0" fontAlgn="base">
                <a:spcBef>
                  <a:spcPct val="0"/>
                </a:spcBef>
                <a:spcAft>
                  <a:spcPct val="0"/>
                </a:spcAft>
              </a:pPr>
              <a:endParaRPr lang="en-US" kern="1200" dirty="0">
                <a:solidFill>
                  <a:srgbClr val="0096D6"/>
                </a:solidFill>
                <a:latin typeface="Arial"/>
                <a:ea typeface="+mn-ea"/>
                <a:cs typeface="Arial"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25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dient_plain">
    <p:spTree>
      <p:nvGrpSpPr>
        <p:cNvPr id="1" name=""/>
        <p:cNvGrpSpPr/>
        <p:nvPr/>
      </p:nvGrpSpPr>
      <p:grpSpPr>
        <a:xfrm>
          <a:off x="0" y="0"/>
          <a:ext cx="0" cy="0"/>
          <a:chOff x="0" y="0"/>
          <a:chExt cx="0" cy="0"/>
        </a:xfrm>
      </p:grpSpPr>
    </p:spTree>
  </p:cSld>
  <p:clrMapOvr>
    <a:masterClrMapping/>
  </p:clrMapOvr>
  <p:transition>
    <p:wipe dir="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eme Logo">
    <p:spTree>
      <p:nvGrpSpPr>
        <p:cNvPr id="1" name=""/>
        <p:cNvGrpSpPr/>
        <p:nvPr/>
      </p:nvGrpSpPr>
      <p:grpSpPr>
        <a:xfrm>
          <a:off x="0" y="0"/>
          <a:ext cx="0" cy="0"/>
          <a:chOff x="0" y="0"/>
          <a:chExt cx="0" cy="0"/>
        </a:xfrm>
      </p:grpSpPr>
      <p:pic>
        <p:nvPicPr>
          <p:cNvPr id="4" name="Picture 3" descr="Lockup treatment 1080p.jpg"/>
          <p:cNvPicPr>
            <a:picLocks noChangeAspect="1"/>
          </p:cNvPicPr>
          <p:nvPr userDrawn="1"/>
        </p:nvPicPr>
        <p:blipFill>
          <a:blip r:embed="rId2" cstate="print"/>
          <a:stretch>
            <a:fillRect/>
          </a:stretch>
        </p:blipFill>
        <p:spPr>
          <a:xfrm>
            <a:off x="3" y="1075"/>
            <a:ext cx="14630400" cy="8227457"/>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eme logo bac plain">
    <p:spTree>
      <p:nvGrpSpPr>
        <p:cNvPr id="1" name=""/>
        <p:cNvGrpSpPr/>
        <p:nvPr/>
      </p:nvGrpSpPr>
      <p:grpSpPr>
        <a:xfrm>
          <a:off x="0" y="0"/>
          <a:ext cx="0" cy="0"/>
          <a:chOff x="0" y="0"/>
          <a:chExt cx="0" cy="0"/>
        </a:xfrm>
      </p:grpSpPr>
      <p:pic>
        <p:nvPicPr>
          <p:cNvPr id="3" name="Picture 2" descr="GSXFY12_Theme-plain.jpg"/>
          <p:cNvPicPr>
            <a:picLocks noChangeAspect="1"/>
          </p:cNvPicPr>
          <p:nvPr userDrawn="1"/>
        </p:nvPicPr>
        <p:blipFill>
          <a:blip r:embed="rId2" cstate="print"/>
          <a:stretch>
            <a:fillRect/>
          </a:stretch>
        </p:blipFill>
        <p:spPr>
          <a:xfrm>
            <a:off x="3" y="1075"/>
            <a:ext cx="14630400" cy="8227457"/>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placeholder">
    <p:spTree>
      <p:nvGrpSpPr>
        <p:cNvPr id="1" name=""/>
        <p:cNvGrpSpPr/>
        <p:nvPr/>
      </p:nvGrpSpPr>
      <p:grpSpPr>
        <a:xfrm>
          <a:off x="0" y="0"/>
          <a:ext cx="0" cy="0"/>
          <a:chOff x="0" y="0"/>
          <a:chExt cx="0" cy="0"/>
        </a:xfrm>
      </p:grpSpPr>
      <p:sp>
        <p:nvSpPr>
          <p:cNvPr id="56" name="Rectangle 4"/>
          <p:cNvSpPr>
            <a:spLocks noChangeArrowheads="1"/>
          </p:cNvSpPr>
          <p:nvPr userDrawn="1"/>
        </p:nvSpPr>
        <p:spPr bwMode="ltGray">
          <a:xfrm>
            <a:off x="425066" y="7903497"/>
            <a:ext cx="5472824" cy="210308"/>
          </a:xfrm>
          <a:prstGeom prst="rect">
            <a:avLst/>
          </a:prstGeom>
          <a:noFill/>
          <a:ln w="9525">
            <a:noFill/>
            <a:miter lim="800000"/>
            <a:headEnd/>
            <a:tailEnd/>
          </a:ln>
          <a:effectLst/>
        </p:spPr>
        <p:txBody>
          <a:bodyPr wrap="square" lIns="98482" tIns="49239" rIns="98482" bIns="49239" anchor="b" anchorCtr="0">
            <a:spAutoFit/>
          </a:bodyPr>
          <a:lstStyle/>
          <a:p>
            <a:pPr algn="l" defTabSz="976651" rtl="0" fontAlgn="base">
              <a:spcBef>
                <a:spcPct val="0"/>
              </a:spcBef>
              <a:spcAft>
                <a:spcPct val="0"/>
              </a:spcAft>
            </a:pPr>
            <a:r>
              <a:rPr lang="en-US" sz="700" kern="1200" dirty="0">
                <a:solidFill>
                  <a:srgbClr val="C0C0C0"/>
                </a:solidFill>
                <a:latin typeface="Arial"/>
                <a:ea typeface="+mn-ea"/>
                <a:cs typeface="Arial" charset="0"/>
              </a:rPr>
              <a:t>© 2011 Cisco and/or its affiliates. All rights reserved.</a:t>
            </a:r>
          </a:p>
        </p:txBody>
      </p:sp>
      <p:sp>
        <p:nvSpPr>
          <p:cNvPr id="57" name="Rectangle 5"/>
          <p:cNvSpPr>
            <a:spLocks noChangeArrowheads="1"/>
          </p:cNvSpPr>
          <p:nvPr userDrawn="1"/>
        </p:nvSpPr>
        <p:spPr bwMode="ltGray">
          <a:xfrm>
            <a:off x="12771575" y="7901416"/>
            <a:ext cx="949475" cy="210308"/>
          </a:xfrm>
          <a:prstGeom prst="rect">
            <a:avLst/>
          </a:prstGeom>
          <a:noFill/>
          <a:ln w="9525">
            <a:noFill/>
            <a:miter lim="800000"/>
            <a:headEnd/>
            <a:tailEnd/>
          </a:ln>
          <a:effectLst/>
        </p:spPr>
        <p:txBody>
          <a:bodyPr wrap="none" lIns="98482" tIns="49239" rIns="98482" bIns="49239" anchor="b">
            <a:spAutoFit/>
          </a:bodyPr>
          <a:lstStyle/>
          <a:p>
            <a:pPr algn="r" defTabSz="976651" rtl="0" fontAlgn="base">
              <a:spcBef>
                <a:spcPct val="0"/>
              </a:spcBef>
              <a:spcAft>
                <a:spcPct val="0"/>
              </a:spcAft>
            </a:pPr>
            <a:r>
              <a:rPr lang="en-US" sz="700" kern="1200" dirty="0">
                <a:solidFill>
                  <a:srgbClr val="C0C0C0"/>
                </a:solidFill>
                <a:latin typeface="Arial"/>
                <a:ea typeface="+mn-ea"/>
                <a:cs typeface="Arial" charset="0"/>
              </a:rPr>
              <a:t>Cisco Confidential</a:t>
            </a:r>
          </a:p>
        </p:txBody>
      </p:sp>
      <p:sp>
        <p:nvSpPr>
          <p:cNvPr id="58" name="Rectangle 7"/>
          <p:cNvSpPr>
            <a:spLocks noChangeArrowheads="1"/>
          </p:cNvSpPr>
          <p:nvPr userDrawn="1"/>
        </p:nvSpPr>
        <p:spPr bwMode="ltGray">
          <a:xfrm>
            <a:off x="13897594" y="7896495"/>
            <a:ext cx="312596" cy="210308"/>
          </a:xfrm>
          <a:prstGeom prst="rect">
            <a:avLst/>
          </a:prstGeom>
          <a:noFill/>
          <a:ln w="9525" algn="ctr">
            <a:noFill/>
            <a:miter lim="800000"/>
            <a:headEnd/>
            <a:tailEnd/>
          </a:ln>
          <a:effectLst/>
        </p:spPr>
        <p:txBody>
          <a:bodyPr wrap="none" lIns="98482" tIns="49239" rIns="98482" bIns="49239" anchor="b">
            <a:spAutoFit/>
          </a:bodyPr>
          <a:lstStyle/>
          <a:p>
            <a:pPr algn="r" defTabSz="976651" rtl="0" fontAlgn="base">
              <a:spcBef>
                <a:spcPct val="0"/>
              </a:spcBef>
              <a:spcAft>
                <a:spcPct val="0"/>
              </a:spcAft>
            </a:pPr>
            <a:fld id="{DFCF27A5-1A5B-48D3-A060-2758FFBB1ADD}" type="slidenum">
              <a:rPr lang="en-US" sz="700" kern="1200">
                <a:solidFill>
                  <a:srgbClr val="C0C0C0"/>
                </a:solidFill>
                <a:latin typeface="Arial"/>
                <a:ea typeface="+mn-ea"/>
                <a:cs typeface="Arial" charset="0"/>
              </a:rPr>
              <a:pPr algn="r" defTabSz="976651" rtl="0" fontAlgn="base">
                <a:spcBef>
                  <a:spcPct val="0"/>
                </a:spcBef>
                <a:spcAft>
                  <a:spcPct val="0"/>
                </a:spcAft>
              </a:pPr>
              <a:t>‹#›</a:t>
            </a:fld>
            <a:endParaRPr lang="en-US" sz="700" kern="1200" dirty="0">
              <a:solidFill>
                <a:srgbClr val="C0C0C0"/>
              </a:solidFill>
              <a:latin typeface="Arial"/>
              <a:ea typeface="+mn-ea"/>
              <a:cs typeface="Arial" charset="0"/>
            </a:endParaRPr>
          </a:p>
        </p:txBody>
      </p:sp>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theme" Target="../theme/theme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3.xml"/><Relationship Id="rId3" Type="http://schemas.openxmlformats.org/officeDocument/2006/relationships/slideLayout" Target="../slideLayouts/slideLayout68.xml"/><Relationship Id="rId21" Type="http://schemas.openxmlformats.org/officeDocument/2006/relationships/image" Target="../media/image17.png"/><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image" Target="../media/image16.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15.jpe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theme" Target="../theme/theme4.xml"/><Relationship Id="rId3" Type="http://schemas.openxmlformats.org/officeDocument/2006/relationships/slideLayout" Target="../slideLayouts/slideLayout85.xml"/><Relationship Id="rId21" Type="http://schemas.openxmlformats.org/officeDocument/2006/relationships/image" Target="../media/image17.png"/><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image" Target="../media/image16.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image" Target="../media/image15.jpeg"/><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theme" Target="../theme/theme5.xml"/><Relationship Id="rId3" Type="http://schemas.openxmlformats.org/officeDocument/2006/relationships/slideLayout" Target="../slideLayouts/slideLayout102.xml"/><Relationship Id="rId21" Type="http://schemas.openxmlformats.org/officeDocument/2006/relationships/image" Target="../media/image17.png"/><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image" Target="../media/image16.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image" Target="../media/image15.jpe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E243E"/>
        </a:solidFill>
        <a:effectLst/>
      </p:bgPr>
    </p:bg>
    <p:spTree>
      <p:nvGrpSpPr>
        <p:cNvPr id="1" name=""/>
        <p:cNvGrpSpPr/>
        <p:nvPr/>
      </p:nvGrpSpPr>
      <p:grpSpPr>
        <a:xfrm>
          <a:off x="0" y="0"/>
          <a:ext cx="0" cy="0"/>
          <a:chOff x="0" y="0"/>
          <a:chExt cx="0" cy="0"/>
        </a:xfrm>
      </p:grpSpPr>
      <p:pic>
        <p:nvPicPr>
          <p:cNvPr id="13" name="Picture 12" descr="bkg_video.jpg"/>
          <p:cNvPicPr>
            <a:picLocks noChangeAspect="1"/>
          </p:cNvPicPr>
          <p:nvPr/>
        </p:nvPicPr>
        <p:blipFill>
          <a:blip r:embed="rId34" cstate="email"/>
          <a:srcRect t="22534" b="22695"/>
          <a:stretch>
            <a:fillRect/>
          </a:stretch>
        </p:blipFill>
        <p:spPr>
          <a:xfrm>
            <a:off x="512067" y="3657610"/>
            <a:ext cx="13606272" cy="4191901"/>
          </a:xfrm>
          <a:prstGeom prst="rect">
            <a:avLst/>
          </a:prstGeom>
        </p:spPr>
      </p:pic>
      <p:sp>
        <p:nvSpPr>
          <p:cNvPr id="15" name="Rectangle 14"/>
          <p:cNvSpPr/>
          <p:nvPr/>
        </p:nvSpPr>
        <p:spPr>
          <a:xfrm>
            <a:off x="3" y="3495040"/>
            <a:ext cx="14630400" cy="4179258"/>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latin typeface="+mj-lt"/>
            </a:endParaRPr>
          </a:p>
        </p:txBody>
      </p:sp>
      <p:sp>
        <p:nvSpPr>
          <p:cNvPr id="2" name="Title Placeholder 1"/>
          <p:cNvSpPr>
            <a:spLocks noGrp="1"/>
          </p:cNvSpPr>
          <p:nvPr>
            <p:ph type="title"/>
          </p:nvPr>
        </p:nvSpPr>
        <p:spPr>
          <a:xfrm>
            <a:off x="367522" y="457204"/>
            <a:ext cx="13742178" cy="1067298"/>
          </a:xfrm>
          <a:prstGeom prst="rect">
            <a:avLst/>
          </a:prstGeom>
        </p:spPr>
        <p:txBody>
          <a:bodyPr vert="horz" lIns="130504" tIns="65252" rIns="117454" bIns="65252"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67522" y="1607698"/>
            <a:ext cx="13682306" cy="5890386"/>
          </a:xfrm>
          <a:prstGeom prst="rect">
            <a:avLst/>
          </a:prstGeom>
        </p:spPr>
        <p:txBody>
          <a:bodyPr vert="horz" lIns="130504" tIns="65252" rIns="130504" bIns="65252"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algn="l" defTabSz="1162298">
              <a:lnSpc>
                <a:spcPct val="100000"/>
              </a:lnSpc>
            </a:pPr>
            <a:r>
              <a:rPr lang="en-US" sz="800" dirty="0" smtClean="0">
                <a:solidFill>
                  <a:srgbClr val="C0C0C0"/>
                </a:solidFill>
                <a:latin typeface="+mj-lt"/>
              </a:rPr>
              <a:t>© 2011 Cisco and/or its affiliates. All rights reserved.</a:t>
            </a:r>
            <a:endParaRPr lang="en-US" sz="800" dirty="0">
              <a:solidFill>
                <a:srgbClr val="C0C0C0"/>
              </a:solidFill>
              <a:latin typeface="+mj-lt"/>
            </a:endParaRPr>
          </a:p>
        </p:txBody>
      </p:sp>
      <p:sp>
        <p:nvSpPr>
          <p:cNvPr id="11" name="Rectangle 5"/>
          <p:cNvSpPr>
            <a:spLocks noChangeArrowheads="1"/>
          </p:cNvSpPr>
          <p:nvPr/>
        </p:nvSpPr>
        <p:spPr bwMode="ltGray">
          <a:xfrm>
            <a:off x="11568454" y="7901504"/>
            <a:ext cx="2152594" cy="241467"/>
          </a:xfrm>
          <a:prstGeom prst="rect">
            <a:avLst/>
          </a:prstGeom>
          <a:noFill/>
          <a:ln w="9525">
            <a:noFill/>
            <a:miter lim="800000"/>
            <a:headEnd/>
            <a:tailEnd/>
          </a:ln>
          <a:effectLst/>
        </p:spPr>
        <p:txBody>
          <a:bodyPr wrap="none" lIns="117208" tIns="58606" rIns="117208" bIns="58606" anchor="b">
            <a:spAutoFit/>
          </a:bodyPr>
          <a:lstStyle/>
          <a:p>
            <a:pPr algn="r" defTabSz="1162298">
              <a:lnSpc>
                <a:spcPct val="100000"/>
              </a:lnSpc>
            </a:pPr>
            <a:r>
              <a:rPr lang="en-US" sz="800" dirty="0">
                <a:solidFill>
                  <a:srgbClr val="FFC000"/>
                </a:solidFill>
                <a:latin typeface="+mj-lt"/>
              </a:rPr>
              <a:t>Cisco </a:t>
            </a:r>
            <a:r>
              <a:rPr lang="en-US" sz="800" dirty="0" smtClean="0">
                <a:solidFill>
                  <a:srgbClr val="FFC000"/>
                </a:solidFill>
                <a:latin typeface="+mj-lt"/>
              </a:rPr>
              <a:t>Confidential – For</a:t>
            </a:r>
            <a:r>
              <a:rPr lang="en-US" sz="800" baseline="0" dirty="0" smtClean="0">
                <a:solidFill>
                  <a:srgbClr val="FFC000"/>
                </a:solidFill>
                <a:latin typeface="+mj-lt"/>
              </a:rPr>
              <a:t> Internal Use Only </a:t>
            </a:r>
            <a:endParaRPr lang="en-US" sz="800" dirty="0">
              <a:solidFill>
                <a:srgbClr val="FFC000"/>
              </a:solidFill>
              <a:latin typeface="+mj-lt"/>
            </a:endParaRPr>
          </a:p>
        </p:txBody>
      </p:sp>
      <p:sp>
        <p:nvSpPr>
          <p:cNvPr id="9" name="Rectangle 7"/>
          <p:cNvSpPr>
            <a:spLocks noChangeArrowheads="1"/>
          </p:cNvSpPr>
          <p:nvPr/>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lnSpc>
                <a:spcPct val="100000"/>
              </a:lnSpc>
            </a:pPr>
            <a:fld id="{DFCF27A5-1A5B-48D3-A060-2758FFBB1ADD}" type="slidenum">
              <a:rPr lang="en-US" sz="800">
                <a:solidFill>
                  <a:srgbClr val="C0C0C0"/>
                </a:solidFill>
                <a:latin typeface="+mj-lt"/>
              </a:rPr>
              <a:pPr algn="r" defTabSz="1162298">
                <a:lnSpc>
                  <a:spcPct val="100000"/>
                </a:lnSpc>
              </a:pPr>
              <a:t>‹#›</a:t>
            </a:fld>
            <a:endParaRPr lang="en-US" sz="800" dirty="0">
              <a:solidFill>
                <a:srgbClr val="C0C0C0"/>
              </a:solidFill>
              <a:latin typeface="+mj-lt"/>
            </a:endParaRPr>
          </a:p>
        </p:txBody>
      </p:sp>
      <p:sp>
        <p:nvSpPr>
          <p:cNvPr id="12" name="Rectangle 4"/>
          <p:cNvSpPr>
            <a:spLocks noChangeArrowheads="1"/>
          </p:cNvSpPr>
          <p:nvPr/>
        </p:nvSpPr>
        <p:spPr bwMode="ltGray">
          <a:xfrm>
            <a:off x="4133481" y="7898325"/>
            <a:ext cx="5472824" cy="247602"/>
          </a:xfrm>
          <a:prstGeom prst="rect">
            <a:avLst/>
          </a:prstGeom>
          <a:noFill/>
          <a:ln w="9525">
            <a:noFill/>
            <a:miter lim="800000"/>
            <a:headEnd/>
            <a:tailEnd/>
          </a:ln>
          <a:effectLst/>
        </p:spPr>
        <p:txBody>
          <a:bodyPr wrap="square" lIns="117208" tIns="58606" rIns="117208" bIns="58606" anchor="b" anchorCtr="0">
            <a:spAutoFit/>
          </a:bodyPr>
          <a:lstStyle/>
          <a:p>
            <a:pPr algn="ctr" defTabSz="1162298">
              <a:lnSpc>
                <a:spcPct val="100000"/>
              </a:lnSpc>
            </a:pPr>
            <a:r>
              <a:rPr lang="en-US" sz="800" dirty="0" smtClean="0">
                <a:solidFill>
                  <a:srgbClr val="C0C0C0"/>
                </a:solidFill>
                <a:latin typeface="+mj-lt"/>
              </a:rPr>
              <a:t>September</a:t>
            </a:r>
            <a:r>
              <a:rPr lang="en-US" sz="800" baseline="0" dirty="0" smtClean="0">
                <a:solidFill>
                  <a:srgbClr val="C0C0C0"/>
                </a:solidFill>
                <a:latin typeface="+mj-lt"/>
              </a:rPr>
              <a:t> 2011</a:t>
            </a:r>
            <a:endParaRPr lang="en-US" sz="800" dirty="0">
              <a:solidFill>
                <a:srgbClr val="C0C0C0"/>
              </a:solidFill>
              <a:latin typeface="+mj-lt"/>
            </a:endParaRPr>
          </a:p>
        </p:txBody>
      </p:sp>
    </p:spTree>
  </p:cSld>
  <p:clrMap bg1="lt1" tx1="dk1" bg2="lt2" tx2="dk2" accent1="accent1" accent2="accent2" accent3="accent3" accent4="accent4" accent5="accent5" accent6="accent6" hlink="hlink" folHlink="folHlink"/>
  <p:sldLayoutIdLst>
    <p:sldLayoutId id="2147483937" r:id="rId1"/>
    <p:sldLayoutId id="2147483900" r:id="rId2"/>
    <p:sldLayoutId id="2147483930" r:id="rId3"/>
    <p:sldLayoutId id="2147483901" r:id="rId4"/>
    <p:sldLayoutId id="2147483941" r:id="rId5"/>
    <p:sldLayoutId id="2147483942" r:id="rId6"/>
    <p:sldLayoutId id="2147483902" r:id="rId7"/>
    <p:sldLayoutId id="2147483903" r:id="rId8"/>
    <p:sldLayoutId id="2147483904" r:id="rId9"/>
    <p:sldLayoutId id="2147483907" r:id="rId10"/>
    <p:sldLayoutId id="2147483908" r:id="rId11"/>
    <p:sldLayoutId id="2147483909" r:id="rId12"/>
    <p:sldLayoutId id="2147483910" r:id="rId13"/>
    <p:sldLayoutId id="214748393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1" r:id="rId23"/>
    <p:sldLayoutId id="2147483922" r:id="rId24"/>
    <p:sldLayoutId id="2147483923" r:id="rId25"/>
    <p:sldLayoutId id="2147483924" r:id="rId26"/>
    <p:sldLayoutId id="2147483925" r:id="rId27"/>
    <p:sldLayoutId id="2147483946" r:id="rId28"/>
    <p:sldLayoutId id="2147483947" r:id="rId29"/>
    <p:sldLayoutId id="2147483948" r:id="rId30"/>
    <p:sldLayoutId id="2147483949" r:id="rId31"/>
    <p:sldLayoutId id="2147483951" r:id="rId32"/>
  </p:sldLayoutIdLst>
  <p:transition>
    <p:wipe dir="r"/>
  </p:transition>
  <p:timing>
    <p:tnLst>
      <p:par>
        <p:cTn id="1" dur="indefinite" restart="never" nodeType="tmRoot"/>
      </p:par>
    </p:tnLst>
  </p:timing>
  <p:txStyles>
    <p:title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p:titleStyle>
    <p:bodyStyle>
      <a:lvl1pPr marL="326258" indent="-326258" algn="l" defTabSz="1305036" rtl="0" eaLnBrk="1" latinLnBrk="0" hangingPunct="1">
        <a:lnSpc>
          <a:spcPct val="95000"/>
        </a:lnSpc>
        <a:spcBef>
          <a:spcPts val="2057"/>
        </a:spcBef>
        <a:buClr>
          <a:schemeClr val="tx1"/>
        </a:buClr>
        <a:buSzPct val="90000"/>
        <a:buFont typeface="Arial" pitchFamily="34" charset="0"/>
        <a:buChar char="•"/>
        <a:tabLst/>
        <a:defRPr lang="en-US" sz="2900" kern="1200" dirty="0" smtClean="0">
          <a:solidFill>
            <a:schemeClr val="bg1"/>
          </a:solidFill>
          <a:latin typeface="+mj-lt"/>
          <a:ea typeface="+mn-ea"/>
          <a:cs typeface="+mn-cs"/>
        </a:defRPr>
      </a:lvl1pPr>
      <a:lvl2pPr marL="580015" indent="0" algn="l" defTabSz="1305036" rtl="0" eaLnBrk="1" latinLnBrk="0" hangingPunct="1">
        <a:lnSpc>
          <a:spcPct val="95000"/>
        </a:lnSpc>
        <a:spcBef>
          <a:spcPts val="1200"/>
        </a:spcBef>
        <a:buClr>
          <a:schemeClr val="tx2"/>
        </a:buClr>
        <a:buFontTx/>
        <a:buNone/>
        <a:defRPr lang="en-US" sz="2600" kern="1200" dirty="0" smtClean="0">
          <a:solidFill>
            <a:schemeClr val="bg1"/>
          </a:solidFill>
          <a:latin typeface="+mj-lt"/>
          <a:ea typeface="+mn-ea"/>
          <a:cs typeface="+mn-cs"/>
        </a:defRPr>
      </a:lvl2pPr>
      <a:lvl3pPr marL="815649" indent="-2267" algn="l" defTabSz="1305036" rtl="0" eaLnBrk="1" latinLnBrk="0" hangingPunct="1">
        <a:lnSpc>
          <a:spcPct val="95000"/>
        </a:lnSpc>
        <a:spcBef>
          <a:spcPts val="1200"/>
        </a:spcBef>
        <a:buFont typeface="Arial" pitchFamily="34" charset="0"/>
        <a:buNone/>
        <a:defRPr lang="en-US" sz="2300" kern="1200" dirty="0" smtClean="0">
          <a:solidFill>
            <a:schemeClr val="bg1"/>
          </a:solidFill>
          <a:latin typeface="+mj-lt"/>
          <a:ea typeface="+mn-ea"/>
          <a:cs typeface="+mn-cs"/>
        </a:defRPr>
      </a:lvl3pPr>
      <a:lvl4pPr marL="983308" indent="0" algn="l" defTabSz="1305036" rtl="0" eaLnBrk="1" latinLnBrk="0" hangingPunct="1">
        <a:lnSpc>
          <a:spcPct val="95000"/>
        </a:lnSpc>
        <a:spcBef>
          <a:spcPts val="1200"/>
        </a:spcBef>
        <a:buFont typeface="Arial" pitchFamily="34" charset="0"/>
        <a:buNone/>
        <a:defRPr lang="en-US" sz="2000" kern="1200" dirty="0" smtClean="0">
          <a:solidFill>
            <a:schemeClr val="bg1"/>
          </a:solidFill>
          <a:latin typeface="+mj-lt"/>
          <a:ea typeface="+mn-ea"/>
          <a:cs typeface="+mn-cs"/>
        </a:defRPr>
      </a:lvl4pPr>
      <a:lvl5pPr marL="1144173" indent="0" algn="l" defTabSz="1305036" rtl="0" eaLnBrk="1" latinLnBrk="0" hangingPunct="1">
        <a:lnSpc>
          <a:spcPct val="95000"/>
        </a:lnSpc>
        <a:spcBef>
          <a:spcPts val="1200"/>
        </a:spcBef>
        <a:buFont typeface="Arial" pitchFamily="34" charset="0"/>
        <a:buNone/>
        <a:defRPr lang="en-US" sz="2000" kern="1200" dirty="0">
          <a:solidFill>
            <a:schemeClr val="bg1"/>
          </a:solidFill>
          <a:latin typeface="+mj-lt"/>
          <a:ea typeface="+mn-ea"/>
          <a:cs typeface="+mn-cs"/>
        </a:defRPr>
      </a:lvl5pPr>
      <a:lvl6pPr marL="3588848" indent="-326258" algn="l" defTabSz="1305036"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1365" indent="-326258" algn="l" defTabSz="1305036"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3885" indent="-326258" algn="l" defTabSz="1305036"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46403" indent="-326258" algn="l" defTabSz="1305036"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5036" rtl="0" eaLnBrk="1" latinLnBrk="0" hangingPunct="1">
        <a:defRPr sz="2600" kern="1200">
          <a:solidFill>
            <a:schemeClr val="tx1"/>
          </a:solidFill>
          <a:latin typeface="+mn-lt"/>
          <a:ea typeface="+mn-ea"/>
          <a:cs typeface="+mn-cs"/>
        </a:defRPr>
      </a:lvl1pPr>
      <a:lvl2pPr marL="652518" algn="l" defTabSz="1305036" rtl="0" eaLnBrk="1" latinLnBrk="0" hangingPunct="1">
        <a:defRPr sz="2600" kern="1200">
          <a:solidFill>
            <a:schemeClr val="tx1"/>
          </a:solidFill>
          <a:latin typeface="+mn-lt"/>
          <a:ea typeface="+mn-ea"/>
          <a:cs typeface="+mn-cs"/>
        </a:defRPr>
      </a:lvl2pPr>
      <a:lvl3pPr marL="1305036" algn="l" defTabSz="1305036" rtl="0" eaLnBrk="1" latinLnBrk="0" hangingPunct="1">
        <a:defRPr sz="2600" kern="1200">
          <a:solidFill>
            <a:schemeClr val="tx1"/>
          </a:solidFill>
          <a:latin typeface="+mn-lt"/>
          <a:ea typeface="+mn-ea"/>
          <a:cs typeface="+mn-cs"/>
        </a:defRPr>
      </a:lvl3pPr>
      <a:lvl4pPr marL="1957555" algn="l" defTabSz="1305036" rtl="0" eaLnBrk="1" latinLnBrk="0" hangingPunct="1">
        <a:defRPr sz="2600" kern="1200">
          <a:solidFill>
            <a:schemeClr val="tx1"/>
          </a:solidFill>
          <a:latin typeface="+mn-lt"/>
          <a:ea typeface="+mn-ea"/>
          <a:cs typeface="+mn-cs"/>
        </a:defRPr>
      </a:lvl4pPr>
      <a:lvl5pPr marL="2610071" algn="l" defTabSz="1305036" rtl="0" eaLnBrk="1" latinLnBrk="0" hangingPunct="1">
        <a:defRPr sz="2600" kern="1200">
          <a:solidFill>
            <a:schemeClr val="tx1"/>
          </a:solidFill>
          <a:latin typeface="+mn-lt"/>
          <a:ea typeface="+mn-ea"/>
          <a:cs typeface="+mn-cs"/>
        </a:defRPr>
      </a:lvl5pPr>
      <a:lvl6pPr marL="3262589" algn="l" defTabSz="1305036" rtl="0" eaLnBrk="1" latinLnBrk="0" hangingPunct="1">
        <a:defRPr sz="2600" kern="1200">
          <a:solidFill>
            <a:schemeClr val="tx1"/>
          </a:solidFill>
          <a:latin typeface="+mn-lt"/>
          <a:ea typeface="+mn-ea"/>
          <a:cs typeface="+mn-cs"/>
        </a:defRPr>
      </a:lvl6pPr>
      <a:lvl7pPr marL="3915108" algn="l" defTabSz="1305036" rtl="0" eaLnBrk="1" latinLnBrk="0" hangingPunct="1">
        <a:defRPr sz="2600" kern="1200">
          <a:solidFill>
            <a:schemeClr val="tx1"/>
          </a:solidFill>
          <a:latin typeface="+mn-lt"/>
          <a:ea typeface="+mn-ea"/>
          <a:cs typeface="+mn-cs"/>
        </a:defRPr>
      </a:lvl7pPr>
      <a:lvl8pPr marL="4567624" algn="l" defTabSz="1305036" rtl="0" eaLnBrk="1" latinLnBrk="0" hangingPunct="1">
        <a:defRPr sz="2600" kern="1200">
          <a:solidFill>
            <a:schemeClr val="tx1"/>
          </a:solidFill>
          <a:latin typeface="+mn-lt"/>
          <a:ea typeface="+mn-ea"/>
          <a:cs typeface="+mn-cs"/>
        </a:defRPr>
      </a:lvl8pPr>
      <a:lvl9pPr marL="5220144" algn="l" defTabSz="1305036"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43E"/>
        </a:solidFill>
        <a:effectLst/>
      </p:bgPr>
    </p:bg>
    <p:spTree>
      <p:nvGrpSpPr>
        <p:cNvPr id="1" name=""/>
        <p:cNvGrpSpPr/>
        <p:nvPr/>
      </p:nvGrpSpPr>
      <p:grpSpPr>
        <a:xfrm>
          <a:off x="0" y="0"/>
          <a:ext cx="0" cy="0"/>
          <a:chOff x="0" y="0"/>
          <a:chExt cx="0" cy="0"/>
        </a:xfrm>
      </p:grpSpPr>
      <p:pic>
        <p:nvPicPr>
          <p:cNvPr id="13" name="Picture 12" descr="bkg_video.jpg"/>
          <p:cNvPicPr>
            <a:picLocks noChangeAspect="1"/>
          </p:cNvPicPr>
          <p:nvPr/>
        </p:nvPicPr>
        <p:blipFill>
          <a:blip r:embed="rId35" cstate="email"/>
          <a:srcRect/>
          <a:stretch>
            <a:fillRect/>
          </a:stretch>
        </p:blipFill>
        <p:spPr>
          <a:xfrm>
            <a:off x="512067" y="3657610"/>
            <a:ext cx="13606272" cy="4191901"/>
          </a:xfrm>
          <a:prstGeom prst="rect">
            <a:avLst/>
          </a:prstGeom>
        </p:spPr>
      </p:pic>
      <p:sp>
        <p:nvSpPr>
          <p:cNvPr id="15" name="Rectangle 14"/>
          <p:cNvSpPr/>
          <p:nvPr/>
        </p:nvSpPr>
        <p:spPr>
          <a:xfrm>
            <a:off x="3" y="3495040"/>
            <a:ext cx="14630400" cy="4179258"/>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04" tIns="65252" rIns="130504" bIns="65252" rtlCol="0" anchor="ctr"/>
          <a:lstStyle/>
          <a:p>
            <a:pPr algn="ctr"/>
            <a:endParaRPr lang="en-US" dirty="0">
              <a:solidFill>
                <a:srgbClr val="FFFFFF"/>
              </a:solidFill>
            </a:endParaRPr>
          </a:p>
        </p:txBody>
      </p:sp>
      <p:sp>
        <p:nvSpPr>
          <p:cNvPr id="2" name="Title Placeholder 1"/>
          <p:cNvSpPr>
            <a:spLocks noGrp="1"/>
          </p:cNvSpPr>
          <p:nvPr>
            <p:ph type="title"/>
          </p:nvPr>
        </p:nvSpPr>
        <p:spPr>
          <a:xfrm>
            <a:off x="367522" y="457204"/>
            <a:ext cx="13742178" cy="1067298"/>
          </a:xfrm>
          <a:prstGeom prst="rect">
            <a:avLst/>
          </a:prstGeom>
        </p:spPr>
        <p:txBody>
          <a:bodyPr vert="horz" lIns="130504" tIns="65252" rIns="117454" bIns="65252"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67522" y="1607698"/>
            <a:ext cx="13682306" cy="5890386"/>
          </a:xfrm>
          <a:prstGeom prst="rect">
            <a:avLst/>
          </a:prstGeom>
        </p:spPr>
        <p:txBody>
          <a:bodyPr vert="horz" lIns="130504" tIns="65252" rIns="130504" bIns="65252"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402200" y="7897380"/>
            <a:ext cx="5472824" cy="247675"/>
          </a:xfrm>
          <a:prstGeom prst="rect">
            <a:avLst/>
          </a:prstGeom>
          <a:noFill/>
          <a:ln w="9525">
            <a:noFill/>
            <a:miter lim="800000"/>
            <a:headEnd/>
            <a:tailEnd/>
          </a:ln>
          <a:effectLst/>
        </p:spPr>
        <p:txBody>
          <a:bodyPr wrap="square" lIns="117208" tIns="58606" rIns="117208" bIns="58606" anchor="b" anchorCtr="0">
            <a:spAutoFit/>
          </a:bodyPr>
          <a:lstStyle/>
          <a:p>
            <a:pPr defTabSz="1162298"/>
            <a:r>
              <a:rPr lang="en-US" sz="800" dirty="0" smtClean="0">
                <a:solidFill>
                  <a:srgbClr val="C0C0C0"/>
                </a:solidFill>
              </a:rPr>
              <a:t>© 2011 Cisco and/or its affiliates. All rights reserved.</a:t>
            </a:r>
            <a:endParaRPr lang="en-US" sz="800" dirty="0">
              <a:solidFill>
                <a:srgbClr val="C0C0C0"/>
              </a:solidFill>
            </a:endParaRPr>
          </a:p>
        </p:txBody>
      </p:sp>
      <p:sp>
        <p:nvSpPr>
          <p:cNvPr id="11" name="Rectangle 5"/>
          <p:cNvSpPr>
            <a:spLocks noChangeArrowheads="1"/>
          </p:cNvSpPr>
          <p:nvPr/>
        </p:nvSpPr>
        <p:spPr bwMode="ltGray">
          <a:xfrm>
            <a:off x="11568454" y="7901504"/>
            <a:ext cx="2152594" cy="241467"/>
          </a:xfrm>
          <a:prstGeom prst="rect">
            <a:avLst/>
          </a:prstGeom>
          <a:noFill/>
          <a:ln w="9525">
            <a:noFill/>
            <a:miter lim="800000"/>
            <a:headEnd/>
            <a:tailEnd/>
          </a:ln>
          <a:effectLst/>
        </p:spPr>
        <p:txBody>
          <a:bodyPr wrap="none" lIns="117208" tIns="58606" rIns="117208" bIns="58606" anchor="b">
            <a:spAutoFit/>
          </a:bodyPr>
          <a:lstStyle/>
          <a:p>
            <a:pPr algn="r" defTabSz="1162298"/>
            <a:r>
              <a:rPr lang="en-US" sz="800" dirty="0">
                <a:solidFill>
                  <a:srgbClr val="FFC000"/>
                </a:solidFill>
              </a:rPr>
              <a:t>Cisco </a:t>
            </a:r>
            <a:r>
              <a:rPr lang="en-US" sz="800" dirty="0" smtClean="0">
                <a:solidFill>
                  <a:srgbClr val="FFC000"/>
                </a:solidFill>
              </a:rPr>
              <a:t>Confidential – For Internal Use Only </a:t>
            </a:r>
            <a:endParaRPr lang="en-US" sz="800" dirty="0">
              <a:solidFill>
                <a:srgbClr val="FFC000"/>
              </a:solidFill>
            </a:endParaRPr>
          </a:p>
        </p:txBody>
      </p:sp>
      <p:sp>
        <p:nvSpPr>
          <p:cNvPr id="9" name="Rectangle 7"/>
          <p:cNvSpPr>
            <a:spLocks noChangeArrowheads="1"/>
          </p:cNvSpPr>
          <p:nvPr/>
        </p:nvSpPr>
        <p:spPr bwMode="ltGray">
          <a:xfrm>
            <a:off x="13872087" y="7890372"/>
            <a:ext cx="368575" cy="247675"/>
          </a:xfrm>
          <a:prstGeom prst="rect">
            <a:avLst/>
          </a:prstGeom>
          <a:noFill/>
          <a:ln w="9525" algn="ctr">
            <a:noFill/>
            <a:miter lim="800000"/>
            <a:headEnd/>
            <a:tailEnd/>
          </a:ln>
          <a:effectLst/>
        </p:spPr>
        <p:txBody>
          <a:bodyPr wrap="none" lIns="117208" tIns="58606" rIns="117208" bIns="58606" anchor="b">
            <a:spAutoFit/>
          </a:bodyPr>
          <a:lstStyle/>
          <a:p>
            <a:pPr algn="r" defTabSz="1162298"/>
            <a:fld id="{DFCF27A5-1A5B-48D3-A060-2758FFBB1ADD}" type="slidenum">
              <a:rPr lang="en-US" sz="800">
                <a:solidFill>
                  <a:srgbClr val="C0C0C0"/>
                </a:solidFill>
              </a:rPr>
              <a:pPr algn="r" defTabSz="1162298"/>
              <a:t>‹#›</a:t>
            </a:fld>
            <a:endParaRPr lang="en-US" sz="800" dirty="0">
              <a:solidFill>
                <a:srgbClr val="C0C0C0"/>
              </a:solidFill>
            </a:endParaRPr>
          </a:p>
        </p:txBody>
      </p:sp>
      <p:sp>
        <p:nvSpPr>
          <p:cNvPr id="12" name="Rectangle 4"/>
          <p:cNvSpPr>
            <a:spLocks noChangeArrowheads="1"/>
          </p:cNvSpPr>
          <p:nvPr/>
        </p:nvSpPr>
        <p:spPr bwMode="ltGray">
          <a:xfrm>
            <a:off x="4133481" y="7892118"/>
            <a:ext cx="5472824" cy="247675"/>
          </a:xfrm>
          <a:prstGeom prst="rect">
            <a:avLst/>
          </a:prstGeom>
          <a:noFill/>
          <a:ln w="9525">
            <a:noFill/>
            <a:miter lim="800000"/>
            <a:headEnd/>
            <a:tailEnd/>
          </a:ln>
          <a:effectLst/>
        </p:spPr>
        <p:txBody>
          <a:bodyPr wrap="square" lIns="117208" tIns="58606" rIns="117208" bIns="58606" anchor="b" anchorCtr="0">
            <a:spAutoFit/>
          </a:bodyPr>
          <a:lstStyle/>
          <a:p>
            <a:pPr algn="ctr" defTabSz="1162298"/>
            <a:r>
              <a:rPr lang="en-US" sz="800" dirty="0" smtClean="0">
                <a:solidFill>
                  <a:srgbClr val="C0C0C0"/>
                </a:solidFill>
              </a:rPr>
              <a:t>September 2011</a:t>
            </a:r>
            <a:endParaRPr lang="en-US" sz="800" dirty="0">
              <a:solidFill>
                <a:srgbClr val="C0C0C0"/>
              </a:solidFill>
            </a:endParaRPr>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 id="2147483983" r:id="rId27"/>
    <p:sldLayoutId id="2147483984" r:id="rId28"/>
    <p:sldLayoutId id="2147483985" r:id="rId29"/>
    <p:sldLayoutId id="2147483986" r:id="rId30"/>
    <p:sldLayoutId id="2147483987" r:id="rId31"/>
    <p:sldLayoutId id="2147483988" r:id="rId32"/>
    <p:sldLayoutId id="2147483989" r:id="rId33"/>
  </p:sldLayoutIdLst>
  <p:transition>
    <p:wipe dir="r"/>
  </p:transition>
  <p:timing>
    <p:tnLst>
      <p:par>
        <p:cTn id="1" dur="indefinite" restart="never" nodeType="tmRoot"/>
      </p:par>
    </p:tnLst>
  </p:timing>
  <p:txStyles>
    <p:titleStyle>
      <a:lvl1pPr algn="l" defTabSz="1305036"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p:titleStyle>
    <p:bodyStyle>
      <a:lvl1pPr marL="326258" indent="-326258" algn="l" defTabSz="1305036" rtl="0" eaLnBrk="1" latinLnBrk="0" hangingPunct="1">
        <a:lnSpc>
          <a:spcPct val="95000"/>
        </a:lnSpc>
        <a:spcBef>
          <a:spcPts val="2057"/>
        </a:spcBef>
        <a:buClr>
          <a:schemeClr val="tx1"/>
        </a:buClr>
        <a:buSzPct val="90000"/>
        <a:buFont typeface="Arial" pitchFamily="34" charset="0"/>
        <a:buChar char="•"/>
        <a:tabLst/>
        <a:defRPr lang="en-US" sz="2900" kern="1200" dirty="0" smtClean="0">
          <a:solidFill>
            <a:schemeClr val="bg1"/>
          </a:solidFill>
          <a:latin typeface="+mj-lt"/>
          <a:ea typeface="+mn-ea"/>
          <a:cs typeface="+mn-cs"/>
        </a:defRPr>
      </a:lvl1pPr>
      <a:lvl2pPr marL="580015" indent="0" algn="l" defTabSz="1305036" rtl="0" eaLnBrk="1" latinLnBrk="0" hangingPunct="1">
        <a:lnSpc>
          <a:spcPct val="95000"/>
        </a:lnSpc>
        <a:spcBef>
          <a:spcPts val="1200"/>
        </a:spcBef>
        <a:buClr>
          <a:schemeClr val="tx2"/>
        </a:buClr>
        <a:buFontTx/>
        <a:buNone/>
        <a:defRPr lang="en-US" sz="2600" kern="1200" dirty="0" smtClean="0">
          <a:solidFill>
            <a:schemeClr val="bg1"/>
          </a:solidFill>
          <a:latin typeface="+mj-lt"/>
          <a:ea typeface="+mn-ea"/>
          <a:cs typeface="+mn-cs"/>
        </a:defRPr>
      </a:lvl2pPr>
      <a:lvl3pPr marL="815649" indent="-2267" algn="l" defTabSz="1305036" rtl="0" eaLnBrk="1" latinLnBrk="0" hangingPunct="1">
        <a:lnSpc>
          <a:spcPct val="95000"/>
        </a:lnSpc>
        <a:spcBef>
          <a:spcPts val="1200"/>
        </a:spcBef>
        <a:buFont typeface="Arial" pitchFamily="34" charset="0"/>
        <a:buNone/>
        <a:defRPr lang="en-US" sz="2300" kern="1200" dirty="0" smtClean="0">
          <a:solidFill>
            <a:schemeClr val="bg1"/>
          </a:solidFill>
          <a:latin typeface="+mj-lt"/>
          <a:ea typeface="+mn-ea"/>
          <a:cs typeface="+mn-cs"/>
        </a:defRPr>
      </a:lvl3pPr>
      <a:lvl4pPr marL="983308" indent="0" algn="l" defTabSz="1305036" rtl="0" eaLnBrk="1" latinLnBrk="0" hangingPunct="1">
        <a:lnSpc>
          <a:spcPct val="95000"/>
        </a:lnSpc>
        <a:spcBef>
          <a:spcPts val="1200"/>
        </a:spcBef>
        <a:buFont typeface="Arial" pitchFamily="34" charset="0"/>
        <a:buNone/>
        <a:defRPr lang="en-US" sz="2000" kern="1200" dirty="0" smtClean="0">
          <a:solidFill>
            <a:schemeClr val="bg1"/>
          </a:solidFill>
          <a:latin typeface="+mj-lt"/>
          <a:ea typeface="+mn-ea"/>
          <a:cs typeface="+mn-cs"/>
        </a:defRPr>
      </a:lvl4pPr>
      <a:lvl5pPr marL="1144173" indent="0" algn="l" defTabSz="1305036" rtl="0" eaLnBrk="1" latinLnBrk="0" hangingPunct="1">
        <a:lnSpc>
          <a:spcPct val="95000"/>
        </a:lnSpc>
        <a:spcBef>
          <a:spcPts val="1200"/>
        </a:spcBef>
        <a:buFont typeface="Arial" pitchFamily="34" charset="0"/>
        <a:buNone/>
        <a:defRPr lang="en-US" sz="2000" kern="1200" dirty="0">
          <a:solidFill>
            <a:schemeClr val="bg1"/>
          </a:solidFill>
          <a:latin typeface="+mj-lt"/>
          <a:ea typeface="+mn-ea"/>
          <a:cs typeface="+mn-cs"/>
        </a:defRPr>
      </a:lvl5pPr>
      <a:lvl6pPr marL="3588848" indent="-326258" algn="l" defTabSz="1305036"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1365" indent="-326258" algn="l" defTabSz="1305036"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3885" indent="-326258" algn="l" defTabSz="1305036"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46403" indent="-326258" algn="l" defTabSz="1305036"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5036" rtl="0" eaLnBrk="1" latinLnBrk="0" hangingPunct="1">
        <a:defRPr sz="2600" kern="1200">
          <a:solidFill>
            <a:schemeClr val="tx1"/>
          </a:solidFill>
          <a:latin typeface="+mn-lt"/>
          <a:ea typeface="+mn-ea"/>
          <a:cs typeface="+mn-cs"/>
        </a:defRPr>
      </a:lvl1pPr>
      <a:lvl2pPr marL="652518" algn="l" defTabSz="1305036" rtl="0" eaLnBrk="1" latinLnBrk="0" hangingPunct="1">
        <a:defRPr sz="2600" kern="1200">
          <a:solidFill>
            <a:schemeClr val="tx1"/>
          </a:solidFill>
          <a:latin typeface="+mn-lt"/>
          <a:ea typeface="+mn-ea"/>
          <a:cs typeface="+mn-cs"/>
        </a:defRPr>
      </a:lvl2pPr>
      <a:lvl3pPr marL="1305036" algn="l" defTabSz="1305036" rtl="0" eaLnBrk="1" latinLnBrk="0" hangingPunct="1">
        <a:defRPr sz="2600" kern="1200">
          <a:solidFill>
            <a:schemeClr val="tx1"/>
          </a:solidFill>
          <a:latin typeface="+mn-lt"/>
          <a:ea typeface="+mn-ea"/>
          <a:cs typeface="+mn-cs"/>
        </a:defRPr>
      </a:lvl3pPr>
      <a:lvl4pPr marL="1957555" algn="l" defTabSz="1305036" rtl="0" eaLnBrk="1" latinLnBrk="0" hangingPunct="1">
        <a:defRPr sz="2600" kern="1200">
          <a:solidFill>
            <a:schemeClr val="tx1"/>
          </a:solidFill>
          <a:latin typeface="+mn-lt"/>
          <a:ea typeface="+mn-ea"/>
          <a:cs typeface="+mn-cs"/>
        </a:defRPr>
      </a:lvl4pPr>
      <a:lvl5pPr marL="2610071" algn="l" defTabSz="1305036" rtl="0" eaLnBrk="1" latinLnBrk="0" hangingPunct="1">
        <a:defRPr sz="2600" kern="1200">
          <a:solidFill>
            <a:schemeClr val="tx1"/>
          </a:solidFill>
          <a:latin typeface="+mn-lt"/>
          <a:ea typeface="+mn-ea"/>
          <a:cs typeface="+mn-cs"/>
        </a:defRPr>
      </a:lvl5pPr>
      <a:lvl6pPr marL="3262589" algn="l" defTabSz="1305036" rtl="0" eaLnBrk="1" latinLnBrk="0" hangingPunct="1">
        <a:defRPr sz="2600" kern="1200">
          <a:solidFill>
            <a:schemeClr val="tx1"/>
          </a:solidFill>
          <a:latin typeface="+mn-lt"/>
          <a:ea typeface="+mn-ea"/>
          <a:cs typeface="+mn-cs"/>
        </a:defRPr>
      </a:lvl6pPr>
      <a:lvl7pPr marL="3915108" algn="l" defTabSz="1305036" rtl="0" eaLnBrk="1" latinLnBrk="0" hangingPunct="1">
        <a:defRPr sz="2600" kern="1200">
          <a:solidFill>
            <a:schemeClr val="tx1"/>
          </a:solidFill>
          <a:latin typeface="+mn-lt"/>
          <a:ea typeface="+mn-ea"/>
          <a:cs typeface="+mn-cs"/>
        </a:defRPr>
      </a:lvl7pPr>
      <a:lvl8pPr marL="4567624" algn="l" defTabSz="1305036" rtl="0" eaLnBrk="1" latinLnBrk="0" hangingPunct="1">
        <a:defRPr sz="2600" kern="1200">
          <a:solidFill>
            <a:schemeClr val="tx1"/>
          </a:solidFill>
          <a:latin typeface="+mn-lt"/>
          <a:ea typeface="+mn-ea"/>
          <a:cs typeface="+mn-cs"/>
        </a:defRPr>
      </a:lvl8pPr>
      <a:lvl9pPr marL="5220144" algn="l" defTabSz="1305036"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pic>
        <p:nvPicPr>
          <p:cNvPr id="23" name="Picture 22" descr="GSX blue.jpg"/>
          <p:cNvPicPr>
            <a:picLocks noChangeAspect="1"/>
          </p:cNvPicPr>
          <p:nvPr userDrawn="1"/>
        </p:nvPicPr>
        <p:blipFill>
          <a:blip r:embed="rId19" cstate="print"/>
          <a:stretch>
            <a:fillRect/>
          </a:stretch>
        </p:blipFill>
        <p:spPr>
          <a:xfrm>
            <a:off x="3" y="1075"/>
            <a:ext cx="14630400" cy="8227457"/>
          </a:xfrm>
          <a:prstGeom prst="rect">
            <a:avLst/>
          </a:prstGeom>
        </p:spPr>
      </p:pic>
      <p:sp>
        <p:nvSpPr>
          <p:cNvPr id="2" name="Title Placeholder 1"/>
          <p:cNvSpPr>
            <a:spLocks noGrp="1"/>
          </p:cNvSpPr>
          <p:nvPr>
            <p:ph type="title"/>
          </p:nvPr>
        </p:nvSpPr>
        <p:spPr>
          <a:xfrm>
            <a:off x="1126200" y="548640"/>
            <a:ext cx="12369087" cy="1005840"/>
          </a:xfrm>
          <a:prstGeom prst="rect">
            <a:avLst/>
          </a:prstGeom>
        </p:spPr>
        <p:txBody>
          <a:bodyPr vert="horz" lIns="98679" tIns="54825" rIns="98679" bIns="54825" rtlCol="0" anchor="t" anchorCtr="0">
            <a:noAutofit/>
          </a:bodyPr>
          <a:lstStyle/>
          <a:p>
            <a:r>
              <a:rPr lang="en-US" dirty="0" smtClean="0"/>
              <a:t>Slide Title Placeholder</a:t>
            </a:r>
            <a:endParaRPr lang="en-US" dirty="0"/>
          </a:p>
        </p:txBody>
      </p:sp>
      <p:sp>
        <p:nvSpPr>
          <p:cNvPr id="3" name="Text Placeholder 2"/>
          <p:cNvSpPr>
            <a:spLocks noGrp="1"/>
          </p:cNvSpPr>
          <p:nvPr>
            <p:ph type="body" idx="1"/>
          </p:nvPr>
        </p:nvSpPr>
        <p:spPr>
          <a:xfrm>
            <a:off x="1126201" y="1828800"/>
            <a:ext cx="12369088" cy="5669280"/>
          </a:xfrm>
          <a:prstGeom prst="rect">
            <a:avLst/>
          </a:prstGeom>
        </p:spPr>
        <p:txBody>
          <a:bodyPr vert="horz" lIns="109649" tIns="54825" rIns="109649" bIns="54825"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1126201" y="7903497"/>
            <a:ext cx="5472824" cy="210296"/>
          </a:xfrm>
          <a:prstGeom prst="rect">
            <a:avLst/>
          </a:prstGeom>
          <a:noFill/>
          <a:ln w="9525">
            <a:noFill/>
            <a:miter lim="800000"/>
            <a:headEnd/>
            <a:tailEnd/>
          </a:ln>
          <a:effectLst/>
        </p:spPr>
        <p:txBody>
          <a:bodyPr wrap="square" lIns="98470" tIns="49233" rIns="98470" bIns="49233" anchor="b" anchorCtr="0">
            <a:spAutoFit/>
          </a:bodyPr>
          <a:lstStyle/>
          <a:p>
            <a:pPr algn="l" defTabSz="976540" rtl="0" fontAlgn="base">
              <a:spcBef>
                <a:spcPct val="0"/>
              </a:spcBef>
              <a:spcAft>
                <a:spcPct val="0"/>
              </a:spcAft>
            </a:pPr>
            <a:r>
              <a:rPr lang="en-US" sz="700" kern="1200" dirty="0">
                <a:solidFill>
                  <a:srgbClr val="FFFFFF"/>
                </a:solidFill>
                <a:latin typeface="Arial"/>
                <a:ea typeface="+mn-ea"/>
                <a:cs typeface="Arial" charset="0"/>
              </a:rPr>
              <a:t>© 2011 Cisco and/or its affiliates. All rights reserved.</a:t>
            </a:r>
          </a:p>
        </p:txBody>
      </p:sp>
      <p:sp>
        <p:nvSpPr>
          <p:cNvPr id="11" name="Rectangle 5"/>
          <p:cNvSpPr>
            <a:spLocks noChangeArrowheads="1"/>
          </p:cNvSpPr>
          <p:nvPr/>
        </p:nvSpPr>
        <p:spPr bwMode="ltGray">
          <a:xfrm>
            <a:off x="12170301" y="7901416"/>
            <a:ext cx="949475" cy="210308"/>
          </a:xfrm>
          <a:prstGeom prst="rect">
            <a:avLst/>
          </a:prstGeom>
          <a:noFill/>
          <a:ln w="9525">
            <a:noFill/>
            <a:miter lim="800000"/>
            <a:headEnd/>
            <a:tailEnd/>
          </a:ln>
          <a:effectLst/>
        </p:spPr>
        <p:txBody>
          <a:bodyPr wrap="none" lIns="98470" tIns="49233" rIns="98470" bIns="49233" anchor="b">
            <a:spAutoFit/>
          </a:bodyPr>
          <a:lstStyle/>
          <a:p>
            <a:pPr algn="r" defTabSz="976540" rtl="0" fontAlgn="base">
              <a:spcBef>
                <a:spcPct val="0"/>
              </a:spcBef>
              <a:spcAft>
                <a:spcPct val="0"/>
              </a:spcAft>
            </a:pPr>
            <a:r>
              <a:rPr lang="en-US" sz="700" kern="1200" dirty="0">
                <a:solidFill>
                  <a:srgbClr val="FFFFFF"/>
                </a:solidFill>
                <a:latin typeface="Arial"/>
                <a:ea typeface="+mn-ea"/>
                <a:cs typeface="Arial" charset="0"/>
              </a:rPr>
              <a:t>Cisco Confidential</a:t>
            </a:r>
          </a:p>
        </p:txBody>
      </p:sp>
      <p:sp>
        <p:nvSpPr>
          <p:cNvPr id="9" name="Rectangle 7"/>
          <p:cNvSpPr>
            <a:spLocks noChangeArrowheads="1"/>
          </p:cNvSpPr>
          <p:nvPr/>
        </p:nvSpPr>
        <p:spPr bwMode="ltGray">
          <a:xfrm>
            <a:off x="13296319" y="7896495"/>
            <a:ext cx="312596" cy="210308"/>
          </a:xfrm>
          <a:prstGeom prst="rect">
            <a:avLst/>
          </a:prstGeom>
          <a:noFill/>
          <a:ln w="9525" algn="ctr">
            <a:noFill/>
            <a:miter lim="800000"/>
            <a:headEnd/>
            <a:tailEnd/>
          </a:ln>
          <a:effectLst/>
        </p:spPr>
        <p:txBody>
          <a:bodyPr wrap="none" lIns="98470" tIns="49233" rIns="98470" bIns="49233" anchor="b">
            <a:spAutoFit/>
          </a:bodyPr>
          <a:lstStyle/>
          <a:p>
            <a:pPr algn="r" defTabSz="976540" rtl="0" fontAlgn="base">
              <a:spcBef>
                <a:spcPct val="0"/>
              </a:spcBef>
              <a:spcAft>
                <a:spcPct val="0"/>
              </a:spcAft>
            </a:pPr>
            <a:fld id="{DFCF27A5-1A5B-48D3-A060-2758FFBB1ADD}" type="slidenum">
              <a:rPr lang="en-US" sz="700" kern="1200">
                <a:solidFill>
                  <a:srgbClr val="FFFFFF"/>
                </a:solidFill>
                <a:latin typeface="Arial"/>
                <a:ea typeface="+mn-ea"/>
                <a:cs typeface="Arial" charset="0"/>
              </a:rPr>
              <a:pPr algn="r" defTabSz="976540" rtl="0" fontAlgn="base">
                <a:spcBef>
                  <a:spcPct val="0"/>
                </a:spcBef>
                <a:spcAft>
                  <a:spcPct val="0"/>
                </a:spcAft>
              </a:pPr>
              <a:t>‹#›</a:t>
            </a:fld>
            <a:endParaRPr lang="en-US" sz="700" kern="1200" dirty="0">
              <a:solidFill>
                <a:srgbClr val="FFFFFF"/>
              </a:solidFill>
              <a:latin typeface="Arial"/>
              <a:ea typeface="+mn-ea"/>
              <a:cs typeface="Arial" charset="0"/>
            </a:endParaRPr>
          </a:p>
        </p:txBody>
      </p:sp>
      <p:grpSp>
        <p:nvGrpSpPr>
          <p:cNvPr id="4" name="Group 14"/>
          <p:cNvGrpSpPr/>
          <p:nvPr userDrawn="1"/>
        </p:nvGrpSpPr>
        <p:grpSpPr>
          <a:xfrm>
            <a:off x="-77" y="8103766"/>
            <a:ext cx="14630552" cy="125834"/>
            <a:chOff x="0" y="6730314"/>
            <a:chExt cx="14337579" cy="127686"/>
          </a:xfrm>
        </p:grpSpPr>
        <p:pic>
          <p:nvPicPr>
            <p:cNvPr id="16" name="Picture 15" descr="bar.png"/>
            <p:cNvPicPr>
              <a:picLocks noChangeAspect="1"/>
            </p:cNvPicPr>
            <p:nvPr/>
          </p:nvPicPr>
          <p:blipFill>
            <a:blip r:embed="rId20" cstate="print"/>
            <a:stretch>
              <a:fillRect/>
            </a:stretch>
          </p:blipFill>
          <p:spPr>
            <a:xfrm>
              <a:off x="0" y="6730314"/>
              <a:ext cx="4781838" cy="127686"/>
            </a:xfrm>
            <a:prstGeom prst="rect">
              <a:avLst/>
            </a:prstGeom>
          </p:spPr>
        </p:pic>
        <p:pic>
          <p:nvPicPr>
            <p:cNvPr id="17" name="Picture 16" descr="bar.png"/>
            <p:cNvPicPr>
              <a:picLocks noChangeAspect="1"/>
            </p:cNvPicPr>
            <p:nvPr/>
          </p:nvPicPr>
          <p:blipFill>
            <a:blip r:embed="rId20" cstate="print"/>
            <a:stretch>
              <a:fillRect/>
            </a:stretch>
          </p:blipFill>
          <p:spPr>
            <a:xfrm>
              <a:off x="4782065" y="6730314"/>
              <a:ext cx="4781838" cy="127686"/>
            </a:xfrm>
            <a:prstGeom prst="rect">
              <a:avLst/>
            </a:prstGeom>
          </p:spPr>
        </p:pic>
        <p:pic>
          <p:nvPicPr>
            <p:cNvPr id="18" name="Picture 17" descr="bar.png"/>
            <p:cNvPicPr>
              <a:picLocks noChangeAspect="1"/>
            </p:cNvPicPr>
            <p:nvPr/>
          </p:nvPicPr>
          <p:blipFill>
            <a:blip r:embed="rId20" cstate="print"/>
            <a:stretch>
              <a:fillRect/>
            </a:stretch>
          </p:blipFill>
          <p:spPr>
            <a:xfrm>
              <a:off x="9555741" y="6730314"/>
              <a:ext cx="4781838" cy="127686"/>
            </a:xfrm>
            <a:prstGeom prst="rect">
              <a:avLst/>
            </a:prstGeom>
          </p:spPr>
        </p:pic>
      </p:grpSp>
      <p:pic>
        <p:nvPicPr>
          <p:cNvPr id="13" name="Picture 12" descr="GSX_LOGO.png"/>
          <p:cNvPicPr>
            <a:picLocks noChangeAspect="1"/>
          </p:cNvPicPr>
          <p:nvPr userDrawn="1"/>
        </p:nvPicPr>
        <p:blipFill>
          <a:blip r:embed="rId21" cstate="screen"/>
          <a:stretch>
            <a:fillRect/>
          </a:stretch>
        </p:blipFill>
        <p:spPr>
          <a:xfrm>
            <a:off x="12665833" y="7507224"/>
            <a:ext cx="1571082" cy="335950"/>
          </a:xfrm>
          <a:prstGeom prst="rect">
            <a:avLst/>
          </a:prstGeom>
        </p:spPr>
      </p:pic>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Lst>
  <p:transition>
    <p:wipe dir="r"/>
  </p:transition>
  <p:timing>
    <p:tnLst>
      <p:par>
        <p:cTn id="1" dur="indefinite" restart="never" nodeType="tmRoot"/>
      </p:par>
    </p:tnLst>
  </p:timing>
  <p:txStyles>
    <p:titleStyle>
      <a:lvl1pPr algn="l" defTabSz="1096466"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p:titleStyle>
    <p:bodyStyle>
      <a:lvl1pPr marL="274116" indent="-274116" algn="l" defTabSz="1096466" rtl="0" eaLnBrk="1" latinLnBrk="0" hangingPunct="1">
        <a:lnSpc>
          <a:spcPct val="95000"/>
        </a:lnSpc>
        <a:spcBef>
          <a:spcPts val="1728"/>
        </a:spcBef>
        <a:buClr>
          <a:schemeClr val="tx1"/>
        </a:buClr>
        <a:buSzPct val="90000"/>
        <a:buFont typeface="Arial" pitchFamily="34" charset="0"/>
        <a:buChar char="•"/>
        <a:tabLst/>
        <a:defRPr lang="en-US" sz="2400" kern="1200" dirty="0" smtClean="0">
          <a:solidFill>
            <a:schemeClr val="bg1"/>
          </a:solidFill>
          <a:latin typeface="CiscoSans" pitchFamily="34" charset="0"/>
          <a:ea typeface="+mn-ea"/>
          <a:cs typeface="+mn-cs"/>
        </a:defRPr>
      </a:lvl1pPr>
      <a:lvl2pPr marL="487320" indent="0" algn="l" defTabSz="1096466" rtl="0" eaLnBrk="1" latinLnBrk="0" hangingPunct="1">
        <a:lnSpc>
          <a:spcPct val="95000"/>
        </a:lnSpc>
        <a:spcBef>
          <a:spcPts val="1008"/>
        </a:spcBef>
        <a:buClr>
          <a:schemeClr val="tx1"/>
        </a:buClr>
        <a:buFontTx/>
        <a:buNone/>
        <a:defRPr lang="en-US" sz="2200" kern="1200" dirty="0" smtClean="0">
          <a:solidFill>
            <a:schemeClr val="bg1"/>
          </a:solidFill>
          <a:latin typeface="CiscoSans" pitchFamily="34" charset="0"/>
          <a:ea typeface="+mn-ea"/>
          <a:cs typeface="+mn-cs"/>
        </a:defRPr>
      </a:lvl2pPr>
      <a:lvl3pPr marL="685290" indent="-1906" algn="l" defTabSz="1096466" rtl="0" eaLnBrk="1" latinLnBrk="0" hangingPunct="1">
        <a:lnSpc>
          <a:spcPct val="95000"/>
        </a:lnSpc>
        <a:spcBef>
          <a:spcPts val="1008"/>
        </a:spcBef>
        <a:buClr>
          <a:schemeClr val="tx1"/>
        </a:buClr>
        <a:buFont typeface="Arial" pitchFamily="34" charset="0"/>
        <a:buNone/>
        <a:defRPr lang="en-US" sz="1900" kern="1200" dirty="0" smtClean="0">
          <a:solidFill>
            <a:schemeClr val="bg1"/>
          </a:solidFill>
          <a:latin typeface="CiscoSans" pitchFamily="34" charset="0"/>
          <a:ea typeface="+mn-ea"/>
          <a:cs typeface="+mn-cs"/>
        </a:defRPr>
      </a:lvl3pPr>
      <a:lvl4pPr marL="826159" indent="0" algn="l" defTabSz="1096466" rtl="0" eaLnBrk="1" latinLnBrk="0" hangingPunct="1">
        <a:lnSpc>
          <a:spcPct val="95000"/>
        </a:lnSpc>
        <a:spcBef>
          <a:spcPts val="1008"/>
        </a:spcBef>
        <a:buClr>
          <a:schemeClr val="tx1"/>
        </a:buClr>
        <a:buFont typeface="Arial" pitchFamily="34" charset="0"/>
        <a:buNone/>
        <a:defRPr lang="en-US" sz="1700" kern="1200" dirty="0" smtClean="0">
          <a:solidFill>
            <a:schemeClr val="bg1"/>
          </a:solidFill>
          <a:latin typeface="CiscoSans" pitchFamily="34" charset="0"/>
          <a:ea typeface="+mn-ea"/>
          <a:cs typeface="+mn-cs"/>
        </a:defRPr>
      </a:lvl4pPr>
      <a:lvl5pPr marL="961315" indent="0" algn="l" defTabSz="1096466" rtl="0" eaLnBrk="1" latinLnBrk="0" hangingPunct="1">
        <a:lnSpc>
          <a:spcPct val="95000"/>
        </a:lnSpc>
        <a:spcBef>
          <a:spcPts val="1008"/>
        </a:spcBef>
        <a:buClr>
          <a:schemeClr val="tx1"/>
        </a:buClr>
        <a:buFont typeface="Arial" pitchFamily="34" charset="0"/>
        <a:buNone/>
        <a:defRPr lang="en-US" sz="1700" kern="1200" dirty="0">
          <a:solidFill>
            <a:schemeClr val="bg1"/>
          </a:solidFill>
          <a:latin typeface="CiscoSans" pitchFamily="34" charset="0"/>
          <a:ea typeface="+mn-ea"/>
          <a:cs typeface="+mn-cs"/>
        </a:defRPr>
      </a:lvl5pPr>
      <a:lvl6pPr marL="3015288" indent="-274116" algn="l" defTabSz="109646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3520" indent="-274116" algn="l" defTabSz="109646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1753" indent="-274116" algn="l" defTabSz="109646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59988" indent="-274116" algn="l" defTabSz="109646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6466" rtl="0" eaLnBrk="1" latinLnBrk="0" hangingPunct="1">
        <a:defRPr sz="2200" kern="1200">
          <a:solidFill>
            <a:schemeClr val="tx1"/>
          </a:solidFill>
          <a:latin typeface="+mn-lt"/>
          <a:ea typeface="+mn-ea"/>
          <a:cs typeface="+mn-cs"/>
        </a:defRPr>
      </a:lvl1pPr>
      <a:lvl2pPr marL="548233" algn="l" defTabSz="1096466" rtl="0" eaLnBrk="1" latinLnBrk="0" hangingPunct="1">
        <a:defRPr sz="2200" kern="1200">
          <a:solidFill>
            <a:schemeClr val="tx1"/>
          </a:solidFill>
          <a:latin typeface="+mn-lt"/>
          <a:ea typeface="+mn-ea"/>
          <a:cs typeface="+mn-cs"/>
        </a:defRPr>
      </a:lvl2pPr>
      <a:lvl3pPr marL="1096466" algn="l" defTabSz="1096466" rtl="0" eaLnBrk="1" latinLnBrk="0" hangingPunct="1">
        <a:defRPr sz="2200" kern="1200">
          <a:solidFill>
            <a:schemeClr val="tx1"/>
          </a:solidFill>
          <a:latin typeface="+mn-lt"/>
          <a:ea typeface="+mn-ea"/>
          <a:cs typeface="+mn-cs"/>
        </a:defRPr>
      </a:lvl3pPr>
      <a:lvl4pPr marL="1644704" algn="l" defTabSz="1096466" rtl="0" eaLnBrk="1" latinLnBrk="0" hangingPunct="1">
        <a:defRPr sz="2200" kern="1200">
          <a:solidFill>
            <a:schemeClr val="tx1"/>
          </a:solidFill>
          <a:latin typeface="+mn-lt"/>
          <a:ea typeface="+mn-ea"/>
          <a:cs typeface="+mn-cs"/>
        </a:defRPr>
      </a:lvl4pPr>
      <a:lvl5pPr marL="2192936" algn="l" defTabSz="1096466" rtl="0" eaLnBrk="1" latinLnBrk="0" hangingPunct="1">
        <a:defRPr sz="2200" kern="1200">
          <a:solidFill>
            <a:schemeClr val="tx1"/>
          </a:solidFill>
          <a:latin typeface="+mn-lt"/>
          <a:ea typeface="+mn-ea"/>
          <a:cs typeface="+mn-cs"/>
        </a:defRPr>
      </a:lvl5pPr>
      <a:lvl6pPr marL="2741169" algn="l" defTabSz="1096466" rtl="0" eaLnBrk="1" latinLnBrk="0" hangingPunct="1">
        <a:defRPr sz="2200" kern="1200">
          <a:solidFill>
            <a:schemeClr val="tx1"/>
          </a:solidFill>
          <a:latin typeface="+mn-lt"/>
          <a:ea typeface="+mn-ea"/>
          <a:cs typeface="+mn-cs"/>
        </a:defRPr>
      </a:lvl6pPr>
      <a:lvl7pPr marL="3289403" algn="l" defTabSz="1096466" rtl="0" eaLnBrk="1" latinLnBrk="0" hangingPunct="1">
        <a:defRPr sz="2200" kern="1200">
          <a:solidFill>
            <a:schemeClr val="tx1"/>
          </a:solidFill>
          <a:latin typeface="+mn-lt"/>
          <a:ea typeface="+mn-ea"/>
          <a:cs typeface="+mn-cs"/>
        </a:defRPr>
      </a:lvl7pPr>
      <a:lvl8pPr marL="3837637" algn="l" defTabSz="1096466" rtl="0" eaLnBrk="1" latinLnBrk="0" hangingPunct="1">
        <a:defRPr sz="2200" kern="1200">
          <a:solidFill>
            <a:schemeClr val="tx1"/>
          </a:solidFill>
          <a:latin typeface="+mn-lt"/>
          <a:ea typeface="+mn-ea"/>
          <a:cs typeface="+mn-cs"/>
        </a:defRPr>
      </a:lvl8pPr>
      <a:lvl9pPr marL="4385875" algn="l" defTabSz="1096466"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pic>
        <p:nvPicPr>
          <p:cNvPr id="23" name="Picture 22" descr="GSX blue.jpg"/>
          <p:cNvPicPr>
            <a:picLocks noChangeAspect="1"/>
          </p:cNvPicPr>
          <p:nvPr userDrawn="1"/>
        </p:nvPicPr>
        <p:blipFill>
          <a:blip r:embed="rId19" cstate="print"/>
          <a:stretch>
            <a:fillRect/>
          </a:stretch>
        </p:blipFill>
        <p:spPr>
          <a:xfrm>
            <a:off x="3" y="1075"/>
            <a:ext cx="14630400" cy="8227457"/>
          </a:xfrm>
          <a:prstGeom prst="rect">
            <a:avLst/>
          </a:prstGeom>
        </p:spPr>
      </p:pic>
      <p:sp>
        <p:nvSpPr>
          <p:cNvPr id="2" name="Title Placeholder 1"/>
          <p:cNvSpPr>
            <a:spLocks noGrp="1"/>
          </p:cNvSpPr>
          <p:nvPr>
            <p:ph type="title"/>
          </p:nvPr>
        </p:nvSpPr>
        <p:spPr>
          <a:xfrm>
            <a:off x="1126200" y="548640"/>
            <a:ext cx="12369087" cy="1005840"/>
          </a:xfrm>
          <a:prstGeom prst="rect">
            <a:avLst/>
          </a:prstGeom>
        </p:spPr>
        <p:txBody>
          <a:bodyPr vert="horz" lIns="98691" tIns="54831" rIns="98691" bIns="54831" rtlCol="0" anchor="t" anchorCtr="0">
            <a:noAutofit/>
          </a:bodyPr>
          <a:lstStyle/>
          <a:p>
            <a:r>
              <a:rPr lang="en-US" dirty="0" smtClean="0"/>
              <a:t>Slide Title Placeholder</a:t>
            </a:r>
            <a:endParaRPr lang="en-US" dirty="0"/>
          </a:p>
        </p:txBody>
      </p:sp>
      <p:sp>
        <p:nvSpPr>
          <p:cNvPr id="3" name="Text Placeholder 2"/>
          <p:cNvSpPr>
            <a:spLocks noGrp="1"/>
          </p:cNvSpPr>
          <p:nvPr>
            <p:ph type="body" idx="1"/>
          </p:nvPr>
        </p:nvSpPr>
        <p:spPr>
          <a:xfrm>
            <a:off x="1126201" y="1828800"/>
            <a:ext cx="12369088" cy="5669280"/>
          </a:xfrm>
          <a:prstGeom prst="rect">
            <a:avLst/>
          </a:prstGeom>
        </p:spPr>
        <p:txBody>
          <a:bodyPr vert="horz" lIns="109661" tIns="54831" rIns="109661" bIns="54831"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1126201" y="7903497"/>
            <a:ext cx="5472824" cy="210308"/>
          </a:xfrm>
          <a:prstGeom prst="rect">
            <a:avLst/>
          </a:prstGeom>
          <a:noFill/>
          <a:ln w="9525">
            <a:noFill/>
            <a:miter lim="800000"/>
            <a:headEnd/>
            <a:tailEnd/>
          </a:ln>
          <a:effectLst/>
        </p:spPr>
        <p:txBody>
          <a:bodyPr wrap="square" lIns="98482" tIns="49239" rIns="98482" bIns="49239" anchor="b" anchorCtr="0">
            <a:spAutoFit/>
          </a:bodyPr>
          <a:lstStyle/>
          <a:p>
            <a:pPr algn="l" defTabSz="976651" rtl="0" fontAlgn="base">
              <a:spcBef>
                <a:spcPct val="0"/>
              </a:spcBef>
              <a:spcAft>
                <a:spcPct val="0"/>
              </a:spcAft>
            </a:pPr>
            <a:r>
              <a:rPr lang="en-US" sz="700" kern="1200" dirty="0">
                <a:solidFill>
                  <a:srgbClr val="FFFFFF"/>
                </a:solidFill>
                <a:latin typeface="Arial"/>
                <a:ea typeface="+mn-ea"/>
                <a:cs typeface="Arial" charset="0"/>
              </a:rPr>
              <a:t>© 2011 Cisco and/or its affiliates. All rights reserved.</a:t>
            </a:r>
          </a:p>
        </p:txBody>
      </p:sp>
      <p:sp>
        <p:nvSpPr>
          <p:cNvPr id="11" name="Rectangle 5"/>
          <p:cNvSpPr>
            <a:spLocks noChangeArrowheads="1"/>
          </p:cNvSpPr>
          <p:nvPr/>
        </p:nvSpPr>
        <p:spPr bwMode="ltGray">
          <a:xfrm>
            <a:off x="12170300" y="7901416"/>
            <a:ext cx="949475" cy="210308"/>
          </a:xfrm>
          <a:prstGeom prst="rect">
            <a:avLst/>
          </a:prstGeom>
          <a:noFill/>
          <a:ln w="9525">
            <a:noFill/>
            <a:miter lim="800000"/>
            <a:headEnd/>
            <a:tailEnd/>
          </a:ln>
          <a:effectLst/>
        </p:spPr>
        <p:txBody>
          <a:bodyPr wrap="none" lIns="98482" tIns="49239" rIns="98482" bIns="49239" anchor="b">
            <a:spAutoFit/>
          </a:bodyPr>
          <a:lstStyle/>
          <a:p>
            <a:pPr algn="r" defTabSz="976651" rtl="0" fontAlgn="base">
              <a:spcBef>
                <a:spcPct val="0"/>
              </a:spcBef>
              <a:spcAft>
                <a:spcPct val="0"/>
              </a:spcAft>
            </a:pPr>
            <a:r>
              <a:rPr lang="en-US" sz="700" kern="1200" dirty="0">
                <a:solidFill>
                  <a:srgbClr val="FFFFFF"/>
                </a:solidFill>
                <a:latin typeface="Arial"/>
                <a:ea typeface="+mn-ea"/>
                <a:cs typeface="Arial" charset="0"/>
              </a:rPr>
              <a:t>Cisco Confidential</a:t>
            </a:r>
          </a:p>
        </p:txBody>
      </p:sp>
      <p:sp>
        <p:nvSpPr>
          <p:cNvPr id="9" name="Rectangle 7"/>
          <p:cNvSpPr>
            <a:spLocks noChangeArrowheads="1"/>
          </p:cNvSpPr>
          <p:nvPr/>
        </p:nvSpPr>
        <p:spPr bwMode="ltGray">
          <a:xfrm>
            <a:off x="13296319" y="7896495"/>
            <a:ext cx="312596" cy="210308"/>
          </a:xfrm>
          <a:prstGeom prst="rect">
            <a:avLst/>
          </a:prstGeom>
          <a:noFill/>
          <a:ln w="9525" algn="ctr">
            <a:noFill/>
            <a:miter lim="800000"/>
            <a:headEnd/>
            <a:tailEnd/>
          </a:ln>
          <a:effectLst/>
        </p:spPr>
        <p:txBody>
          <a:bodyPr wrap="none" lIns="98482" tIns="49239" rIns="98482" bIns="49239" anchor="b">
            <a:spAutoFit/>
          </a:bodyPr>
          <a:lstStyle/>
          <a:p>
            <a:pPr algn="r" defTabSz="976651" rtl="0" fontAlgn="base">
              <a:spcBef>
                <a:spcPct val="0"/>
              </a:spcBef>
              <a:spcAft>
                <a:spcPct val="0"/>
              </a:spcAft>
            </a:pPr>
            <a:fld id="{DFCF27A5-1A5B-48D3-A060-2758FFBB1ADD}" type="slidenum">
              <a:rPr lang="en-US" sz="700" kern="1200">
                <a:solidFill>
                  <a:srgbClr val="FFFFFF"/>
                </a:solidFill>
                <a:latin typeface="Arial"/>
                <a:ea typeface="+mn-ea"/>
                <a:cs typeface="Arial" charset="0"/>
              </a:rPr>
              <a:pPr algn="r" defTabSz="976651" rtl="0" fontAlgn="base">
                <a:spcBef>
                  <a:spcPct val="0"/>
                </a:spcBef>
                <a:spcAft>
                  <a:spcPct val="0"/>
                </a:spcAft>
              </a:pPr>
              <a:t>‹#›</a:t>
            </a:fld>
            <a:endParaRPr lang="en-US" sz="700" kern="1200" dirty="0">
              <a:solidFill>
                <a:srgbClr val="FFFFFF"/>
              </a:solidFill>
              <a:latin typeface="Arial"/>
              <a:ea typeface="+mn-ea"/>
              <a:cs typeface="Arial" charset="0"/>
            </a:endParaRPr>
          </a:p>
        </p:txBody>
      </p:sp>
      <p:grpSp>
        <p:nvGrpSpPr>
          <p:cNvPr id="4" name="Group 14"/>
          <p:cNvGrpSpPr/>
          <p:nvPr userDrawn="1"/>
        </p:nvGrpSpPr>
        <p:grpSpPr>
          <a:xfrm>
            <a:off x="-77" y="8103766"/>
            <a:ext cx="14630552" cy="125834"/>
            <a:chOff x="0" y="6730314"/>
            <a:chExt cx="14337579" cy="127686"/>
          </a:xfrm>
        </p:grpSpPr>
        <p:pic>
          <p:nvPicPr>
            <p:cNvPr id="16" name="Picture 15" descr="bar.png"/>
            <p:cNvPicPr>
              <a:picLocks noChangeAspect="1"/>
            </p:cNvPicPr>
            <p:nvPr/>
          </p:nvPicPr>
          <p:blipFill>
            <a:blip r:embed="rId20" cstate="print"/>
            <a:stretch>
              <a:fillRect/>
            </a:stretch>
          </p:blipFill>
          <p:spPr>
            <a:xfrm>
              <a:off x="0" y="6730314"/>
              <a:ext cx="4781838" cy="127686"/>
            </a:xfrm>
            <a:prstGeom prst="rect">
              <a:avLst/>
            </a:prstGeom>
          </p:spPr>
        </p:pic>
        <p:pic>
          <p:nvPicPr>
            <p:cNvPr id="17" name="Picture 16" descr="bar.png"/>
            <p:cNvPicPr>
              <a:picLocks noChangeAspect="1"/>
            </p:cNvPicPr>
            <p:nvPr/>
          </p:nvPicPr>
          <p:blipFill>
            <a:blip r:embed="rId20" cstate="print"/>
            <a:stretch>
              <a:fillRect/>
            </a:stretch>
          </p:blipFill>
          <p:spPr>
            <a:xfrm>
              <a:off x="4782065" y="6730314"/>
              <a:ext cx="4781838" cy="127686"/>
            </a:xfrm>
            <a:prstGeom prst="rect">
              <a:avLst/>
            </a:prstGeom>
          </p:spPr>
        </p:pic>
        <p:pic>
          <p:nvPicPr>
            <p:cNvPr id="18" name="Picture 17" descr="bar.png"/>
            <p:cNvPicPr>
              <a:picLocks noChangeAspect="1"/>
            </p:cNvPicPr>
            <p:nvPr/>
          </p:nvPicPr>
          <p:blipFill>
            <a:blip r:embed="rId20" cstate="print"/>
            <a:stretch>
              <a:fillRect/>
            </a:stretch>
          </p:blipFill>
          <p:spPr>
            <a:xfrm>
              <a:off x="9555741" y="6730314"/>
              <a:ext cx="4781838" cy="127686"/>
            </a:xfrm>
            <a:prstGeom prst="rect">
              <a:avLst/>
            </a:prstGeom>
          </p:spPr>
        </p:pic>
      </p:grpSp>
      <p:pic>
        <p:nvPicPr>
          <p:cNvPr id="13" name="Picture 12" descr="GSX_LOGO.png"/>
          <p:cNvPicPr>
            <a:picLocks noChangeAspect="1"/>
          </p:cNvPicPr>
          <p:nvPr userDrawn="1"/>
        </p:nvPicPr>
        <p:blipFill>
          <a:blip r:embed="rId21" cstate="screen"/>
          <a:stretch>
            <a:fillRect/>
          </a:stretch>
        </p:blipFill>
        <p:spPr>
          <a:xfrm>
            <a:off x="12665833" y="7507224"/>
            <a:ext cx="1571082" cy="335950"/>
          </a:xfrm>
          <a:prstGeom prst="rect">
            <a:avLst/>
          </a:prstGeom>
        </p:spPr>
      </p:pic>
    </p:spTree>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Lst>
  <p:transition>
    <p:wipe dir="r"/>
  </p:transition>
  <p:timing>
    <p:tnLst>
      <p:par>
        <p:cTn id="1" dur="indefinite" restart="never" nodeType="tmRoot"/>
      </p:par>
    </p:tnLst>
  </p:timing>
  <p:txStyles>
    <p:title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p:titleStyle>
    <p:bodyStyle>
      <a:lvl1pPr marL="274147" indent="-274147" algn="l" defTabSz="1096590" rtl="0" eaLnBrk="1" latinLnBrk="0" hangingPunct="1">
        <a:lnSpc>
          <a:spcPct val="95000"/>
        </a:lnSpc>
        <a:spcBef>
          <a:spcPts val="1728"/>
        </a:spcBef>
        <a:buClr>
          <a:schemeClr val="tx1"/>
        </a:buClr>
        <a:buSzPct val="90000"/>
        <a:buFont typeface="Arial" pitchFamily="34" charset="0"/>
        <a:buChar char="•"/>
        <a:tabLst/>
        <a:defRPr lang="en-US" sz="2400" kern="1200" dirty="0" smtClean="0">
          <a:solidFill>
            <a:schemeClr val="bg1"/>
          </a:solidFill>
          <a:latin typeface="CiscoSans" pitchFamily="34" charset="0"/>
          <a:ea typeface="+mn-ea"/>
          <a:cs typeface="+mn-cs"/>
        </a:defRPr>
      </a:lvl1pPr>
      <a:lvl2pPr marL="487375" indent="0" algn="l" defTabSz="1096590" rtl="0" eaLnBrk="1" latinLnBrk="0" hangingPunct="1">
        <a:lnSpc>
          <a:spcPct val="95000"/>
        </a:lnSpc>
        <a:spcBef>
          <a:spcPts val="1008"/>
        </a:spcBef>
        <a:buClr>
          <a:schemeClr val="tx1"/>
        </a:buClr>
        <a:buFontTx/>
        <a:buNone/>
        <a:defRPr lang="en-US" sz="2200" kern="1200" dirty="0" smtClean="0">
          <a:solidFill>
            <a:schemeClr val="bg1"/>
          </a:solidFill>
          <a:latin typeface="CiscoSans" pitchFamily="34" charset="0"/>
          <a:ea typeface="+mn-ea"/>
          <a:cs typeface="+mn-cs"/>
        </a:defRPr>
      </a:lvl2pPr>
      <a:lvl3pPr marL="685368" indent="-1906" algn="l" defTabSz="1096590" rtl="0" eaLnBrk="1" latinLnBrk="0" hangingPunct="1">
        <a:lnSpc>
          <a:spcPct val="95000"/>
        </a:lnSpc>
        <a:spcBef>
          <a:spcPts val="1008"/>
        </a:spcBef>
        <a:buClr>
          <a:schemeClr val="tx1"/>
        </a:buClr>
        <a:buFont typeface="Arial" pitchFamily="34" charset="0"/>
        <a:buNone/>
        <a:defRPr lang="en-US" sz="1900" kern="1200" dirty="0" smtClean="0">
          <a:solidFill>
            <a:schemeClr val="bg1"/>
          </a:solidFill>
          <a:latin typeface="CiscoSans" pitchFamily="34" charset="0"/>
          <a:ea typeface="+mn-ea"/>
          <a:cs typeface="+mn-cs"/>
        </a:defRPr>
      </a:lvl3pPr>
      <a:lvl4pPr marL="826252" indent="0" algn="l" defTabSz="1096590" rtl="0" eaLnBrk="1" latinLnBrk="0" hangingPunct="1">
        <a:lnSpc>
          <a:spcPct val="95000"/>
        </a:lnSpc>
        <a:spcBef>
          <a:spcPts val="1008"/>
        </a:spcBef>
        <a:buClr>
          <a:schemeClr val="tx1"/>
        </a:buClr>
        <a:buFont typeface="Arial" pitchFamily="34" charset="0"/>
        <a:buNone/>
        <a:defRPr lang="en-US" sz="1700" kern="1200" dirty="0" smtClean="0">
          <a:solidFill>
            <a:schemeClr val="bg1"/>
          </a:solidFill>
          <a:latin typeface="CiscoSans" pitchFamily="34" charset="0"/>
          <a:ea typeface="+mn-ea"/>
          <a:cs typeface="+mn-cs"/>
        </a:defRPr>
      </a:lvl4pPr>
      <a:lvl5pPr marL="961423" indent="0" algn="l" defTabSz="1096590" rtl="0" eaLnBrk="1" latinLnBrk="0" hangingPunct="1">
        <a:lnSpc>
          <a:spcPct val="95000"/>
        </a:lnSpc>
        <a:spcBef>
          <a:spcPts val="1008"/>
        </a:spcBef>
        <a:buClr>
          <a:schemeClr val="tx1"/>
        </a:buClr>
        <a:buFont typeface="Arial" pitchFamily="34" charset="0"/>
        <a:buNone/>
        <a:defRPr lang="en-US" sz="1700" kern="1200" dirty="0">
          <a:solidFill>
            <a:schemeClr val="bg1"/>
          </a:solidFill>
          <a:latin typeface="CiscoSans" pitchFamily="34" charset="0"/>
          <a:ea typeface="+mn-ea"/>
          <a:cs typeface="+mn-cs"/>
        </a:defRPr>
      </a:lvl5pPr>
      <a:lvl6pPr marL="3015629" indent="-274147" algn="l" defTabSz="10965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3924" indent="-274147" algn="l" defTabSz="10965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2219" indent="-274147" algn="l" defTabSz="10965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0516" indent="-274147" algn="l" defTabSz="10965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6590" rtl="0" eaLnBrk="1" latinLnBrk="0" hangingPunct="1">
        <a:defRPr sz="2200" kern="1200">
          <a:solidFill>
            <a:schemeClr val="tx1"/>
          </a:solidFill>
          <a:latin typeface="+mn-lt"/>
          <a:ea typeface="+mn-ea"/>
          <a:cs typeface="+mn-cs"/>
        </a:defRPr>
      </a:lvl1pPr>
      <a:lvl2pPr marL="548295" algn="l" defTabSz="1096590" rtl="0" eaLnBrk="1" latinLnBrk="0" hangingPunct="1">
        <a:defRPr sz="2200" kern="1200">
          <a:solidFill>
            <a:schemeClr val="tx1"/>
          </a:solidFill>
          <a:latin typeface="+mn-lt"/>
          <a:ea typeface="+mn-ea"/>
          <a:cs typeface="+mn-cs"/>
        </a:defRPr>
      </a:lvl2pPr>
      <a:lvl3pPr marL="1096590" algn="l" defTabSz="1096590" rtl="0" eaLnBrk="1" latinLnBrk="0" hangingPunct="1">
        <a:defRPr sz="2200" kern="1200">
          <a:solidFill>
            <a:schemeClr val="tx1"/>
          </a:solidFill>
          <a:latin typeface="+mn-lt"/>
          <a:ea typeface="+mn-ea"/>
          <a:cs typeface="+mn-cs"/>
        </a:defRPr>
      </a:lvl3pPr>
      <a:lvl4pPr marL="1644890" algn="l" defTabSz="1096590" rtl="0" eaLnBrk="1" latinLnBrk="0" hangingPunct="1">
        <a:defRPr sz="2200" kern="1200">
          <a:solidFill>
            <a:schemeClr val="tx1"/>
          </a:solidFill>
          <a:latin typeface="+mn-lt"/>
          <a:ea typeface="+mn-ea"/>
          <a:cs typeface="+mn-cs"/>
        </a:defRPr>
      </a:lvl4pPr>
      <a:lvl5pPr marL="2193184" algn="l" defTabSz="1096590" rtl="0" eaLnBrk="1" latinLnBrk="0" hangingPunct="1">
        <a:defRPr sz="2200" kern="1200">
          <a:solidFill>
            <a:schemeClr val="tx1"/>
          </a:solidFill>
          <a:latin typeface="+mn-lt"/>
          <a:ea typeface="+mn-ea"/>
          <a:cs typeface="+mn-cs"/>
        </a:defRPr>
      </a:lvl5pPr>
      <a:lvl6pPr marL="2741480" algn="l" defTabSz="1096590" rtl="0" eaLnBrk="1" latinLnBrk="0" hangingPunct="1">
        <a:defRPr sz="2200" kern="1200">
          <a:solidFill>
            <a:schemeClr val="tx1"/>
          </a:solidFill>
          <a:latin typeface="+mn-lt"/>
          <a:ea typeface="+mn-ea"/>
          <a:cs typeface="+mn-cs"/>
        </a:defRPr>
      </a:lvl6pPr>
      <a:lvl7pPr marL="3289776" algn="l" defTabSz="1096590" rtl="0" eaLnBrk="1" latinLnBrk="0" hangingPunct="1">
        <a:defRPr sz="2200" kern="1200">
          <a:solidFill>
            <a:schemeClr val="tx1"/>
          </a:solidFill>
          <a:latin typeface="+mn-lt"/>
          <a:ea typeface="+mn-ea"/>
          <a:cs typeface="+mn-cs"/>
        </a:defRPr>
      </a:lvl7pPr>
      <a:lvl8pPr marL="3838072" algn="l" defTabSz="1096590" rtl="0" eaLnBrk="1" latinLnBrk="0" hangingPunct="1">
        <a:defRPr sz="2200" kern="1200">
          <a:solidFill>
            <a:schemeClr val="tx1"/>
          </a:solidFill>
          <a:latin typeface="+mn-lt"/>
          <a:ea typeface="+mn-ea"/>
          <a:cs typeface="+mn-cs"/>
        </a:defRPr>
      </a:lvl8pPr>
      <a:lvl9pPr marL="4386372" algn="l" defTabSz="1096590"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pic>
        <p:nvPicPr>
          <p:cNvPr id="23" name="Picture 22" descr="GSX blue.jpg"/>
          <p:cNvPicPr>
            <a:picLocks noChangeAspect="1"/>
          </p:cNvPicPr>
          <p:nvPr userDrawn="1"/>
        </p:nvPicPr>
        <p:blipFill>
          <a:blip r:embed="rId19" cstate="print"/>
          <a:stretch>
            <a:fillRect/>
          </a:stretch>
        </p:blipFill>
        <p:spPr>
          <a:xfrm>
            <a:off x="3" y="1075"/>
            <a:ext cx="14630400" cy="8227457"/>
          </a:xfrm>
          <a:prstGeom prst="rect">
            <a:avLst/>
          </a:prstGeom>
        </p:spPr>
      </p:pic>
      <p:sp>
        <p:nvSpPr>
          <p:cNvPr id="2" name="Title Placeholder 1"/>
          <p:cNvSpPr>
            <a:spLocks noGrp="1"/>
          </p:cNvSpPr>
          <p:nvPr>
            <p:ph type="title"/>
          </p:nvPr>
        </p:nvSpPr>
        <p:spPr>
          <a:xfrm>
            <a:off x="1126200" y="548640"/>
            <a:ext cx="12369087" cy="1005840"/>
          </a:xfrm>
          <a:prstGeom prst="rect">
            <a:avLst/>
          </a:prstGeom>
        </p:spPr>
        <p:txBody>
          <a:bodyPr vert="horz" lIns="98691" tIns="54831" rIns="98691" bIns="54831" rtlCol="0" anchor="t" anchorCtr="0">
            <a:noAutofit/>
          </a:bodyPr>
          <a:lstStyle/>
          <a:p>
            <a:r>
              <a:rPr lang="en-US" dirty="0" smtClean="0"/>
              <a:t>Slide Title Placeholder</a:t>
            </a:r>
            <a:endParaRPr lang="en-US" dirty="0"/>
          </a:p>
        </p:txBody>
      </p:sp>
      <p:sp>
        <p:nvSpPr>
          <p:cNvPr id="3" name="Text Placeholder 2"/>
          <p:cNvSpPr>
            <a:spLocks noGrp="1"/>
          </p:cNvSpPr>
          <p:nvPr>
            <p:ph type="body" idx="1"/>
          </p:nvPr>
        </p:nvSpPr>
        <p:spPr>
          <a:xfrm>
            <a:off x="1126201" y="1828800"/>
            <a:ext cx="12369088" cy="5669280"/>
          </a:xfrm>
          <a:prstGeom prst="rect">
            <a:avLst/>
          </a:prstGeom>
        </p:spPr>
        <p:txBody>
          <a:bodyPr vert="horz" lIns="109661" tIns="54831" rIns="109661" bIns="54831"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1126201" y="7903497"/>
            <a:ext cx="5472824" cy="210308"/>
          </a:xfrm>
          <a:prstGeom prst="rect">
            <a:avLst/>
          </a:prstGeom>
          <a:noFill/>
          <a:ln w="9525">
            <a:noFill/>
            <a:miter lim="800000"/>
            <a:headEnd/>
            <a:tailEnd/>
          </a:ln>
          <a:effectLst/>
        </p:spPr>
        <p:txBody>
          <a:bodyPr wrap="square" lIns="98482" tIns="49239" rIns="98482" bIns="49239" anchor="b" anchorCtr="0">
            <a:spAutoFit/>
          </a:bodyPr>
          <a:lstStyle/>
          <a:p>
            <a:pPr algn="l" defTabSz="976651" rtl="0" fontAlgn="base">
              <a:spcBef>
                <a:spcPct val="0"/>
              </a:spcBef>
              <a:spcAft>
                <a:spcPct val="0"/>
              </a:spcAft>
            </a:pPr>
            <a:r>
              <a:rPr lang="en-US" sz="700" kern="1200" dirty="0">
                <a:solidFill>
                  <a:srgbClr val="FFFFFF"/>
                </a:solidFill>
                <a:latin typeface="Arial"/>
                <a:ea typeface="+mn-ea"/>
                <a:cs typeface="Arial" charset="0"/>
              </a:rPr>
              <a:t>© 2011 Cisco and/or its affiliates. All rights reserved.</a:t>
            </a:r>
          </a:p>
        </p:txBody>
      </p:sp>
      <p:sp>
        <p:nvSpPr>
          <p:cNvPr id="11" name="Rectangle 5"/>
          <p:cNvSpPr>
            <a:spLocks noChangeArrowheads="1"/>
          </p:cNvSpPr>
          <p:nvPr/>
        </p:nvSpPr>
        <p:spPr bwMode="ltGray">
          <a:xfrm>
            <a:off x="12170300" y="7901416"/>
            <a:ext cx="949475" cy="210308"/>
          </a:xfrm>
          <a:prstGeom prst="rect">
            <a:avLst/>
          </a:prstGeom>
          <a:noFill/>
          <a:ln w="9525">
            <a:noFill/>
            <a:miter lim="800000"/>
            <a:headEnd/>
            <a:tailEnd/>
          </a:ln>
          <a:effectLst/>
        </p:spPr>
        <p:txBody>
          <a:bodyPr wrap="none" lIns="98482" tIns="49239" rIns="98482" bIns="49239" anchor="b">
            <a:spAutoFit/>
          </a:bodyPr>
          <a:lstStyle/>
          <a:p>
            <a:pPr algn="r" defTabSz="976651" rtl="0" fontAlgn="base">
              <a:spcBef>
                <a:spcPct val="0"/>
              </a:spcBef>
              <a:spcAft>
                <a:spcPct val="0"/>
              </a:spcAft>
            </a:pPr>
            <a:r>
              <a:rPr lang="en-US" sz="700" kern="1200" dirty="0">
                <a:solidFill>
                  <a:srgbClr val="FFFFFF"/>
                </a:solidFill>
                <a:latin typeface="Arial"/>
                <a:ea typeface="+mn-ea"/>
                <a:cs typeface="Arial" charset="0"/>
              </a:rPr>
              <a:t>Cisco Confidential</a:t>
            </a:r>
          </a:p>
        </p:txBody>
      </p:sp>
      <p:sp>
        <p:nvSpPr>
          <p:cNvPr id="9" name="Rectangle 7"/>
          <p:cNvSpPr>
            <a:spLocks noChangeArrowheads="1"/>
          </p:cNvSpPr>
          <p:nvPr/>
        </p:nvSpPr>
        <p:spPr bwMode="ltGray">
          <a:xfrm>
            <a:off x="13296319" y="7896495"/>
            <a:ext cx="312596" cy="210308"/>
          </a:xfrm>
          <a:prstGeom prst="rect">
            <a:avLst/>
          </a:prstGeom>
          <a:noFill/>
          <a:ln w="9525" algn="ctr">
            <a:noFill/>
            <a:miter lim="800000"/>
            <a:headEnd/>
            <a:tailEnd/>
          </a:ln>
          <a:effectLst/>
        </p:spPr>
        <p:txBody>
          <a:bodyPr wrap="none" lIns="98482" tIns="49239" rIns="98482" bIns="49239" anchor="b">
            <a:spAutoFit/>
          </a:bodyPr>
          <a:lstStyle/>
          <a:p>
            <a:pPr algn="r" defTabSz="976651" rtl="0" fontAlgn="base">
              <a:spcBef>
                <a:spcPct val="0"/>
              </a:spcBef>
              <a:spcAft>
                <a:spcPct val="0"/>
              </a:spcAft>
            </a:pPr>
            <a:fld id="{DFCF27A5-1A5B-48D3-A060-2758FFBB1ADD}" type="slidenum">
              <a:rPr lang="en-US" sz="700" kern="1200">
                <a:solidFill>
                  <a:srgbClr val="FFFFFF"/>
                </a:solidFill>
                <a:latin typeface="Arial"/>
                <a:ea typeface="+mn-ea"/>
                <a:cs typeface="Arial" charset="0"/>
              </a:rPr>
              <a:pPr algn="r" defTabSz="976651" rtl="0" fontAlgn="base">
                <a:spcBef>
                  <a:spcPct val="0"/>
                </a:spcBef>
                <a:spcAft>
                  <a:spcPct val="0"/>
                </a:spcAft>
              </a:pPr>
              <a:t>‹#›</a:t>
            </a:fld>
            <a:endParaRPr lang="en-US" sz="700" kern="1200" dirty="0">
              <a:solidFill>
                <a:srgbClr val="FFFFFF"/>
              </a:solidFill>
              <a:latin typeface="Arial"/>
              <a:ea typeface="+mn-ea"/>
              <a:cs typeface="Arial" charset="0"/>
            </a:endParaRPr>
          </a:p>
        </p:txBody>
      </p:sp>
      <p:grpSp>
        <p:nvGrpSpPr>
          <p:cNvPr id="4" name="Group 14"/>
          <p:cNvGrpSpPr/>
          <p:nvPr userDrawn="1"/>
        </p:nvGrpSpPr>
        <p:grpSpPr>
          <a:xfrm>
            <a:off x="-77" y="8103766"/>
            <a:ext cx="14630552" cy="125834"/>
            <a:chOff x="0" y="6730314"/>
            <a:chExt cx="14337579" cy="127686"/>
          </a:xfrm>
        </p:grpSpPr>
        <p:pic>
          <p:nvPicPr>
            <p:cNvPr id="16" name="Picture 15" descr="bar.png"/>
            <p:cNvPicPr>
              <a:picLocks noChangeAspect="1"/>
            </p:cNvPicPr>
            <p:nvPr/>
          </p:nvPicPr>
          <p:blipFill>
            <a:blip r:embed="rId20" cstate="print"/>
            <a:stretch>
              <a:fillRect/>
            </a:stretch>
          </p:blipFill>
          <p:spPr>
            <a:xfrm>
              <a:off x="0" y="6730314"/>
              <a:ext cx="4781838" cy="127686"/>
            </a:xfrm>
            <a:prstGeom prst="rect">
              <a:avLst/>
            </a:prstGeom>
          </p:spPr>
        </p:pic>
        <p:pic>
          <p:nvPicPr>
            <p:cNvPr id="17" name="Picture 16" descr="bar.png"/>
            <p:cNvPicPr>
              <a:picLocks noChangeAspect="1"/>
            </p:cNvPicPr>
            <p:nvPr/>
          </p:nvPicPr>
          <p:blipFill>
            <a:blip r:embed="rId20" cstate="print"/>
            <a:stretch>
              <a:fillRect/>
            </a:stretch>
          </p:blipFill>
          <p:spPr>
            <a:xfrm>
              <a:off x="4782065" y="6730314"/>
              <a:ext cx="4781838" cy="127686"/>
            </a:xfrm>
            <a:prstGeom prst="rect">
              <a:avLst/>
            </a:prstGeom>
          </p:spPr>
        </p:pic>
        <p:pic>
          <p:nvPicPr>
            <p:cNvPr id="18" name="Picture 17" descr="bar.png"/>
            <p:cNvPicPr>
              <a:picLocks noChangeAspect="1"/>
            </p:cNvPicPr>
            <p:nvPr/>
          </p:nvPicPr>
          <p:blipFill>
            <a:blip r:embed="rId20" cstate="print"/>
            <a:stretch>
              <a:fillRect/>
            </a:stretch>
          </p:blipFill>
          <p:spPr>
            <a:xfrm>
              <a:off x="9555741" y="6730314"/>
              <a:ext cx="4781838" cy="127686"/>
            </a:xfrm>
            <a:prstGeom prst="rect">
              <a:avLst/>
            </a:prstGeom>
          </p:spPr>
        </p:pic>
      </p:grpSp>
      <p:pic>
        <p:nvPicPr>
          <p:cNvPr id="13" name="Picture 12" descr="GSX_LOGO.png"/>
          <p:cNvPicPr>
            <a:picLocks noChangeAspect="1"/>
          </p:cNvPicPr>
          <p:nvPr userDrawn="1"/>
        </p:nvPicPr>
        <p:blipFill>
          <a:blip r:embed="rId21" cstate="screen"/>
          <a:stretch>
            <a:fillRect/>
          </a:stretch>
        </p:blipFill>
        <p:spPr>
          <a:xfrm>
            <a:off x="12665833" y="7507224"/>
            <a:ext cx="1571082" cy="335950"/>
          </a:xfrm>
          <a:prstGeom prst="rect">
            <a:avLst/>
          </a:prstGeom>
        </p:spPr>
      </p:pic>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Lst>
  <p:transition>
    <p:wipe dir="r"/>
  </p:transition>
  <p:timing>
    <p:tnLst>
      <p:par>
        <p:cTn id="1" dur="indefinite" restart="never" nodeType="tmRoot"/>
      </p:par>
    </p:tnLst>
  </p:timing>
  <p:txStyles>
    <p:titleStyle>
      <a:lvl1pPr algn="l" defTabSz="1096590" rtl="0" eaLnBrk="1" latinLnBrk="0" hangingPunct="1">
        <a:lnSpc>
          <a:spcPct val="80000"/>
        </a:lnSpc>
        <a:spcBef>
          <a:spcPct val="0"/>
        </a:spcBef>
        <a:buNone/>
        <a:defRPr lang="en-US" sz="4300" b="0" kern="1200" spc="0" baseline="0" dirty="0">
          <a:solidFill>
            <a:schemeClr val="bg1"/>
          </a:solidFill>
          <a:latin typeface="CiscoSans" pitchFamily="34" charset="0"/>
          <a:ea typeface="+mj-ea"/>
          <a:cs typeface="+mj-cs"/>
        </a:defRPr>
      </a:lvl1pPr>
    </p:titleStyle>
    <p:bodyStyle>
      <a:lvl1pPr marL="274147" indent="-274147" algn="l" defTabSz="1096590" rtl="0" eaLnBrk="1" latinLnBrk="0" hangingPunct="1">
        <a:lnSpc>
          <a:spcPct val="95000"/>
        </a:lnSpc>
        <a:spcBef>
          <a:spcPts val="1728"/>
        </a:spcBef>
        <a:buClr>
          <a:schemeClr val="tx1"/>
        </a:buClr>
        <a:buSzPct val="90000"/>
        <a:buFont typeface="Arial" pitchFamily="34" charset="0"/>
        <a:buChar char="•"/>
        <a:tabLst/>
        <a:defRPr lang="en-US" sz="2400" kern="1200" dirty="0" smtClean="0">
          <a:solidFill>
            <a:schemeClr val="bg1"/>
          </a:solidFill>
          <a:latin typeface="CiscoSans" pitchFamily="34" charset="0"/>
          <a:ea typeface="+mn-ea"/>
          <a:cs typeface="+mn-cs"/>
        </a:defRPr>
      </a:lvl1pPr>
      <a:lvl2pPr marL="487375" indent="0" algn="l" defTabSz="1096590" rtl="0" eaLnBrk="1" latinLnBrk="0" hangingPunct="1">
        <a:lnSpc>
          <a:spcPct val="95000"/>
        </a:lnSpc>
        <a:spcBef>
          <a:spcPts val="1008"/>
        </a:spcBef>
        <a:buClr>
          <a:schemeClr val="tx1"/>
        </a:buClr>
        <a:buFontTx/>
        <a:buNone/>
        <a:defRPr lang="en-US" sz="2200" kern="1200" dirty="0" smtClean="0">
          <a:solidFill>
            <a:schemeClr val="bg1"/>
          </a:solidFill>
          <a:latin typeface="CiscoSans" pitchFamily="34" charset="0"/>
          <a:ea typeface="+mn-ea"/>
          <a:cs typeface="+mn-cs"/>
        </a:defRPr>
      </a:lvl2pPr>
      <a:lvl3pPr marL="685368" indent="-1906" algn="l" defTabSz="1096590" rtl="0" eaLnBrk="1" latinLnBrk="0" hangingPunct="1">
        <a:lnSpc>
          <a:spcPct val="95000"/>
        </a:lnSpc>
        <a:spcBef>
          <a:spcPts val="1008"/>
        </a:spcBef>
        <a:buClr>
          <a:schemeClr val="tx1"/>
        </a:buClr>
        <a:buFont typeface="Arial" pitchFamily="34" charset="0"/>
        <a:buNone/>
        <a:defRPr lang="en-US" sz="1900" kern="1200" dirty="0" smtClean="0">
          <a:solidFill>
            <a:schemeClr val="bg1"/>
          </a:solidFill>
          <a:latin typeface="CiscoSans" pitchFamily="34" charset="0"/>
          <a:ea typeface="+mn-ea"/>
          <a:cs typeface="+mn-cs"/>
        </a:defRPr>
      </a:lvl3pPr>
      <a:lvl4pPr marL="826252" indent="0" algn="l" defTabSz="1096590" rtl="0" eaLnBrk="1" latinLnBrk="0" hangingPunct="1">
        <a:lnSpc>
          <a:spcPct val="95000"/>
        </a:lnSpc>
        <a:spcBef>
          <a:spcPts val="1008"/>
        </a:spcBef>
        <a:buClr>
          <a:schemeClr val="tx1"/>
        </a:buClr>
        <a:buFont typeface="Arial" pitchFamily="34" charset="0"/>
        <a:buNone/>
        <a:defRPr lang="en-US" sz="1700" kern="1200" dirty="0" smtClean="0">
          <a:solidFill>
            <a:schemeClr val="bg1"/>
          </a:solidFill>
          <a:latin typeface="CiscoSans" pitchFamily="34" charset="0"/>
          <a:ea typeface="+mn-ea"/>
          <a:cs typeface="+mn-cs"/>
        </a:defRPr>
      </a:lvl4pPr>
      <a:lvl5pPr marL="961423" indent="0" algn="l" defTabSz="1096590" rtl="0" eaLnBrk="1" latinLnBrk="0" hangingPunct="1">
        <a:lnSpc>
          <a:spcPct val="95000"/>
        </a:lnSpc>
        <a:spcBef>
          <a:spcPts val="1008"/>
        </a:spcBef>
        <a:buClr>
          <a:schemeClr val="tx1"/>
        </a:buClr>
        <a:buFont typeface="Arial" pitchFamily="34" charset="0"/>
        <a:buNone/>
        <a:defRPr lang="en-US" sz="1700" kern="1200" dirty="0">
          <a:solidFill>
            <a:schemeClr val="bg1"/>
          </a:solidFill>
          <a:latin typeface="CiscoSans" pitchFamily="34" charset="0"/>
          <a:ea typeface="+mn-ea"/>
          <a:cs typeface="+mn-cs"/>
        </a:defRPr>
      </a:lvl5pPr>
      <a:lvl6pPr marL="3015629" indent="-274147" algn="l" defTabSz="10965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3924" indent="-274147" algn="l" defTabSz="10965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2219" indent="-274147" algn="l" defTabSz="10965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0516" indent="-274147" algn="l" defTabSz="109659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6590" rtl="0" eaLnBrk="1" latinLnBrk="0" hangingPunct="1">
        <a:defRPr sz="2200" kern="1200">
          <a:solidFill>
            <a:schemeClr val="tx1"/>
          </a:solidFill>
          <a:latin typeface="+mn-lt"/>
          <a:ea typeface="+mn-ea"/>
          <a:cs typeface="+mn-cs"/>
        </a:defRPr>
      </a:lvl1pPr>
      <a:lvl2pPr marL="548295" algn="l" defTabSz="1096590" rtl="0" eaLnBrk="1" latinLnBrk="0" hangingPunct="1">
        <a:defRPr sz="2200" kern="1200">
          <a:solidFill>
            <a:schemeClr val="tx1"/>
          </a:solidFill>
          <a:latin typeface="+mn-lt"/>
          <a:ea typeface="+mn-ea"/>
          <a:cs typeface="+mn-cs"/>
        </a:defRPr>
      </a:lvl2pPr>
      <a:lvl3pPr marL="1096590" algn="l" defTabSz="1096590" rtl="0" eaLnBrk="1" latinLnBrk="0" hangingPunct="1">
        <a:defRPr sz="2200" kern="1200">
          <a:solidFill>
            <a:schemeClr val="tx1"/>
          </a:solidFill>
          <a:latin typeface="+mn-lt"/>
          <a:ea typeface="+mn-ea"/>
          <a:cs typeface="+mn-cs"/>
        </a:defRPr>
      </a:lvl3pPr>
      <a:lvl4pPr marL="1644890" algn="l" defTabSz="1096590" rtl="0" eaLnBrk="1" latinLnBrk="0" hangingPunct="1">
        <a:defRPr sz="2200" kern="1200">
          <a:solidFill>
            <a:schemeClr val="tx1"/>
          </a:solidFill>
          <a:latin typeface="+mn-lt"/>
          <a:ea typeface="+mn-ea"/>
          <a:cs typeface="+mn-cs"/>
        </a:defRPr>
      </a:lvl4pPr>
      <a:lvl5pPr marL="2193184" algn="l" defTabSz="1096590" rtl="0" eaLnBrk="1" latinLnBrk="0" hangingPunct="1">
        <a:defRPr sz="2200" kern="1200">
          <a:solidFill>
            <a:schemeClr val="tx1"/>
          </a:solidFill>
          <a:latin typeface="+mn-lt"/>
          <a:ea typeface="+mn-ea"/>
          <a:cs typeface="+mn-cs"/>
        </a:defRPr>
      </a:lvl5pPr>
      <a:lvl6pPr marL="2741480" algn="l" defTabSz="1096590" rtl="0" eaLnBrk="1" latinLnBrk="0" hangingPunct="1">
        <a:defRPr sz="2200" kern="1200">
          <a:solidFill>
            <a:schemeClr val="tx1"/>
          </a:solidFill>
          <a:latin typeface="+mn-lt"/>
          <a:ea typeface="+mn-ea"/>
          <a:cs typeface="+mn-cs"/>
        </a:defRPr>
      </a:lvl6pPr>
      <a:lvl7pPr marL="3289776" algn="l" defTabSz="1096590" rtl="0" eaLnBrk="1" latinLnBrk="0" hangingPunct="1">
        <a:defRPr sz="2200" kern="1200">
          <a:solidFill>
            <a:schemeClr val="tx1"/>
          </a:solidFill>
          <a:latin typeface="+mn-lt"/>
          <a:ea typeface="+mn-ea"/>
          <a:cs typeface="+mn-cs"/>
        </a:defRPr>
      </a:lvl7pPr>
      <a:lvl8pPr marL="3838072" algn="l" defTabSz="1096590" rtl="0" eaLnBrk="1" latinLnBrk="0" hangingPunct="1">
        <a:defRPr sz="2200" kern="1200">
          <a:solidFill>
            <a:schemeClr val="tx1"/>
          </a:solidFill>
          <a:latin typeface="+mn-lt"/>
          <a:ea typeface="+mn-ea"/>
          <a:cs typeface="+mn-cs"/>
        </a:defRPr>
      </a:lvl8pPr>
      <a:lvl9pPr marL="4386372" algn="l" defTabSz="1096590" rtl="0" eaLnBrk="1" latinLnBrk="0" hangingPunct="1">
        <a:defRPr sz="2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E243E"/>
        </a:solidFill>
        <a:effectLst/>
      </p:bgPr>
    </p:bg>
    <p:spTree>
      <p:nvGrpSpPr>
        <p:cNvPr id="1" name=""/>
        <p:cNvGrpSpPr/>
        <p:nvPr/>
      </p:nvGrpSpPr>
      <p:grpSpPr>
        <a:xfrm>
          <a:off x="0" y="0"/>
          <a:ext cx="0" cy="0"/>
          <a:chOff x="0" y="0"/>
          <a:chExt cx="0" cy="0"/>
        </a:xfrm>
      </p:grpSpPr>
      <p:sp>
        <p:nvSpPr>
          <p:cNvPr id="14" name="Rectangle 13"/>
          <p:cNvSpPr/>
          <p:nvPr userDrawn="1"/>
        </p:nvSpPr>
        <p:spPr>
          <a:xfrm>
            <a:off x="0" y="0"/>
            <a:ext cx="14630400" cy="8229600"/>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Placeholder 1"/>
          <p:cNvSpPr>
            <a:spLocks noGrp="1"/>
          </p:cNvSpPr>
          <p:nvPr>
            <p:ph type="title"/>
          </p:nvPr>
        </p:nvSpPr>
        <p:spPr>
          <a:xfrm>
            <a:off x="367522" y="457204"/>
            <a:ext cx="13742178" cy="1067298"/>
          </a:xfrm>
          <a:prstGeom prst="rect">
            <a:avLst/>
          </a:prstGeom>
        </p:spPr>
        <p:txBody>
          <a:bodyPr vert="horz" lIns="130474" tIns="65237" rIns="117428" bIns="65237"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67522" y="1607698"/>
            <a:ext cx="13682306" cy="5890386"/>
          </a:xfrm>
          <a:prstGeom prst="rect">
            <a:avLst/>
          </a:prstGeom>
        </p:spPr>
        <p:txBody>
          <a:bodyPr vert="horz" lIns="130474" tIns="65237" rIns="130474" bIns="65237"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402200" y="7912782"/>
            <a:ext cx="5472824" cy="247675"/>
          </a:xfrm>
          <a:prstGeom prst="rect">
            <a:avLst/>
          </a:prstGeom>
          <a:noFill/>
          <a:ln w="9525">
            <a:noFill/>
            <a:miter lim="800000"/>
            <a:headEnd/>
            <a:tailEnd/>
          </a:ln>
          <a:effectLst/>
        </p:spPr>
        <p:txBody>
          <a:bodyPr wrap="square" lIns="117182" tIns="58594" rIns="117182" bIns="58594" anchor="b" anchorCtr="0">
            <a:spAutoFit/>
          </a:bodyPr>
          <a:lstStyle/>
          <a:p>
            <a:pPr defTabSz="1162034"/>
            <a:r>
              <a:rPr lang="en-US" sz="800" dirty="0" smtClean="0">
                <a:solidFill>
                  <a:srgbClr val="C0C0C0"/>
                </a:solidFill>
                <a:cs typeface="Arial" charset="0"/>
              </a:rPr>
              <a:t>© 2011 Cisco and/or its affiliates. All rights reserved.</a:t>
            </a:r>
            <a:endParaRPr lang="en-US" sz="800" dirty="0">
              <a:solidFill>
                <a:srgbClr val="C0C0C0"/>
              </a:solidFill>
              <a:cs typeface="Arial" charset="0"/>
            </a:endParaRPr>
          </a:p>
        </p:txBody>
      </p:sp>
      <p:sp>
        <p:nvSpPr>
          <p:cNvPr id="11" name="Rectangle 5"/>
          <p:cNvSpPr>
            <a:spLocks noChangeArrowheads="1"/>
          </p:cNvSpPr>
          <p:nvPr/>
        </p:nvSpPr>
        <p:spPr bwMode="ltGray">
          <a:xfrm>
            <a:off x="11568506" y="7916935"/>
            <a:ext cx="2152542" cy="241443"/>
          </a:xfrm>
          <a:prstGeom prst="rect">
            <a:avLst/>
          </a:prstGeom>
          <a:noFill/>
          <a:ln w="9525">
            <a:noFill/>
            <a:miter lim="800000"/>
            <a:headEnd/>
            <a:tailEnd/>
          </a:ln>
          <a:effectLst/>
        </p:spPr>
        <p:txBody>
          <a:bodyPr wrap="none" lIns="117182" tIns="58594" rIns="117182" bIns="58594" anchor="b">
            <a:spAutoFit/>
          </a:bodyPr>
          <a:lstStyle/>
          <a:p>
            <a:pPr algn="r" defTabSz="1162034"/>
            <a:r>
              <a:rPr lang="en-US" sz="800" dirty="0">
                <a:solidFill>
                  <a:srgbClr val="FFC000"/>
                </a:solidFill>
                <a:cs typeface="Arial" charset="0"/>
              </a:rPr>
              <a:t>Cisco </a:t>
            </a:r>
            <a:r>
              <a:rPr lang="en-US" sz="800" dirty="0" smtClean="0">
                <a:solidFill>
                  <a:srgbClr val="FFC000"/>
                </a:solidFill>
                <a:cs typeface="Arial" charset="0"/>
              </a:rPr>
              <a:t>Confidential – For Internal Use Only </a:t>
            </a:r>
            <a:endParaRPr lang="en-US" sz="800" dirty="0">
              <a:solidFill>
                <a:srgbClr val="FFC000"/>
              </a:solidFill>
              <a:cs typeface="Arial" charset="0"/>
            </a:endParaRPr>
          </a:p>
        </p:txBody>
      </p:sp>
      <p:sp>
        <p:nvSpPr>
          <p:cNvPr id="9" name="Rectangle 7"/>
          <p:cNvSpPr>
            <a:spLocks noChangeArrowheads="1"/>
          </p:cNvSpPr>
          <p:nvPr/>
        </p:nvSpPr>
        <p:spPr bwMode="ltGray">
          <a:xfrm>
            <a:off x="13872087" y="7905774"/>
            <a:ext cx="368575" cy="247675"/>
          </a:xfrm>
          <a:prstGeom prst="rect">
            <a:avLst/>
          </a:prstGeom>
          <a:noFill/>
          <a:ln w="9525" algn="ctr">
            <a:noFill/>
            <a:miter lim="800000"/>
            <a:headEnd/>
            <a:tailEnd/>
          </a:ln>
          <a:effectLst/>
        </p:spPr>
        <p:txBody>
          <a:bodyPr wrap="none" lIns="117182" tIns="58594" rIns="117182" bIns="58594" anchor="b">
            <a:spAutoFit/>
          </a:bodyPr>
          <a:lstStyle/>
          <a:p>
            <a:pPr algn="r" defTabSz="1162034"/>
            <a:fld id="{DFCF27A5-1A5B-48D3-A060-2758FFBB1ADD}" type="slidenum">
              <a:rPr lang="en-US" sz="800">
                <a:solidFill>
                  <a:srgbClr val="C0C0C0"/>
                </a:solidFill>
                <a:cs typeface="Arial" charset="0"/>
              </a:rPr>
              <a:pPr algn="r" defTabSz="1162034"/>
              <a:t>‹#›</a:t>
            </a:fld>
            <a:endParaRPr lang="en-US" sz="800" dirty="0">
              <a:solidFill>
                <a:srgbClr val="C0C0C0"/>
              </a:solidFill>
              <a:cs typeface="Arial" charset="0"/>
            </a:endParaRPr>
          </a:p>
        </p:txBody>
      </p:sp>
      <p:sp>
        <p:nvSpPr>
          <p:cNvPr id="12" name="Rectangle 4"/>
          <p:cNvSpPr>
            <a:spLocks noChangeArrowheads="1"/>
          </p:cNvSpPr>
          <p:nvPr/>
        </p:nvSpPr>
        <p:spPr bwMode="ltGray">
          <a:xfrm>
            <a:off x="4133481" y="7907504"/>
            <a:ext cx="5472824" cy="247690"/>
          </a:xfrm>
          <a:prstGeom prst="rect">
            <a:avLst/>
          </a:prstGeom>
          <a:noFill/>
          <a:ln w="9525">
            <a:noFill/>
            <a:miter lim="800000"/>
            <a:headEnd/>
            <a:tailEnd/>
          </a:ln>
          <a:effectLst/>
        </p:spPr>
        <p:txBody>
          <a:bodyPr wrap="square" lIns="117182" tIns="58594" rIns="117182" bIns="58594" anchor="b" anchorCtr="0">
            <a:spAutoFit/>
          </a:bodyPr>
          <a:lstStyle/>
          <a:p>
            <a:pPr algn="ctr" defTabSz="1162034"/>
            <a:r>
              <a:rPr lang="en-US" sz="800" dirty="0" smtClean="0">
                <a:solidFill>
                  <a:srgbClr val="C0C0C0"/>
                </a:solidFill>
                <a:cs typeface="Arial" charset="0"/>
              </a:rPr>
              <a:t>September 2011</a:t>
            </a:r>
            <a:endParaRPr lang="en-US" sz="800" dirty="0">
              <a:solidFill>
                <a:srgbClr val="C0C0C0"/>
              </a:solidFill>
              <a:cs typeface="Arial" charset="0"/>
            </a:endParaRPr>
          </a:p>
        </p:txBody>
      </p:sp>
    </p:spTree>
  </p:cSld>
  <p:clrMap bg1="lt1" tx1="dk1" bg2="lt2" tx2="dk2" accent1="accent1" accent2="accent2" accent3="accent3" accent4="accent4" accent5="accent5" accent6="accent6" hlink="hlink" folHlink="folHlink"/>
  <p:sldLayoutIdLst>
    <p:sldLayoutId id="2147484049" r:id="rId1"/>
    <p:sldLayoutId id="2147484050" r:id="rId2"/>
    <p:sldLayoutId id="2147484054" r:id="rId3"/>
    <p:sldLayoutId id="2147484055" r:id="rId4"/>
    <p:sldLayoutId id="2147484056" r:id="rId5"/>
    <p:sldLayoutId id="2147484057" r:id="rId6"/>
    <p:sldLayoutId id="2147484058" r:id="rId7"/>
    <p:sldLayoutId id="2147484059" r:id="rId8"/>
    <p:sldLayoutId id="2147484060" r:id="rId9"/>
    <p:sldLayoutId id="2147484064" r:id="rId10"/>
    <p:sldLayoutId id="2147484065"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Lst>
  <p:transition>
    <p:wipe dir="r"/>
  </p:transition>
  <p:timing>
    <p:tnLst>
      <p:par>
        <p:cTn id="1" dur="indefinite" restart="never" nodeType="tmRoot"/>
      </p:par>
    </p:tnLst>
  </p:timing>
  <p:txStyles>
    <p:titleStyle>
      <a:lvl1pPr algn="l" defTabSz="1304739" rtl="0" eaLnBrk="1" latinLnBrk="0" hangingPunct="1">
        <a:lnSpc>
          <a:spcPct val="80000"/>
        </a:lnSpc>
        <a:spcBef>
          <a:spcPct val="0"/>
        </a:spcBef>
        <a:buNone/>
        <a:defRPr lang="en-US" sz="5000" b="1" kern="1200" cap="none" spc="0" baseline="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j-lt"/>
          <a:ea typeface="+mj-ea"/>
          <a:cs typeface="+mj-cs"/>
        </a:defRPr>
      </a:lvl1pPr>
    </p:titleStyle>
    <p:bodyStyle>
      <a:lvl1pPr marL="326186" indent="-326186" algn="l" defTabSz="1304739" rtl="0" eaLnBrk="1" latinLnBrk="0" hangingPunct="1">
        <a:lnSpc>
          <a:spcPct val="95000"/>
        </a:lnSpc>
        <a:spcBef>
          <a:spcPts val="2057"/>
        </a:spcBef>
        <a:buClr>
          <a:schemeClr val="tx1"/>
        </a:buClr>
        <a:buSzPct val="90000"/>
        <a:buFont typeface="Arial" pitchFamily="34" charset="0"/>
        <a:buChar char="•"/>
        <a:tabLst/>
        <a:defRPr lang="en-US" sz="2900" kern="1200" dirty="0" smtClean="0">
          <a:solidFill>
            <a:schemeClr val="bg1"/>
          </a:solidFill>
          <a:latin typeface="+mj-lt"/>
          <a:ea typeface="+mn-ea"/>
          <a:cs typeface="+mn-cs"/>
        </a:defRPr>
      </a:lvl1pPr>
      <a:lvl2pPr marL="579884" indent="0" algn="l" defTabSz="1304739" rtl="0" eaLnBrk="1" latinLnBrk="0" hangingPunct="1">
        <a:lnSpc>
          <a:spcPct val="95000"/>
        </a:lnSpc>
        <a:spcBef>
          <a:spcPts val="1200"/>
        </a:spcBef>
        <a:buClr>
          <a:schemeClr val="tx2"/>
        </a:buClr>
        <a:buFontTx/>
        <a:buNone/>
        <a:defRPr lang="en-US" sz="2600" kern="1200" dirty="0" smtClean="0">
          <a:solidFill>
            <a:schemeClr val="bg1"/>
          </a:solidFill>
          <a:latin typeface="+mj-lt"/>
          <a:ea typeface="+mn-ea"/>
          <a:cs typeface="+mn-cs"/>
        </a:defRPr>
      </a:lvl2pPr>
      <a:lvl3pPr marL="815464" indent="-2267" algn="l" defTabSz="1304739" rtl="0" eaLnBrk="1" latinLnBrk="0" hangingPunct="1">
        <a:lnSpc>
          <a:spcPct val="95000"/>
        </a:lnSpc>
        <a:spcBef>
          <a:spcPts val="1200"/>
        </a:spcBef>
        <a:buFont typeface="Arial" pitchFamily="34" charset="0"/>
        <a:buNone/>
        <a:defRPr lang="en-US" sz="2300" kern="1200" dirty="0" smtClean="0">
          <a:solidFill>
            <a:schemeClr val="bg1"/>
          </a:solidFill>
          <a:latin typeface="+mj-lt"/>
          <a:ea typeface="+mn-ea"/>
          <a:cs typeface="+mn-cs"/>
        </a:defRPr>
      </a:lvl3pPr>
      <a:lvl4pPr marL="983085" indent="0" algn="l" defTabSz="1304739" rtl="0" eaLnBrk="1" latinLnBrk="0" hangingPunct="1">
        <a:lnSpc>
          <a:spcPct val="95000"/>
        </a:lnSpc>
        <a:spcBef>
          <a:spcPts val="1200"/>
        </a:spcBef>
        <a:buFont typeface="Arial" pitchFamily="34" charset="0"/>
        <a:buNone/>
        <a:defRPr lang="en-US" sz="2000" kern="1200" dirty="0" smtClean="0">
          <a:solidFill>
            <a:schemeClr val="bg1"/>
          </a:solidFill>
          <a:latin typeface="+mj-lt"/>
          <a:ea typeface="+mn-ea"/>
          <a:cs typeface="+mn-cs"/>
        </a:defRPr>
      </a:lvl4pPr>
      <a:lvl5pPr marL="1143914" indent="0" algn="l" defTabSz="1304739" rtl="0" eaLnBrk="1" latinLnBrk="0" hangingPunct="1">
        <a:lnSpc>
          <a:spcPct val="95000"/>
        </a:lnSpc>
        <a:spcBef>
          <a:spcPts val="1200"/>
        </a:spcBef>
        <a:buFont typeface="Arial" pitchFamily="34" charset="0"/>
        <a:buNone/>
        <a:defRPr lang="en-US" sz="2000" kern="1200" dirty="0">
          <a:solidFill>
            <a:schemeClr val="bg1"/>
          </a:solidFill>
          <a:latin typeface="+mj-lt"/>
          <a:ea typeface="+mn-ea"/>
          <a:cs typeface="+mn-cs"/>
        </a:defRPr>
      </a:lvl5pPr>
      <a:lvl6pPr marL="3588034" indent="-326186" algn="l" defTabSz="1304739"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0403" indent="-326186" algn="l" defTabSz="1304739"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2776" indent="-326186" algn="l" defTabSz="1304739"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45145" indent="-326186" algn="l" defTabSz="1304739"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4739" rtl="0" eaLnBrk="1" latinLnBrk="0" hangingPunct="1">
        <a:defRPr sz="2600" kern="1200">
          <a:solidFill>
            <a:schemeClr val="tx1"/>
          </a:solidFill>
          <a:latin typeface="+mn-lt"/>
          <a:ea typeface="+mn-ea"/>
          <a:cs typeface="+mn-cs"/>
        </a:defRPr>
      </a:lvl1pPr>
      <a:lvl2pPr marL="652370" algn="l" defTabSz="1304739" rtl="0" eaLnBrk="1" latinLnBrk="0" hangingPunct="1">
        <a:defRPr sz="2600" kern="1200">
          <a:solidFill>
            <a:schemeClr val="tx1"/>
          </a:solidFill>
          <a:latin typeface="+mn-lt"/>
          <a:ea typeface="+mn-ea"/>
          <a:cs typeface="+mn-cs"/>
        </a:defRPr>
      </a:lvl2pPr>
      <a:lvl3pPr marL="1304739" algn="l" defTabSz="1304739" rtl="0" eaLnBrk="1" latinLnBrk="0" hangingPunct="1">
        <a:defRPr sz="2600" kern="1200">
          <a:solidFill>
            <a:schemeClr val="tx1"/>
          </a:solidFill>
          <a:latin typeface="+mn-lt"/>
          <a:ea typeface="+mn-ea"/>
          <a:cs typeface="+mn-cs"/>
        </a:defRPr>
      </a:lvl3pPr>
      <a:lvl4pPr marL="1957111" algn="l" defTabSz="1304739" rtl="0" eaLnBrk="1" latinLnBrk="0" hangingPunct="1">
        <a:defRPr sz="2600" kern="1200">
          <a:solidFill>
            <a:schemeClr val="tx1"/>
          </a:solidFill>
          <a:latin typeface="+mn-lt"/>
          <a:ea typeface="+mn-ea"/>
          <a:cs typeface="+mn-cs"/>
        </a:defRPr>
      </a:lvl4pPr>
      <a:lvl5pPr marL="2609480" algn="l" defTabSz="1304739" rtl="0" eaLnBrk="1" latinLnBrk="0" hangingPunct="1">
        <a:defRPr sz="2600" kern="1200">
          <a:solidFill>
            <a:schemeClr val="tx1"/>
          </a:solidFill>
          <a:latin typeface="+mn-lt"/>
          <a:ea typeface="+mn-ea"/>
          <a:cs typeface="+mn-cs"/>
        </a:defRPr>
      </a:lvl5pPr>
      <a:lvl6pPr marL="3261850" algn="l" defTabSz="1304739" rtl="0" eaLnBrk="1" latinLnBrk="0" hangingPunct="1">
        <a:defRPr sz="2600" kern="1200">
          <a:solidFill>
            <a:schemeClr val="tx1"/>
          </a:solidFill>
          <a:latin typeface="+mn-lt"/>
          <a:ea typeface="+mn-ea"/>
          <a:cs typeface="+mn-cs"/>
        </a:defRPr>
      </a:lvl6pPr>
      <a:lvl7pPr marL="3914221" algn="l" defTabSz="1304739" rtl="0" eaLnBrk="1" latinLnBrk="0" hangingPunct="1">
        <a:defRPr sz="2600" kern="1200">
          <a:solidFill>
            <a:schemeClr val="tx1"/>
          </a:solidFill>
          <a:latin typeface="+mn-lt"/>
          <a:ea typeface="+mn-ea"/>
          <a:cs typeface="+mn-cs"/>
        </a:defRPr>
      </a:lvl7pPr>
      <a:lvl8pPr marL="4566589" algn="l" defTabSz="1304739" rtl="0" eaLnBrk="1" latinLnBrk="0" hangingPunct="1">
        <a:defRPr sz="2600" kern="1200">
          <a:solidFill>
            <a:schemeClr val="tx1"/>
          </a:solidFill>
          <a:latin typeface="+mn-lt"/>
          <a:ea typeface="+mn-ea"/>
          <a:cs typeface="+mn-cs"/>
        </a:defRPr>
      </a:lvl8pPr>
      <a:lvl9pPr marL="5218960" algn="l" defTabSz="1304739" rtl="0" eaLnBrk="1" latinLnBrk="0" hangingPunct="1">
        <a:defRPr sz="2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E243E"/>
        </a:solidFill>
        <a:effectLst/>
      </p:bgPr>
    </p:bg>
    <p:spTree>
      <p:nvGrpSpPr>
        <p:cNvPr id="1" name=""/>
        <p:cNvGrpSpPr/>
        <p:nvPr/>
      </p:nvGrpSpPr>
      <p:grpSpPr>
        <a:xfrm>
          <a:off x="0" y="0"/>
          <a:ext cx="0" cy="0"/>
          <a:chOff x="0" y="0"/>
          <a:chExt cx="0" cy="0"/>
        </a:xfrm>
      </p:grpSpPr>
      <p:pic>
        <p:nvPicPr>
          <p:cNvPr id="13" name="Picture 12" descr="bkg_video.jpg"/>
          <p:cNvPicPr>
            <a:picLocks noChangeAspect="1"/>
          </p:cNvPicPr>
          <p:nvPr/>
        </p:nvPicPr>
        <p:blipFill>
          <a:blip r:embed="rId2" cstate="email"/>
          <a:srcRect t="22534" b="22695"/>
          <a:stretch>
            <a:fillRect/>
          </a:stretch>
        </p:blipFill>
        <p:spPr>
          <a:xfrm>
            <a:off x="512067" y="3657607"/>
            <a:ext cx="13606272" cy="4191901"/>
          </a:xfrm>
          <a:prstGeom prst="rect">
            <a:avLst/>
          </a:prstGeom>
        </p:spPr>
      </p:pic>
      <p:sp>
        <p:nvSpPr>
          <p:cNvPr id="15" name="Rectangle 14"/>
          <p:cNvSpPr/>
          <p:nvPr/>
        </p:nvSpPr>
        <p:spPr>
          <a:xfrm>
            <a:off x="3" y="3495040"/>
            <a:ext cx="14630400" cy="4179258"/>
          </a:xfrm>
          <a:prstGeom prst="rect">
            <a:avLst/>
          </a:prstGeom>
          <a:solidFill>
            <a:srgbClr val="0E243E"/>
          </a:solidFill>
          <a:ln>
            <a:noFill/>
          </a:ln>
        </p:spPr>
        <p:style>
          <a:lnRef idx="2">
            <a:schemeClr val="accent1">
              <a:shade val="50000"/>
            </a:schemeClr>
          </a:lnRef>
          <a:fillRef idx="1">
            <a:schemeClr val="accent1"/>
          </a:fillRef>
          <a:effectRef idx="0">
            <a:schemeClr val="accent1"/>
          </a:effectRef>
          <a:fontRef idx="minor">
            <a:schemeClr val="lt1"/>
          </a:fontRef>
        </p:style>
        <p:txBody>
          <a:bodyPr lIns="130549" tIns="65274" rIns="130549" bIns="65274" rtlCol="0" anchor="ctr"/>
          <a:lstStyle/>
          <a:p>
            <a:pPr algn="ctr" defTabSz="1305480"/>
            <a:endParaRPr lang="en-US" dirty="0">
              <a:solidFill>
                <a:srgbClr val="FFFFFF"/>
              </a:solidFill>
            </a:endParaRPr>
          </a:p>
        </p:txBody>
      </p:sp>
      <p:sp>
        <p:nvSpPr>
          <p:cNvPr id="2" name="Title Placeholder 1"/>
          <p:cNvSpPr>
            <a:spLocks noGrp="1"/>
          </p:cNvSpPr>
          <p:nvPr>
            <p:ph type="title"/>
          </p:nvPr>
        </p:nvSpPr>
        <p:spPr>
          <a:xfrm>
            <a:off x="367522" y="457204"/>
            <a:ext cx="13742178" cy="1067298"/>
          </a:xfrm>
          <a:prstGeom prst="rect">
            <a:avLst/>
          </a:prstGeom>
        </p:spPr>
        <p:txBody>
          <a:bodyPr vert="horz" lIns="130549" tIns="65274" rIns="117494" bIns="65274"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367522" y="1607698"/>
            <a:ext cx="13682306" cy="5890386"/>
          </a:xfrm>
          <a:prstGeom prst="rect">
            <a:avLst/>
          </a:prstGeom>
        </p:spPr>
        <p:txBody>
          <a:bodyPr vert="horz" lIns="130549" tIns="65274" rIns="130549" bIns="65274"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402200" y="7897380"/>
            <a:ext cx="5472824" cy="247675"/>
          </a:xfrm>
          <a:prstGeom prst="rect">
            <a:avLst/>
          </a:prstGeom>
          <a:noFill/>
          <a:ln w="9525">
            <a:noFill/>
            <a:miter lim="800000"/>
            <a:headEnd/>
            <a:tailEnd/>
          </a:ln>
          <a:effectLst/>
        </p:spPr>
        <p:txBody>
          <a:bodyPr wrap="square" lIns="117248" tIns="58624" rIns="117248" bIns="58624" anchor="b" anchorCtr="0">
            <a:spAutoFit/>
          </a:bodyPr>
          <a:lstStyle/>
          <a:p>
            <a:pPr defTabSz="1162694"/>
            <a:r>
              <a:rPr lang="en-US" sz="800" dirty="0" smtClean="0">
                <a:solidFill>
                  <a:srgbClr val="C0C0C0"/>
                </a:solidFill>
                <a:cs typeface="Arial" charset="0"/>
              </a:rPr>
              <a:t>© 2011 Cisco and/or its affiliates. All rights reserved.</a:t>
            </a:r>
            <a:endParaRPr lang="en-US" sz="800" dirty="0">
              <a:solidFill>
                <a:srgbClr val="C0C0C0"/>
              </a:solidFill>
              <a:cs typeface="Arial" charset="0"/>
            </a:endParaRPr>
          </a:p>
        </p:txBody>
      </p:sp>
      <p:sp>
        <p:nvSpPr>
          <p:cNvPr id="11" name="Rectangle 5"/>
          <p:cNvSpPr>
            <a:spLocks noChangeArrowheads="1"/>
          </p:cNvSpPr>
          <p:nvPr/>
        </p:nvSpPr>
        <p:spPr bwMode="ltGray">
          <a:xfrm>
            <a:off x="11568370" y="7901466"/>
            <a:ext cx="2152675" cy="241504"/>
          </a:xfrm>
          <a:prstGeom prst="rect">
            <a:avLst/>
          </a:prstGeom>
          <a:noFill/>
          <a:ln w="9525">
            <a:noFill/>
            <a:miter lim="800000"/>
            <a:headEnd/>
            <a:tailEnd/>
          </a:ln>
          <a:effectLst/>
        </p:spPr>
        <p:txBody>
          <a:bodyPr wrap="none" lIns="117248" tIns="58624" rIns="117248" bIns="58624" anchor="b">
            <a:spAutoFit/>
          </a:bodyPr>
          <a:lstStyle/>
          <a:p>
            <a:pPr algn="r" defTabSz="1162694"/>
            <a:r>
              <a:rPr lang="en-US" sz="800" dirty="0">
                <a:solidFill>
                  <a:srgbClr val="FFC000"/>
                </a:solidFill>
                <a:cs typeface="Arial" charset="0"/>
              </a:rPr>
              <a:t>Cisco </a:t>
            </a:r>
            <a:r>
              <a:rPr lang="en-US" sz="800" dirty="0" smtClean="0">
                <a:solidFill>
                  <a:srgbClr val="FFC000"/>
                </a:solidFill>
                <a:cs typeface="Arial" charset="0"/>
              </a:rPr>
              <a:t>Confidential – For Internal Use Only </a:t>
            </a:r>
            <a:endParaRPr lang="en-US" sz="800" dirty="0">
              <a:solidFill>
                <a:srgbClr val="FFC000"/>
              </a:solidFill>
              <a:cs typeface="Arial" charset="0"/>
            </a:endParaRPr>
          </a:p>
        </p:txBody>
      </p:sp>
      <p:sp>
        <p:nvSpPr>
          <p:cNvPr id="9" name="Rectangle 7"/>
          <p:cNvSpPr>
            <a:spLocks noChangeArrowheads="1"/>
          </p:cNvSpPr>
          <p:nvPr/>
        </p:nvSpPr>
        <p:spPr bwMode="ltGray">
          <a:xfrm>
            <a:off x="13872087" y="7890372"/>
            <a:ext cx="368575" cy="247675"/>
          </a:xfrm>
          <a:prstGeom prst="rect">
            <a:avLst/>
          </a:prstGeom>
          <a:noFill/>
          <a:ln w="9525" algn="ctr">
            <a:noFill/>
            <a:miter lim="800000"/>
            <a:headEnd/>
            <a:tailEnd/>
          </a:ln>
          <a:effectLst/>
        </p:spPr>
        <p:txBody>
          <a:bodyPr wrap="none" lIns="117248" tIns="58624" rIns="117248" bIns="58624" anchor="b">
            <a:spAutoFit/>
          </a:bodyPr>
          <a:lstStyle/>
          <a:p>
            <a:pPr algn="r" defTabSz="1162694"/>
            <a:fld id="{DFCF27A5-1A5B-48D3-A060-2758FFBB1ADD}" type="slidenum">
              <a:rPr lang="en-US" sz="800">
                <a:solidFill>
                  <a:srgbClr val="C0C0C0"/>
                </a:solidFill>
                <a:cs typeface="Arial" charset="0"/>
              </a:rPr>
              <a:pPr algn="r" defTabSz="1162694"/>
              <a:t>‹#›</a:t>
            </a:fld>
            <a:endParaRPr lang="en-US" sz="800" dirty="0">
              <a:solidFill>
                <a:srgbClr val="C0C0C0"/>
              </a:solidFill>
              <a:cs typeface="Arial" charset="0"/>
            </a:endParaRPr>
          </a:p>
        </p:txBody>
      </p:sp>
      <p:sp>
        <p:nvSpPr>
          <p:cNvPr id="12" name="Rectangle 4"/>
          <p:cNvSpPr>
            <a:spLocks noChangeArrowheads="1"/>
          </p:cNvSpPr>
          <p:nvPr/>
        </p:nvSpPr>
        <p:spPr bwMode="ltGray">
          <a:xfrm>
            <a:off x="4133481" y="7898251"/>
            <a:ext cx="5472824" cy="247675"/>
          </a:xfrm>
          <a:prstGeom prst="rect">
            <a:avLst/>
          </a:prstGeom>
          <a:noFill/>
          <a:ln w="9525">
            <a:noFill/>
            <a:miter lim="800000"/>
            <a:headEnd/>
            <a:tailEnd/>
          </a:ln>
          <a:effectLst/>
        </p:spPr>
        <p:txBody>
          <a:bodyPr wrap="square" lIns="117248" tIns="58624" rIns="117248" bIns="58624" anchor="b" anchorCtr="0">
            <a:spAutoFit/>
          </a:bodyPr>
          <a:lstStyle/>
          <a:p>
            <a:pPr algn="ctr" defTabSz="1162694"/>
            <a:r>
              <a:rPr lang="en-US" sz="800" dirty="0" smtClean="0">
                <a:solidFill>
                  <a:srgbClr val="C0C0C0"/>
                </a:solidFill>
                <a:cs typeface="Arial" charset="0"/>
              </a:rPr>
              <a:t>September 2011</a:t>
            </a:r>
            <a:endParaRPr lang="en-US" sz="800" dirty="0">
              <a:solidFill>
                <a:srgbClr val="C0C0C0"/>
              </a:solidFill>
              <a:cs typeface="Arial" charset="0"/>
            </a:endParaRPr>
          </a:p>
        </p:txBody>
      </p:sp>
    </p:spTree>
  </p:cSld>
  <p:clrMap bg1="lt1" tx1="dk1" bg2="lt2" tx2="dk2" accent1="accent1" accent2="accent2" accent3="accent3" accent4="accent4" accent5="accent5" accent6="accent6" hlink="hlink" folHlink="folHlink"/>
  <p:transition>
    <p:wipe dir="r"/>
  </p:transition>
  <p:timing>
    <p:tnLst>
      <p:par>
        <p:cTn id="1" dur="indefinite" restart="never" nodeType="tmRoot"/>
      </p:par>
    </p:tnLst>
  </p:timing>
  <p:txStyles>
    <p:titleStyle>
      <a:lvl1pPr algn="l" defTabSz="1305480" rtl="0" eaLnBrk="1" latinLnBrk="0" hangingPunct="1">
        <a:lnSpc>
          <a:spcPct val="80000"/>
        </a:lnSpc>
        <a:spcBef>
          <a:spcPct val="0"/>
        </a:spcBef>
        <a:buNone/>
        <a:defRPr lang="en-US" sz="5000" b="0" kern="1200" spc="0" baseline="0" dirty="0">
          <a:gradFill>
            <a:gsLst>
              <a:gs pos="0">
                <a:srgbClr val="00B2F0"/>
              </a:gs>
              <a:gs pos="44000">
                <a:srgbClr val="40FFFE"/>
              </a:gs>
              <a:gs pos="100000">
                <a:srgbClr val="0074DE"/>
              </a:gs>
            </a:gsLst>
            <a:lin ang="4800000" scaled="0"/>
          </a:gradFill>
          <a:latin typeface="+mj-lt"/>
          <a:ea typeface="+mj-ea"/>
          <a:cs typeface="+mj-cs"/>
        </a:defRPr>
      </a:lvl1pPr>
    </p:titleStyle>
    <p:bodyStyle>
      <a:lvl1pPr marL="326369" indent="-326369" algn="l" defTabSz="1305480" rtl="0" eaLnBrk="1" latinLnBrk="0" hangingPunct="1">
        <a:lnSpc>
          <a:spcPct val="95000"/>
        </a:lnSpc>
        <a:spcBef>
          <a:spcPts val="2057"/>
        </a:spcBef>
        <a:buClr>
          <a:schemeClr val="tx1"/>
        </a:buClr>
        <a:buSzPct val="90000"/>
        <a:buFont typeface="Arial" pitchFamily="34" charset="0"/>
        <a:buChar char="•"/>
        <a:tabLst/>
        <a:defRPr lang="en-US" sz="2900" kern="1200" dirty="0" smtClean="0">
          <a:solidFill>
            <a:schemeClr val="bg1"/>
          </a:solidFill>
          <a:latin typeface="+mj-lt"/>
          <a:ea typeface="+mn-ea"/>
          <a:cs typeface="+mn-cs"/>
        </a:defRPr>
      </a:lvl1pPr>
      <a:lvl2pPr marL="580213" indent="0" algn="l" defTabSz="1305480" rtl="0" eaLnBrk="1" latinLnBrk="0" hangingPunct="1">
        <a:lnSpc>
          <a:spcPct val="95000"/>
        </a:lnSpc>
        <a:spcBef>
          <a:spcPts val="1200"/>
        </a:spcBef>
        <a:buClr>
          <a:schemeClr val="tx2"/>
        </a:buClr>
        <a:buFontTx/>
        <a:buNone/>
        <a:defRPr lang="en-US" sz="2600" kern="1200" dirty="0" smtClean="0">
          <a:solidFill>
            <a:schemeClr val="bg1"/>
          </a:solidFill>
          <a:latin typeface="+mj-lt"/>
          <a:ea typeface="+mn-ea"/>
          <a:cs typeface="+mn-cs"/>
        </a:defRPr>
      </a:lvl2pPr>
      <a:lvl3pPr marL="815926" indent="-2267" algn="l" defTabSz="1305480" rtl="0" eaLnBrk="1" latinLnBrk="0" hangingPunct="1">
        <a:lnSpc>
          <a:spcPct val="95000"/>
        </a:lnSpc>
        <a:spcBef>
          <a:spcPts val="1200"/>
        </a:spcBef>
        <a:buFont typeface="Arial" pitchFamily="34" charset="0"/>
        <a:buNone/>
        <a:defRPr lang="en-US" sz="2300" kern="1200" dirty="0" smtClean="0">
          <a:solidFill>
            <a:schemeClr val="bg1"/>
          </a:solidFill>
          <a:latin typeface="+mj-lt"/>
          <a:ea typeface="+mn-ea"/>
          <a:cs typeface="+mn-cs"/>
        </a:defRPr>
      </a:lvl3pPr>
      <a:lvl4pPr marL="983643" indent="0" algn="l" defTabSz="1305480" rtl="0" eaLnBrk="1" latinLnBrk="0" hangingPunct="1">
        <a:lnSpc>
          <a:spcPct val="95000"/>
        </a:lnSpc>
        <a:spcBef>
          <a:spcPts val="1200"/>
        </a:spcBef>
        <a:buFont typeface="Arial" pitchFamily="34" charset="0"/>
        <a:buNone/>
        <a:defRPr lang="en-US" sz="2000" kern="1200" dirty="0" smtClean="0">
          <a:solidFill>
            <a:schemeClr val="bg1"/>
          </a:solidFill>
          <a:latin typeface="+mj-lt"/>
          <a:ea typeface="+mn-ea"/>
          <a:cs typeface="+mn-cs"/>
        </a:defRPr>
      </a:lvl4pPr>
      <a:lvl5pPr marL="1144562" indent="0" algn="l" defTabSz="1305480" rtl="0" eaLnBrk="1" latinLnBrk="0" hangingPunct="1">
        <a:lnSpc>
          <a:spcPct val="95000"/>
        </a:lnSpc>
        <a:spcBef>
          <a:spcPts val="1200"/>
        </a:spcBef>
        <a:buFont typeface="Arial" pitchFamily="34" charset="0"/>
        <a:buNone/>
        <a:defRPr lang="en-US" sz="2000" kern="1200" dirty="0">
          <a:solidFill>
            <a:schemeClr val="bg1"/>
          </a:solidFill>
          <a:latin typeface="+mj-lt"/>
          <a:ea typeface="+mn-ea"/>
          <a:cs typeface="+mn-cs"/>
        </a:defRPr>
      </a:lvl5pPr>
      <a:lvl6pPr marL="3590069" indent="-326369" algn="l" defTabSz="1305480" rtl="0" eaLnBrk="1" latinLnBrk="0" hangingPunct="1">
        <a:spcBef>
          <a:spcPct val="20000"/>
        </a:spcBef>
        <a:buFont typeface="Arial" pitchFamily="34" charset="0"/>
        <a:buChar char="•"/>
        <a:defRPr sz="2900" kern="1200">
          <a:solidFill>
            <a:schemeClr val="tx1"/>
          </a:solidFill>
          <a:latin typeface="+mn-lt"/>
          <a:ea typeface="+mn-ea"/>
          <a:cs typeface="+mn-cs"/>
        </a:defRPr>
      </a:lvl6pPr>
      <a:lvl7pPr marL="4242809" indent="-326369" algn="l" defTabSz="1305480" rtl="0" eaLnBrk="1" latinLnBrk="0" hangingPunct="1">
        <a:spcBef>
          <a:spcPct val="20000"/>
        </a:spcBef>
        <a:buFont typeface="Arial" pitchFamily="34" charset="0"/>
        <a:buChar char="•"/>
        <a:defRPr sz="2900" kern="1200">
          <a:solidFill>
            <a:schemeClr val="tx1"/>
          </a:solidFill>
          <a:latin typeface="+mn-lt"/>
          <a:ea typeface="+mn-ea"/>
          <a:cs typeface="+mn-cs"/>
        </a:defRPr>
      </a:lvl7pPr>
      <a:lvl8pPr marL="4895550" indent="-326369" algn="l" defTabSz="1305480" rtl="0" eaLnBrk="1" latinLnBrk="0" hangingPunct="1">
        <a:spcBef>
          <a:spcPct val="20000"/>
        </a:spcBef>
        <a:buFont typeface="Arial" pitchFamily="34" charset="0"/>
        <a:buChar char="•"/>
        <a:defRPr sz="2900" kern="1200">
          <a:solidFill>
            <a:schemeClr val="tx1"/>
          </a:solidFill>
          <a:latin typeface="+mn-lt"/>
          <a:ea typeface="+mn-ea"/>
          <a:cs typeface="+mn-cs"/>
        </a:defRPr>
      </a:lvl8pPr>
      <a:lvl9pPr marL="5548289" indent="-326369" algn="l" defTabSz="1305480" rtl="0" eaLnBrk="1" latinLnBrk="0" hangingPunct="1">
        <a:spcBef>
          <a:spcPct val="20000"/>
        </a:spcBef>
        <a:buFont typeface="Arial" pitchFamily="34" charset="0"/>
        <a:buChar char="•"/>
        <a:defRPr sz="2900" kern="1200">
          <a:solidFill>
            <a:schemeClr val="tx1"/>
          </a:solidFill>
          <a:latin typeface="+mn-lt"/>
          <a:ea typeface="+mn-ea"/>
          <a:cs typeface="+mn-cs"/>
        </a:defRPr>
      </a:lvl9pPr>
    </p:bodyStyle>
    <p:otherStyle>
      <a:defPPr>
        <a:defRPr lang="en-US"/>
      </a:defPPr>
      <a:lvl1pPr marL="0" algn="l" defTabSz="1305480" rtl="0" eaLnBrk="1" latinLnBrk="0" hangingPunct="1">
        <a:defRPr sz="2600" kern="1200">
          <a:solidFill>
            <a:schemeClr val="tx1"/>
          </a:solidFill>
          <a:latin typeface="+mn-lt"/>
          <a:ea typeface="+mn-ea"/>
          <a:cs typeface="+mn-cs"/>
        </a:defRPr>
      </a:lvl1pPr>
      <a:lvl2pPr marL="652740" algn="l" defTabSz="1305480" rtl="0" eaLnBrk="1" latinLnBrk="0" hangingPunct="1">
        <a:defRPr sz="2600" kern="1200">
          <a:solidFill>
            <a:schemeClr val="tx1"/>
          </a:solidFill>
          <a:latin typeface="+mn-lt"/>
          <a:ea typeface="+mn-ea"/>
          <a:cs typeface="+mn-cs"/>
        </a:defRPr>
      </a:lvl2pPr>
      <a:lvl3pPr marL="1305480" algn="l" defTabSz="1305480" rtl="0" eaLnBrk="1" latinLnBrk="0" hangingPunct="1">
        <a:defRPr sz="2600" kern="1200">
          <a:solidFill>
            <a:schemeClr val="tx1"/>
          </a:solidFill>
          <a:latin typeface="+mn-lt"/>
          <a:ea typeface="+mn-ea"/>
          <a:cs typeface="+mn-cs"/>
        </a:defRPr>
      </a:lvl3pPr>
      <a:lvl4pPr marL="1958221" algn="l" defTabSz="1305480" rtl="0" eaLnBrk="1" latinLnBrk="0" hangingPunct="1">
        <a:defRPr sz="2600" kern="1200">
          <a:solidFill>
            <a:schemeClr val="tx1"/>
          </a:solidFill>
          <a:latin typeface="+mn-lt"/>
          <a:ea typeface="+mn-ea"/>
          <a:cs typeface="+mn-cs"/>
        </a:defRPr>
      </a:lvl4pPr>
      <a:lvl5pPr marL="2610959" algn="l" defTabSz="1305480" rtl="0" eaLnBrk="1" latinLnBrk="0" hangingPunct="1">
        <a:defRPr sz="2600" kern="1200">
          <a:solidFill>
            <a:schemeClr val="tx1"/>
          </a:solidFill>
          <a:latin typeface="+mn-lt"/>
          <a:ea typeface="+mn-ea"/>
          <a:cs typeface="+mn-cs"/>
        </a:defRPr>
      </a:lvl5pPr>
      <a:lvl6pPr marL="3263700" algn="l" defTabSz="1305480" rtl="0" eaLnBrk="1" latinLnBrk="0" hangingPunct="1">
        <a:defRPr sz="2600" kern="1200">
          <a:solidFill>
            <a:schemeClr val="tx1"/>
          </a:solidFill>
          <a:latin typeface="+mn-lt"/>
          <a:ea typeface="+mn-ea"/>
          <a:cs typeface="+mn-cs"/>
        </a:defRPr>
      </a:lvl6pPr>
      <a:lvl7pPr marL="3916440" algn="l" defTabSz="1305480" rtl="0" eaLnBrk="1" latinLnBrk="0" hangingPunct="1">
        <a:defRPr sz="2600" kern="1200">
          <a:solidFill>
            <a:schemeClr val="tx1"/>
          </a:solidFill>
          <a:latin typeface="+mn-lt"/>
          <a:ea typeface="+mn-ea"/>
          <a:cs typeface="+mn-cs"/>
        </a:defRPr>
      </a:lvl7pPr>
      <a:lvl8pPr marL="4569179" algn="l" defTabSz="1305480" rtl="0" eaLnBrk="1" latinLnBrk="0" hangingPunct="1">
        <a:defRPr sz="2600" kern="1200">
          <a:solidFill>
            <a:schemeClr val="tx1"/>
          </a:solidFill>
          <a:latin typeface="+mn-lt"/>
          <a:ea typeface="+mn-ea"/>
          <a:cs typeface="+mn-cs"/>
        </a:defRPr>
      </a:lvl8pPr>
      <a:lvl9pPr marL="5221920" algn="l" defTabSz="130548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7.xml"/><Relationship Id="rId5" Type="http://schemas.openxmlformats.org/officeDocument/2006/relationships/image" Target="../media/image28.png"/><Relationship Id="rId4" Type="http://schemas.openxmlformats.org/officeDocument/2006/relationships/image" Target="../media/image27.jpe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2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0.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21.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wmf"/><Relationship Id="rId7"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30.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21.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2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2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jpe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12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2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21.xml"/><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121.xml"/><Relationship Id="rId5" Type="http://schemas.openxmlformats.org/officeDocument/2006/relationships/image" Target="../media/image94.jpeg"/><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121.xml"/><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0.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notesSlide" Target="../notesSlides/notesSlide18.xml"/><Relationship Id="rId1" Type="http://schemas.openxmlformats.org/officeDocument/2006/relationships/slideLayout" Target="../slideLayouts/slideLayout12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9.xml"/><Relationship Id="rId1" Type="http://schemas.openxmlformats.org/officeDocument/2006/relationships/slideLayout" Target="../slideLayouts/slideLayout127.xml"/><Relationship Id="rId6" Type="http://schemas.microsoft.com/office/2007/relationships/hdphoto" Target="../media/hdphoto1.wdp"/><Relationship Id="rId5" Type="http://schemas.openxmlformats.org/officeDocument/2006/relationships/image" Target="../media/image105.png"/><Relationship Id="rId4" Type="http://schemas.openxmlformats.org/officeDocument/2006/relationships/image" Target="../media/image104.wmf"/></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121.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wmf"/></Relationships>
</file>

<file path=ppt/slides/_rels/slide3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2.xml"/><Relationship Id="rId1" Type="http://schemas.openxmlformats.org/officeDocument/2006/relationships/slideLayout" Target="../slideLayouts/slideLayout127.xml"/><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38.xml.rels><?xml version="1.0" encoding="UTF-8" standalone="yes"?>
<Relationships xmlns="http://schemas.openxmlformats.org/package/2006/relationships"><Relationship Id="rId3" Type="http://schemas.openxmlformats.org/officeDocument/2006/relationships/image" Target="../media/image114.wmf"/><Relationship Id="rId7" Type="http://schemas.openxmlformats.org/officeDocument/2006/relationships/image" Target="../media/image116.png"/><Relationship Id="rId2" Type="http://schemas.openxmlformats.org/officeDocument/2006/relationships/notesSlide" Target="../notesSlides/notesSlide25.xml"/><Relationship Id="rId1" Type="http://schemas.openxmlformats.org/officeDocument/2006/relationships/slideLayout" Target="../slideLayouts/slideLayout131.xml"/><Relationship Id="rId6" Type="http://schemas.openxmlformats.org/officeDocument/2006/relationships/image" Target="../media/image103.jpeg"/><Relationship Id="rId5" Type="http://schemas.openxmlformats.org/officeDocument/2006/relationships/image" Target="../media/image112.png"/><Relationship Id="rId4" Type="http://schemas.openxmlformats.org/officeDocument/2006/relationships/image" Target="../media/image115.wmf"/></Relationships>
</file>

<file path=ppt/slides/_rels/slide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6.xml"/><Relationship Id="rId1" Type="http://schemas.openxmlformats.org/officeDocument/2006/relationships/slideLayout" Target="../slideLayouts/slideLayout132.xml"/><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8.xml"/></Relationships>
</file>

<file path=ppt/slides/_rels/slide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7.xml"/><Relationship Id="rId1" Type="http://schemas.openxmlformats.org/officeDocument/2006/relationships/slideLayout" Target="../slideLayouts/slideLayout136.xml"/><Relationship Id="rId6" Type="http://schemas.openxmlformats.org/officeDocument/2006/relationships/hyperlink" Target="http://tools.ietf.org/html/draft-hasmit-otv-03" TargetMode="External"/><Relationship Id="rId5" Type="http://schemas.openxmlformats.org/officeDocument/2006/relationships/image" Target="../media/image120.gif"/><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wmf"/><Relationship Id="rId7" Type="http://schemas.openxmlformats.org/officeDocument/2006/relationships/image" Target="../media/image1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124.png"/><Relationship Id="rId5" Type="http://schemas.openxmlformats.org/officeDocument/2006/relationships/image" Target="../media/image123.emf"/><Relationship Id="rId4" Type="http://schemas.openxmlformats.org/officeDocument/2006/relationships/image" Target="../media/image122.emf"/></Relationships>
</file>

<file path=ppt/slides/_rels/slide4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127.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12.png"/><Relationship Id="rId9"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04.wmf"/><Relationship Id="rId7"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121.xml"/><Relationship Id="rId6"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image" Target="../media/image139.jpeg"/><Relationship Id="rId4" Type="http://schemas.openxmlformats.org/officeDocument/2006/relationships/image" Target="../media/image134.png"/><Relationship Id="rId9" Type="http://schemas.openxmlformats.org/officeDocument/2006/relationships/image" Target="../media/image138.png"/></Relationships>
</file>

<file path=ppt/slides/_rels/slide4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1.xml"/><Relationship Id="rId1" Type="http://schemas.openxmlformats.org/officeDocument/2006/relationships/slideLayout" Target="../slideLayouts/slideLayout121.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04.wmf"/></Relationships>
</file>

<file path=ppt/slides/_rels/slide4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34.png"/><Relationship Id="rId7" Type="http://schemas.openxmlformats.org/officeDocument/2006/relationships/image" Target="../media/image144.png"/><Relationship Id="rId2" Type="http://schemas.openxmlformats.org/officeDocument/2006/relationships/notesSlide" Target="../notesSlides/notesSlide32.xml"/><Relationship Id="rId1" Type="http://schemas.openxmlformats.org/officeDocument/2006/relationships/slideLayout" Target="../slideLayouts/slideLayout121.xml"/><Relationship Id="rId6" Type="http://schemas.openxmlformats.org/officeDocument/2006/relationships/image" Target="../media/image143.png"/><Relationship Id="rId5" Type="http://schemas.openxmlformats.org/officeDocument/2006/relationships/image" Target="../media/image135.png"/><Relationship Id="rId4" Type="http://schemas.openxmlformats.org/officeDocument/2006/relationships/image" Target="../media/image132.png"/></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128.xml"/><Relationship Id="rId1" Type="http://schemas.openxmlformats.org/officeDocument/2006/relationships/video" Target="file:///C:\Documents%20and%20Settings\gugiacci\My%20Documents\Data%20Center\Nexus%201000\Nexus1000VDemoVideo3E.wmv"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52.jpeg"/><Relationship Id="rId2" Type="http://schemas.openxmlformats.org/officeDocument/2006/relationships/image" Target="../media/image147.emf"/><Relationship Id="rId1" Type="http://schemas.openxmlformats.org/officeDocument/2006/relationships/slideLayout" Target="../slideLayouts/slideLayout137.xml"/><Relationship Id="rId6" Type="http://schemas.openxmlformats.org/officeDocument/2006/relationships/image" Target="../media/image151.jpeg"/><Relationship Id="rId5" Type="http://schemas.openxmlformats.org/officeDocument/2006/relationships/image" Target="../media/image150.wmf"/><Relationship Id="rId4" Type="http://schemas.openxmlformats.org/officeDocument/2006/relationships/image" Target="../media/image149.emf"/><Relationship Id="rId9" Type="http://schemas.openxmlformats.org/officeDocument/2006/relationships/image" Target="../media/image103.jpeg"/></Relationships>
</file>

<file path=ppt/slides/_rels/slide4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3.xml"/><Relationship Id="rId1" Type="http://schemas.openxmlformats.org/officeDocument/2006/relationships/slideLayout" Target="../slideLayouts/slideLayout133.xml"/><Relationship Id="rId6" Type="http://schemas.openxmlformats.org/officeDocument/2006/relationships/image" Target="../media/image155.png"/><Relationship Id="rId5" Type="http://schemas.openxmlformats.org/officeDocument/2006/relationships/image" Target="../media/image123.emf"/><Relationship Id="rId4" Type="http://schemas.openxmlformats.org/officeDocument/2006/relationships/image" Target="../media/image103.jpeg"/></Relationships>
</file>

<file path=ppt/slides/_rels/slide4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48.png"/><Relationship Id="rId7" Type="http://schemas.openxmlformats.org/officeDocument/2006/relationships/image" Target="../media/image159.png"/><Relationship Id="rId2" Type="http://schemas.openxmlformats.org/officeDocument/2006/relationships/notesSlide" Target="../notesSlides/notesSlide34.xml"/><Relationship Id="rId1" Type="http://schemas.openxmlformats.org/officeDocument/2006/relationships/slideLayout" Target="../slideLayouts/slideLayout119.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0.xml"/><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6.png"/><Relationship Id="rId2" Type="http://schemas.openxmlformats.org/officeDocument/2006/relationships/image" Target="../media/image156.png"/><Relationship Id="rId1" Type="http://schemas.openxmlformats.org/officeDocument/2006/relationships/slideLayout" Target="../slideLayouts/slideLayout119.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48.png"/></Relationships>
</file>

<file path=ppt/slides/_rels/slide51.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6.png"/><Relationship Id="rId2" Type="http://schemas.openxmlformats.org/officeDocument/2006/relationships/image" Target="../media/image148.png"/><Relationship Id="rId1" Type="http://schemas.openxmlformats.org/officeDocument/2006/relationships/slideLayout" Target="../slideLayouts/slideLayout119.xml"/><Relationship Id="rId6" Type="http://schemas.openxmlformats.org/officeDocument/2006/relationships/image" Target="../media/image165.png"/><Relationship Id="rId5" Type="http://schemas.openxmlformats.org/officeDocument/2006/relationships/image" Target="../media/image163.png"/><Relationship Id="rId4" Type="http://schemas.openxmlformats.org/officeDocument/2006/relationships/image" Target="../media/image156.png"/></Relationships>
</file>

<file path=ppt/slides/_rels/slide52.xml.rels><?xml version="1.0" encoding="UTF-8" standalone="yes"?>
<Relationships xmlns="http://schemas.openxmlformats.org/package/2006/relationships"><Relationship Id="rId8" Type="http://schemas.openxmlformats.org/officeDocument/2006/relationships/image" Target="../media/image173.emf"/><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119.xml"/><Relationship Id="rId6" Type="http://schemas.openxmlformats.org/officeDocument/2006/relationships/image" Target="../media/image171.wmf"/><Relationship Id="rId5" Type="http://schemas.openxmlformats.org/officeDocument/2006/relationships/image" Target="../media/image170.wmf"/><Relationship Id="rId4" Type="http://schemas.openxmlformats.org/officeDocument/2006/relationships/image" Target="../media/image169.png"/></Relationships>
</file>

<file path=ppt/slides/_rels/slide53.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18" Type="http://schemas.openxmlformats.org/officeDocument/2006/relationships/image" Target="../media/image188.png"/><Relationship Id="rId3" Type="http://schemas.openxmlformats.org/officeDocument/2006/relationships/image" Target="../media/image174.png"/><Relationship Id="rId7" Type="http://schemas.openxmlformats.org/officeDocument/2006/relationships/image" Target="../media/image177.png"/><Relationship Id="rId12" Type="http://schemas.openxmlformats.org/officeDocument/2006/relationships/image" Target="../media/image182.png"/><Relationship Id="rId17" Type="http://schemas.openxmlformats.org/officeDocument/2006/relationships/image" Target="../media/image187.png"/><Relationship Id="rId2" Type="http://schemas.openxmlformats.org/officeDocument/2006/relationships/notesSlide" Target="../notesSlides/notesSlide35.xml"/><Relationship Id="rId16" Type="http://schemas.openxmlformats.org/officeDocument/2006/relationships/image" Target="../media/image186.png"/><Relationship Id="rId1" Type="http://schemas.openxmlformats.org/officeDocument/2006/relationships/slideLayout" Target="../slideLayouts/slideLayout126.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5" Type="http://schemas.openxmlformats.org/officeDocument/2006/relationships/image" Target="../media/image185.png"/><Relationship Id="rId10" Type="http://schemas.openxmlformats.org/officeDocument/2006/relationships/image" Target="../media/image180.png"/><Relationship Id="rId19" Type="http://schemas.openxmlformats.org/officeDocument/2006/relationships/image" Target="../media/image189.jpeg"/><Relationship Id="rId4" Type="http://schemas.microsoft.com/office/2007/relationships/hdphoto" Target="NULL"/><Relationship Id="rId9" Type="http://schemas.openxmlformats.org/officeDocument/2006/relationships/image" Target="../media/image179.png"/><Relationship Id="rId14" Type="http://schemas.openxmlformats.org/officeDocument/2006/relationships/image" Target="../media/image184.png"/></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0.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8" Type="http://schemas.openxmlformats.org/officeDocument/2006/relationships/image" Target="../media/image194.emf"/><Relationship Id="rId3" Type="http://schemas.openxmlformats.org/officeDocument/2006/relationships/image" Target="../media/image190.emf"/><Relationship Id="rId7" Type="http://schemas.openxmlformats.org/officeDocument/2006/relationships/image" Target="../media/image193.wmf"/><Relationship Id="rId2" Type="http://schemas.openxmlformats.org/officeDocument/2006/relationships/notesSlide" Target="../notesSlides/notesSlide36.xml"/><Relationship Id="rId1" Type="http://schemas.openxmlformats.org/officeDocument/2006/relationships/slideLayout" Target="../slideLayouts/slideLayout127.xml"/><Relationship Id="rId6" Type="http://schemas.openxmlformats.org/officeDocument/2006/relationships/image" Target="../media/image192.png"/><Relationship Id="rId5" Type="http://schemas.openxmlformats.org/officeDocument/2006/relationships/image" Target="../media/image191.wmf"/><Relationship Id="rId10" Type="http://schemas.openxmlformats.org/officeDocument/2006/relationships/image" Target="../media/image195.emf"/><Relationship Id="rId4" Type="http://schemas.openxmlformats.org/officeDocument/2006/relationships/image" Target="../media/image103.jpeg"/><Relationship Id="rId9" Type="http://schemas.openxmlformats.org/officeDocument/2006/relationships/image" Target="../media/image112.png"/></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21.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inforepuestos.com.ar/blog/wp-content/gallery/cache/522__h=x_vwargentinainvierte.jpg"/>
          <p:cNvPicPr>
            <a:picLocks noChangeAspect="1" noChangeArrowheads="1"/>
          </p:cNvPicPr>
          <p:nvPr/>
        </p:nvPicPr>
        <p:blipFill>
          <a:blip r:embed="rId2" cstate="print"/>
          <a:srcRect/>
          <a:stretch>
            <a:fillRect/>
          </a:stretch>
        </p:blipFill>
        <p:spPr bwMode="auto">
          <a:xfrm>
            <a:off x="0" y="0"/>
            <a:ext cx="14630400" cy="8229600"/>
          </a:xfrm>
          <a:prstGeom prst="rect">
            <a:avLst/>
          </a:prstGeom>
          <a:noFill/>
        </p:spPr>
      </p:pic>
      <p:sp>
        <p:nvSpPr>
          <p:cNvPr id="39" name="Rounded Rectangle 38"/>
          <p:cNvSpPr/>
          <p:nvPr/>
        </p:nvSpPr>
        <p:spPr>
          <a:xfrm rot="10800000" flipH="1">
            <a:off x="9391792" y="7936991"/>
            <a:ext cx="1248499" cy="398345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0" name="Rounded Rectangle 39"/>
          <p:cNvSpPr/>
          <p:nvPr/>
        </p:nvSpPr>
        <p:spPr>
          <a:xfrm rot="10800000" flipH="1">
            <a:off x="11093130" y="7936992"/>
            <a:ext cx="1050102" cy="18089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1" name="Rounded Rectangle 40"/>
          <p:cNvSpPr/>
          <p:nvPr/>
        </p:nvSpPr>
        <p:spPr>
          <a:xfrm rot="10800000" flipH="1">
            <a:off x="3506379" y="8063341"/>
            <a:ext cx="1060078" cy="759727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2" name="Rounded Rectangle 41"/>
          <p:cNvSpPr/>
          <p:nvPr/>
        </p:nvSpPr>
        <p:spPr>
          <a:xfrm rot="10800000" flipH="1">
            <a:off x="5405839" y="7856842"/>
            <a:ext cx="1246970" cy="6655572"/>
          </a:xfrm>
          <a:prstGeom prst="roundRect">
            <a:avLst>
              <a:gd name="adj" fmla="val 50000"/>
            </a:avLst>
          </a:prstGeom>
          <a:solidFill>
            <a:srgbClr val="0070C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3" name="Rounded Rectangle 42"/>
          <p:cNvSpPr/>
          <p:nvPr/>
        </p:nvSpPr>
        <p:spPr>
          <a:xfrm rot="10800000" flipH="1">
            <a:off x="546101" y="8050503"/>
            <a:ext cx="1248499" cy="398345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4" name="Rounded Rectangle 43"/>
          <p:cNvSpPr/>
          <p:nvPr/>
        </p:nvSpPr>
        <p:spPr>
          <a:xfrm rot="10800000" flipH="1">
            <a:off x="12861202" y="9981922"/>
            <a:ext cx="1248499" cy="3983459"/>
          </a:xfrm>
          <a:prstGeom prst="roundRect">
            <a:avLst>
              <a:gd name="adj" fmla="val 50000"/>
            </a:avLst>
          </a:prstGeom>
          <a:solidFill>
            <a:schemeClr val="accent3">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16" name="Title 15"/>
          <p:cNvSpPr>
            <a:spLocks noGrp="1"/>
          </p:cNvSpPr>
          <p:nvPr>
            <p:ph type="ctrTitle"/>
          </p:nvPr>
        </p:nvSpPr>
        <p:spPr/>
        <p:txBody>
          <a:bodyPr/>
          <a:lstStyle/>
          <a:p>
            <a:endParaRPr lang="en-US"/>
          </a:p>
        </p:txBody>
      </p:sp>
      <p:sp>
        <p:nvSpPr>
          <p:cNvPr id="17" name="Subtitle 16"/>
          <p:cNvSpPr>
            <a:spLocks noGrp="1"/>
          </p:cNvSpPr>
          <p:nvPr>
            <p:ph type="subTitle" idx="1"/>
          </p:nvPr>
        </p:nvSpPr>
        <p:spPr/>
        <p:txBody>
          <a:bodyPr/>
          <a:lstStyle/>
          <a:p>
            <a:endParaRPr lang="en-US"/>
          </a:p>
        </p:txBody>
      </p:sp>
      <p:sp>
        <p:nvSpPr>
          <p:cNvPr id="21" name="Rectangle 20"/>
          <p:cNvSpPr/>
          <p:nvPr/>
        </p:nvSpPr>
        <p:spPr>
          <a:xfrm>
            <a:off x="0" y="7356764"/>
            <a:ext cx="14630400" cy="498763"/>
          </a:xfrm>
          <a:prstGeom prst="rect">
            <a:avLst/>
          </a:prstGeom>
          <a:solidFill>
            <a:schemeClr val="bg1">
              <a:alpha val="83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19" name="Group 18"/>
          <p:cNvGrpSpPr/>
          <p:nvPr/>
        </p:nvGrpSpPr>
        <p:grpSpPr>
          <a:xfrm>
            <a:off x="6222425" y="4812729"/>
            <a:ext cx="2838450" cy="3333750"/>
            <a:chOff x="10067062" y="4895850"/>
            <a:chExt cx="2838450" cy="3333750"/>
          </a:xfrm>
        </p:grpSpPr>
        <p:sp>
          <p:nvSpPr>
            <p:cNvPr id="18" name="Oval 17"/>
            <p:cNvSpPr/>
            <p:nvPr/>
          </p:nvSpPr>
          <p:spPr>
            <a:xfrm>
              <a:off x="10577947" y="5403273"/>
              <a:ext cx="1828800" cy="1724891"/>
            </a:xfrm>
            <a:prstGeom prst="ellipse">
              <a:avLst/>
            </a:prstGeom>
            <a:solidFill>
              <a:schemeClr val="bg1"/>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028" name="Picture 4" descr="http://images03.olx-st.com/ui/4/92/25/1265907326_71508725_1-Fotos-de-VOLKSWAGEN-ARGENTINA-SA-PROMOCION-EXCLUSIVA-TODA-LA-LINEA-PREADJUDICACIONES.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067062" y="4895850"/>
              <a:ext cx="2838450" cy="3333750"/>
            </a:xfrm>
            <a:prstGeom prst="rect">
              <a:avLst/>
            </a:prstGeom>
            <a:noFill/>
          </p:spPr>
        </p:pic>
      </p:grpSp>
      <p:sp>
        <p:nvSpPr>
          <p:cNvPr id="22" name="Rectangle 21"/>
          <p:cNvSpPr/>
          <p:nvPr/>
        </p:nvSpPr>
        <p:spPr>
          <a:xfrm>
            <a:off x="0" y="399184"/>
            <a:ext cx="14630400" cy="498763"/>
          </a:xfrm>
          <a:prstGeom prst="rect">
            <a:avLst/>
          </a:prstGeom>
          <a:solidFill>
            <a:schemeClr val="bg1">
              <a:alpha val="83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034" name="Picture 10" descr="http://www.lodehoy.com.ar/wp-content/uploads/2008/03/ibm.jpg"/>
          <p:cNvPicPr>
            <a:picLocks noChangeAspect="1" noChangeArrowheads="1"/>
          </p:cNvPicPr>
          <p:nvPr/>
        </p:nvPicPr>
        <p:blipFill>
          <a:blip r:embed="rId4" cstate="print"/>
          <a:srcRect/>
          <a:stretch>
            <a:fillRect/>
          </a:stretch>
        </p:blipFill>
        <p:spPr bwMode="auto">
          <a:xfrm>
            <a:off x="12985750" y="28575"/>
            <a:ext cx="1587500" cy="836021"/>
          </a:xfrm>
          <a:prstGeom prst="rect">
            <a:avLst/>
          </a:prstGeom>
          <a:noFill/>
        </p:spPr>
      </p:pic>
      <p:pic>
        <p:nvPicPr>
          <p:cNvPr id="24" name="Picture 5" descr="Cisco_Logo_RGB-2Color_Video"/>
          <p:cNvPicPr>
            <a:picLocks noChangeAspect="1" noChangeArrowheads="1"/>
          </p:cNvPicPr>
          <p:nvPr/>
        </p:nvPicPr>
        <p:blipFill>
          <a:blip r:embed="rId5" cstate="print"/>
          <a:srcRect/>
          <a:stretch>
            <a:fillRect/>
          </a:stretch>
        </p:blipFill>
        <p:spPr bwMode="auto">
          <a:xfrm>
            <a:off x="57150" y="28575"/>
            <a:ext cx="1608879" cy="812517"/>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6" dur="16400" fill="hold"/>
                                        <p:tgtEl>
                                          <p:spTgt spid="39"/>
                                        </p:tgtEl>
                                        <p:attrNameLst>
                                          <p:attrName>ppt_x</p:attrName>
                                          <p:attrName>ppt_y</p:attrName>
                                        </p:attrNameLst>
                                      </p:cBhvr>
                                      <p:rCtr x="0" y="-504"/>
                                    </p:animMotion>
                                  </p:childTnLst>
                                </p:cTn>
                              </p:par>
                              <p:par>
                                <p:cTn id="7"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8" dur="10900" fill="hold"/>
                                        <p:tgtEl>
                                          <p:spTgt spid="40"/>
                                        </p:tgtEl>
                                        <p:attrNameLst>
                                          <p:attrName>ppt_x</p:attrName>
                                          <p:attrName>ppt_y</p:attrName>
                                        </p:attrNameLst>
                                      </p:cBhvr>
                                      <p:rCtr x="0" y="-173"/>
                                    </p:animMotion>
                                  </p:childTnLst>
                                </p:cTn>
                              </p:par>
                              <p:par>
                                <p:cTn id="9"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0" dur="12100" fill="hold"/>
                                        <p:tgtEl>
                                          <p:spTgt spid="41"/>
                                        </p:tgtEl>
                                        <p:attrNameLst>
                                          <p:attrName>ppt_x</p:attrName>
                                          <p:attrName>ppt_y</p:attrName>
                                        </p:attrNameLst>
                                      </p:cBhvr>
                                      <p:rCtr x="0" y="-768"/>
                                    </p:animMotion>
                                  </p:childTnLst>
                                </p:cTn>
                              </p:par>
                              <p:par>
                                <p:cTn id="11"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2" dur="8400" fill="hold"/>
                                        <p:tgtEl>
                                          <p:spTgt spid="42"/>
                                        </p:tgtEl>
                                        <p:attrNameLst>
                                          <p:attrName>ppt_x</p:attrName>
                                          <p:attrName>ppt_y</p:attrName>
                                        </p:attrNameLst>
                                      </p:cBhvr>
                                      <p:rCtr x="0" y="-504"/>
                                    </p:animMotion>
                                  </p:childTnLst>
                                </p:cTn>
                              </p:par>
                              <p:par>
                                <p:cTn id="1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14" dur="11500" fill="hold"/>
                                        <p:tgtEl>
                                          <p:spTgt spid="43"/>
                                        </p:tgtEl>
                                        <p:attrNameLst>
                                          <p:attrName>ppt_x</p:attrName>
                                          <p:attrName>ppt_y</p:attrName>
                                        </p:attrNameLst>
                                      </p:cBhvr>
                                      <p:rCtr x="0" y="-661"/>
                                    </p:animMotion>
                                  </p:childTnLst>
                                </p:cTn>
                              </p:par>
                              <p:par>
                                <p:cTn id="1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16" dur="7300" fill="hold"/>
                                        <p:tgtEl>
                                          <p:spTgt spid="44"/>
                                        </p:tgtEl>
                                        <p:attrNameLst>
                                          <p:attrName>ppt_x</p:attrName>
                                          <p:attrName>ppt_y</p:attrName>
                                        </p:attrNameLst>
                                      </p:cBhvr>
                                      <p:rCtr x="0" y="-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2322" name="Rectangle 2"/>
          <p:cNvSpPr>
            <a:spLocks noChangeArrowheads="1"/>
          </p:cNvSpPr>
          <p:nvPr/>
        </p:nvSpPr>
        <p:spPr bwMode="auto">
          <a:xfrm rot="10800000">
            <a:off x="7315200" y="1496290"/>
            <a:ext cx="7315200" cy="6733309"/>
          </a:xfrm>
          <a:prstGeom prst="rect">
            <a:avLst/>
          </a:prstGeom>
          <a:gradFill rotWithShape="1">
            <a:gsLst>
              <a:gs pos="0">
                <a:srgbClr val="002060"/>
              </a:gs>
              <a:gs pos="100000">
                <a:schemeClr val="accent1">
                  <a:gamma/>
                  <a:shade val="46275"/>
                  <a:invGamma/>
                  <a:alpha val="0"/>
                </a:schemeClr>
              </a:gs>
            </a:gsLst>
            <a:lin ang="5400000" scaled="1"/>
          </a:gradFill>
          <a:ln w="9525" algn="ctr">
            <a:noFill/>
            <a:miter lim="800000"/>
            <a:headEnd/>
            <a:tailEnd/>
          </a:ln>
          <a:effectLst/>
        </p:spPr>
        <p:txBody>
          <a:bodyPr wrap="square" lIns="117314" tIns="58656" rIns="117314" bIns="58656" anchor="ctr">
            <a:spAutoFit/>
          </a:bodyPr>
          <a:lstStyle/>
          <a:p>
            <a:pPr algn="ctr">
              <a:lnSpc>
                <a:spcPct val="90000"/>
              </a:lnSpc>
              <a:defRPr/>
            </a:pPr>
            <a:endParaRPr lang="en-US" sz="3400" dirty="0">
              <a:solidFill>
                <a:srgbClr val="FFFFFF"/>
              </a:solidFill>
              <a:sym typeface="Arial" pitchFamily="34" charset="0"/>
            </a:endParaRPr>
          </a:p>
        </p:txBody>
      </p:sp>
      <p:sp>
        <p:nvSpPr>
          <p:cNvPr id="1592323" name="Oval 3"/>
          <p:cNvSpPr>
            <a:spLocks noChangeArrowheads="1"/>
          </p:cNvSpPr>
          <p:nvPr/>
        </p:nvSpPr>
        <p:spPr bwMode="auto">
          <a:xfrm>
            <a:off x="9265920" y="4477667"/>
            <a:ext cx="4511040" cy="828746"/>
          </a:xfrm>
          <a:prstGeom prst="ellipse">
            <a:avLst/>
          </a:prstGeom>
          <a:gradFill rotWithShape="1">
            <a:gsLst>
              <a:gs pos="0">
                <a:srgbClr val="7AD8FE"/>
              </a:gs>
              <a:gs pos="100000">
                <a:srgbClr val="386476">
                  <a:alpha val="0"/>
                </a:srgbClr>
              </a:gs>
            </a:gsLst>
            <a:path path="shape">
              <a:fillToRect l="50000" t="50000" r="50000" b="50000"/>
            </a:path>
          </a:gradFill>
          <a:ln w="9525" algn="ctr">
            <a:noFill/>
            <a:round/>
            <a:headEnd/>
            <a:tailEnd/>
          </a:ln>
        </p:spPr>
        <p:txBody>
          <a:bodyPr lIns="117314" tIns="58656" rIns="117314" bIns="58656" anchor="ctr">
            <a:spAutoFit/>
          </a:bodyPr>
          <a:lstStyle/>
          <a:p>
            <a:pPr algn="ctr">
              <a:lnSpc>
                <a:spcPct val="90000"/>
              </a:lnSpc>
            </a:pPr>
            <a:endParaRPr lang="es-ES" sz="3400" dirty="0">
              <a:solidFill>
                <a:srgbClr val="FFFFFF"/>
              </a:solidFill>
              <a:sym typeface="Arial" pitchFamily="34" charset="0"/>
            </a:endParaRPr>
          </a:p>
        </p:txBody>
      </p:sp>
      <p:sp>
        <p:nvSpPr>
          <p:cNvPr id="43012" name="Rectangle 4"/>
          <p:cNvSpPr>
            <a:spLocks noChangeArrowheads="1"/>
          </p:cNvSpPr>
          <p:nvPr/>
        </p:nvSpPr>
        <p:spPr bwMode="auto">
          <a:xfrm rot="10800000">
            <a:off x="0" y="1475508"/>
            <a:ext cx="7132320" cy="6754091"/>
          </a:xfrm>
          <a:prstGeom prst="rect">
            <a:avLst/>
          </a:prstGeom>
          <a:gradFill rotWithShape="1">
            <a:gsLst>
              <a:gs pos="0">
                <a:srgbClr val="0070C0"/>
              </a:gs>
              <a:gs pos="100000">
                <a:srgbClr val="054250">
                  <a:alpha val="0"/>
                </a:srgbClr>
              </a:gs>
            </a:gsLst>
            <a:lin ang="5400000" scaled="1"/>
          </a:gradFill>
          <a:ln w="9525" algn="ctr">
            <a:noFill/>
            <a:miter lim="800000"/>
            <a:headEnd/>
            <a:tailEnd/>
          </a:ln>
        </p:spPr>
        <p:txBody>
          <a:bodyPr wrap="square" lIns="117314" tIns="58656" rIns="117314" bIns="58656" anchor="ctr">
            <a:spAutoFit/>
          </a:bodyPr>
          <a:lstStyle/>
          <a:p>
            <a:pPr algn="ctr">
              <a:lnSpc>
                <a:spcPct val="90000"/>
              </a:lnSpc>
            </a:pPr>
            <a:endParaRPr lang="es-ES" sz="3400" dirty="0">
              <a:solidFill>
                <a:srgbClr val="FFFFFF"/>
              </a:solidFill>
              <a:sym typeface="Arial" pitchFamily="34" charset="0"/>
            </a:endParaRPr>
          </a:p>
        </p:txBody>
      </p:sp>
      <p:sp>
        <p:nvSpPr>
          <p:cNvPr id="43013" name="Title 1"/>
          <p:cNvSpPr>
            <a:spLocks noGrp="1"/>
          </p:cNvSpPr>
          <p:nvPr>
            <p:ph type="title" idx="4294967295"/>
          </p:nvPr>
        </p:nvSpPr>
        <p:spPr>
          <a:xfrm>
            <a:off x="279401" y="277368"/>
            <a:ext cx="13032741" cy="1005840"/>
          </a:xfrm>
        </p:spPr>
        <p:txBody>
          <a:bodyPr anchor="ctr"/>
          <a:lstStyle/>
          <a:p>
            <a:pPr eaLnBrk="1" hangingPunct="1"/>
            <a:r>
              <a:rPr lang="en-US" altLang="zh-TW" sz="4600" b="0" dirty="0" smtClean="0"/>
              <a:t>Unified IO</a:t>
            </a:r>
            <a:br>
              <a:rPr lang="en-US" altLang="zh-TW" sz="4600" b="0" dirty="0" smtClean="0"/>
            </a:br>
            <a:r>
              <a:rPr lang="en-US" altLang="zh-TW" sz="4600" b="0" dirty="0" smtClean="0"/>
              <a:t>Increased Efficiency, Simpler Operations</a:t>
            </a:r>
          </a:p>
        </p:txBody>
      </p:sp>
      <p:cxnSp>
        <p:nvCxnSpPr>
          <p:cNvPr id="43014" name="Straight Connector 29"/>
          <p:cNvCxnSpPr>
            <a:cxnSpLocks noChangeShapeType="1"/>
          </p:cNvCxnSpPr>
          <p:nvPr/>
        </p:nvCxnSpPr>
        <p:spPr bwMode="auto">
          <a:xfrm rot="10800000" flipV="1">
            <a:off x="1783080" y="3716656"/>
            <a:ext cx="1211581" cy="1230630"/>
          </a:xfrm>
          <a:prstGeom prst="line">
            <a:avLst/>
          </a:prstGeom>
          <a:noFill/>
          <a:ln w="50800" algn="ctr">
            <a:solidFill>
              <a:srgbClr val="24FC29"/>
            </a:solidFill>
            <a:round/>
            <a:headEnd/>
            <a:tailEnd/>
          </a:ln>
        </p:spPr>
      </p:cxnSp>
      <p:cxnSp>
        <p:nvCxnSpPr>
          <p:cNvPr id="43015" name="Straight Connector 33"/>
          <p:cNvCxnSpPr>
            <a:cxnSpLocks noChangeShapeType="1"/>
          </p:cNvCxnSpPr>
          <p:nvPr/>
        </p:nvCxnSpPr>
        <p:spPr bwMode="auto">
          <a:xfrm rot="5400000">
            <a:off x="2337118" y="4054792"/>
            <a:ext cx="779146" cy="769621"/>
          </a:xfrm>
          <a:prstGeom prst="line">
            <a:avLst/>
          </a:prstGeom>
          <a:noFill/>
          <a:ln w="50800" algn="ctr">
            <a:solidFill>
              <a:srgbClr val="24FC29"/>
            </a:solidFill>
            <a:round/>
            <a:headEnd/>
            <a:tailEnd/>
          </a:ln>
        </p:spPr>
      </p:cxnSp>
      <p:cxnSp>
        <p:nvCxnSpPr>
          <p:cNvPr id="43016" name="Straight Connector 38"/>
          <p:cNvCxnSpPr>
            <a:cxnSpLocks noChangeShapeType="1"/>
          </p:cNvCxnSpPr>
          <p:nvPr/>
        </p:nvCxnSpPr>
        <p:spPr bwMode="auto">
          <a:xfrm>
            <a:off x="3944622" y="3848100"/>
            <a:ext cx="1021080" cy="1021080"/>
          </a:xfrm>
          <a:prstGeom prst="line">
            <a:avLst/>
          </a:prstGeom>
          <a:noFill/>
          <a:ln w="50800" algn="ctr">
            <a:solidFill>
              <a:srgbClr val="0000FF"/>
            </a:solidFill>
            <a:round/>
            <a:headEnd/>
            <a:tailEnd/>
          </a:ln>
        </p:spPr>
      </p:cxnSp>
      <p:pic>
        <p:nvPicPr>
          <p:cNvPr id="43017" name="Picture 89" descr="tape array.gif"/>
          <p:cNvPicPr>
            <a:picLocks noChangeAspect="1"/>
          </p:cNvPicPr>
          <p:nvPr/>
        </p:nvPicPr>
        <p:blipFill>
          <a:blip r:embed="rId3" cstate="print"/>
          <a:srcRect/>
          <a:stretch>
            <a:fillRect/>
          </a:stretch>
        </p:blipFill>
        <p:spPr bwMode="auto">
          <a:xfrm>
            <a:off x="13180061" y="4522470"/>
            <a:ext cx="820419" cy="870586"/>
          </a:xfrm>
          <a:prstGeom prst="rect">
            <a:avLst/>
          </a:prstGeom>
          <a:noFill/>
          <a:ln w="9525">
            <a:noFill/>
            <a:miter lim="800000"/>
            <a:headEnd/>
            <a:tailEnd/>
          </a:ln>
        </p:spPr>
      </p:pic>
      <p:pic>
        <p:nvPicPr>
          <p:cNvPr id="43018" name="Picture 92" descr="fc disk.gif"/>
          <p:cNvPicPr>
            <a:picLocks noChangeAspect="1"/>
          </p:cNvPicPr>
          <p:nvPr/>
        </p:nvPicPr>
        <p:blipFill>
          <a:blip r:embed="rId4" cstate="print"/>
          <a:srcRect/>
          <a:stretch>
            <a:fillRect/>
          </a:stretch>
        </p:blipFill>
        <p:spPr bwMode="auto">
          <a:xfrm>
            <a:off x="13147041" y="5480686"/>
            <a:ext cx="909320" cy="843914"/>
          </a:xfrm>
          <a:prstGeom prst="rect">
            <a:avLst/>
          </a:prstGeom>
          <a:noFill/>
          <a:ln w="9525">
            <a:noFill/>
            <a:miter lim="800000"/>
            <a:headEnd/>
            <a:tailEnd/>
          </a:ln>
        </p:spPr>
      </p:pic>
      <p:pic>
        <p:nvPicPr>
          <p:cNvPr id="43019" name="Picture 93" descr="PC-Icon.gif"/>
          <p:cNvPicPr>
            <a:picLocks noChangeAspect="1"/>
          </p:cNvPicPr>
          <p:nvPr/>
        </p:nvPicPr>
        <p:blipFill>
          <a:blip r:embed="rId5" cstate="print"/>
          <a:srcRect/>
          <a:stretch>
            <a:fillRect/>
          </a:stretch>
        </p:blipFill>
        <p:spPr bwMode="auto">
          <a:xfrm>
            <a:off x="11643360" y="6134100"/>
            <a:ext cx="1534160" cy="723900"/>
          </a:xfrm>
          <a:prstGeom prst="rect">
            <a:avLst/>
          </a:prstGeom>
          <a:noFill/>
          <a:ln w="9525">
            <a:noFill/>
            <a:miter lim="800000"/>
            <a:headEnd/>
            <a:tailEnd/>
          </a:ln>
        </p:spPr>
      </p:pic>
      <p:pic>
        <p:nvPicPr>
          <p:cNvPr id="43020" name="Picture 95" descr="virtual server.gif"/>
          <p:cNvPicPr>
            <a:picLocks noChangeAspect="1"/>
          </p:cNvPicPr>
          <p:nvPr/>
        </p:nvPicPr>
        <p:blipFill>
          <a:blip r:embed="rId6" cstate="print"/>
          <a:srcRect/>
          <a:stretch>
            <a:fillRect/>
          </a:stretch>
        </p:blipFill>
        <p:spPr bwMode="auto">
          <a:xfrm>
            <a:off x="9022080" y="4933950"/>
            <a:ext cx="1262381" cy="533400"/>
          </a:xfrm>
          <a:prstGeom prst="rect">
            <a:avLst/>
          </a:prstGeom>
          <a:noFill/>
          <a:ln w="9525">
            <a:noFill/>
            <a:miter lim="800000"/>
            <a:headEnd/>
            <a:tailEnd/>
          </a:ln>
        </p:spPr>
      </p:pic>
      <p:pic>
        <p:nvPicPr>
          <p:cNvPr id="43021" name="Picture 97" descr="File Server.gif"/>
          <p:cNvPicPr>
            <a:picLocks noChangeAspect="1"/>
          </p:cNvPicPr>
          <p:nvPr/>
        </p:nvPicPr>
        <p:blipFill>
          <a:blip r:embed="rId7" cstate="print"/>
          <a:srcRect/>
          <a:stretch>
            <a:fillRect/>
          </a:stretch>
        </p:blipFill>
        <p:spPr bwMode="auto">
          <a:xfrm>
            <a:off x="10574021" y="6137910"/>
            <a:ext cx="680720" cy="807720"/>
          </a:xfrm>
          <a:prstGeom prst="rect">
            <a:avLst/>
          </a:prstGeom>
          <a:noFill/>
          <a:ln w="9525">
            <a:noFill/>
            <a:miter lim="800000"/>
            <a:headEnd/>
            <a:tailEnd/>
          </a:ln>
        </p:spPr>
      </p:pic>
      <p:grpSp>
        <p:nvGrpSpPr>
          <p:cNvPr id="2" name="Group 100"/>
          <p:cNvGrpSpPr>
            <a:grpSpLocks/>
          </p:cNvGrpSpPr>
          <p:nvPr/>
        </p:nvGrpSpPr>
        <p:grpSpPr bwMode="auto">
          <a:xfrm>
            <a:off x="8961121" y="5850256"/>
            <a:ext cx="1358901" cy="621030"/>
            <a:chOff x="4902200" y="6053310"/>
            <a:chExt cx="850087" cy="518127"/>
          </a:xfrm>
        </p:grpSpPr>
        <p:pic>
          <p:nvPicPr>
            <p:cNvPr id="43051" name="Picture 96" descr="1ru server icon.gif"/>
            <p:cNvPicPr>
              <a:picLocks noChangeAspect="1"/>
            </p:cNvPicPr>
            <p:nvPr/>
          </p:nvPicPr>
          <p:blipFill>
            <a:blip r:embed="rId8" cstate="print"/>
            <a:srcRect/>
            <a:stretch>
              <a:fillRect/>
            </a:stretch>
          </p:blipFill>
          <p:spPr bwMode="auto">
            <a:xfrm>
              <a:off x="4902200" y="6053310"/>
              <a:ext cx="850087" cy="175227"/>
            </a:xfrm>
            <a:prstGeom prst="rect">
              <a:avLst/>
            </a:prstGeom>
            <a:noFill/>
            <a:ln w="9525">
              <a:noFill/>
              <a:miter lim="800000"/>
              <a:headEnd/>
              <a:tailEnd/>
            </a:ln>
          </p:spPr>
        </p:pic>
        <p:pic>
          <p:nvPicPr>
            <p:cNvPr id="43052" name="Picture 98" descr="1ru server icon.gif"/>
            <p:cNvPicPr>
              <a:picLocks noChangeAspect="1"/>
            </p:cNvPicPr>
            <p:nvPr/>
          </p:nvPicPr>
          <p:blipFill>
            <a:blip r:embed="rId8" cstate="print"/>
            <a:srcRect/>
            <a:stretch>
              <a:fillRect/>
            </a:stretch>
          </p:blipFill>
          <p:spPr bwMode="auto">
            <a:xfrm>
              <a:off x="4902200" y="6224760"/>
              <a:ext cx="850087" cy="175227"/>
            </a:xfrm>
            <a:prstGeom prst="rect">
              <a:avLst/>
            </a:prstGeom>
            <a:noFill/>
            <a:ln w="9525">
              <a:noFill/>
              <a:miter lim="800000"/>
              <a:headEnd/>
              <a:tailEnd/>
            </a:ln>
          </p:spPr>
        </p:pic>
        <p:pic>
          <p:nvPicPr>
            <p:cNvPr id="43053" name="Picture 99" descr="1ru server icon.gif"/>
            <p:cNvPicPr>
              <a:picLocks noChangeAspect="1"/>
            </p:cNvPicPr>
            <p:nvPr/>
          </p:nvPicPr>
          <p:blipFill>
            <a:blip r:embed="rId8" cstate="print"/>
            <a:srcRect/>
            <a:stretch>
              <a:fillRect/>
            </a:stretch>
          </p:blipFill>
          <p:spPr bwMode="auto">
            <a:xfrm>
              <a:off x="4902200" y="6396210"/>
              <a:ext cx="850087" cy="175227"/>
            </a:xfrm>
            <a:prstGeom prst="rect">
              <a:avLst/>
            </a:prstGeom>
            <a:noFill/>
            <a:ln w="9525">
              <a:noFill/>
              <a:miter lim="800000"/>
              <a:headEnd/>
              <a:tailEnd/>
            </a:ln>
          </p:spPr>
        </p:pic>
      </p:grpSp>
      <p:cxnSp>
        <p:nvCxnSpPr>
          <p:cNvPr id="43023" name="Straight Connector 168"/>
          <p:cNvCxnSpPr>
            <a:cxnSpLocks noChangeShapeType="1"/>
          </p:cNvCxnSpPr>
          <p:nvPr/>
        </p:nvCxnSpPr>
        <p:spPr bwMode="auto">
          <a:xfrm rot="5400000">
            <a:off x="10732771" y="4253230"/>
            <a:ext cx="1767840" cy="27941"/>
          </a:xfrm>
          <a:prstGeom prst="line">
            <a:avLst/>
          </a:prstGeom>
          <a:noFill/>
          <a:ln w="19050" algn="ctr">
            <a:solidFill>
              <a:srgbClr val="FFFF00"/>
            </a:solidFill>
            <a:round/>
            <a:headEnd/>
            <a:tailEnd/>
          </a:ln>
        </p:spPr>
      </p:cxnSp>
      <p:cxnSp>
        <p:nvCxnSpPr>
          <p:cNvPr id="43024" name="Straight Connector 171"/>
          <p:cNvCxnSpPr>
            <a:cxnSpLocks noChangeShapeType="1"/>
          </p:cNvCxnSpPr>
          <p:nvPr/>
        </p:nvCxnSpPr>
        <p:spPr bwMode="auto">
          <a:xfrm rot="5400000">
            <a:off x="11115040" y="4003040"/>
            <a:ext cx="1432560" cy="10160"/>
          </a:xfrm>
          <a:prstGeom prst="line">
            <a:avLst/>
          </a:prstGeom>
          <a:noFill/>
          <a:ln w="19050" algn="ctr">
            <a:solidFill>
              <a:srgbClr val="FFFF00"/>
            </a:solidFill>
            <a:round/>
            <a:headEnd/>
            <a:tailEnd/>
          </a:ln>
        </p:spPr>
      </p:cxnSp>
      <p:cxnSp>
        <p:nvCxnSpPr>
          <p:cNvPr id="43025" name="Straight Connector 172"/>
          <p:cNvCxnSpPr>
            <a:cxnSpLocks noChangeShapeType="1"/>
          </p:cNvCxnSpPr>
          <p:nvPr/>
        </p:nvCxnSpPr>
        <p:spPr bwMode="auto">
          <a:xfrm rot="10800000" flipV="1">
            <a:off x="10284461" y="5044441"/>
            <a:ext cx="1440179" cy="156210"/>
          </a:xfrm>
          <a:prstGeom prst="line">
            <a:avLst/>
          </a:prstGeom>
          <a:noFill/>
          <a:ln w="19050" algn="ctr">
            <a:solidFill>
              <a:srgbClr val="6ED5FE"/>
            </a:solidFill>
            <a:round/>
            <a:headEnd/>
            <a:tailEnd/>
          </a:ln>
        </p:spPr>
      </p:cxnSp>
      <p:cxnSp>
        <p:nvCxnSpPr>
          <p:cNvPr id="43026" name="Straight Connector 175"/>
          <p:cNvCxnSpPr>
            <a:cxnSpLocks noChangeShapeType="1"/>
          </p:cNvCxnSpPr>
          <p:nvPr/>
        </p:nvCxnSpPr>
        <p:spPr bwMode="auto">
          <a:xfrm rot="10800000" flipV="1">
            <a:off x="9641840" y="5044440"/>
            <a:ext cx="2082800" cy="805816"/>
          </a:xfrm>
          <a:prstGeom prst="line">
            <a:avLst/>
          </a:prstGeom>
          <a:noFill/>
          <a:ln w="19050" algn="ctr">
            <a:solidFill>
              <a:srgbClr val="6ED5FE"/>
            </a:solidFill>
            <a:round/>
            <a:headEnd/>
            <a:tailEnd/>
          </a:ln>
        </p:spPr>
      </p:cxnSp>
      <p:cxnSp>
        <p:nvCxnSpPr>
          <p:cNvPr id="43027" name="Straight Connector 178"/>
          <p:cNvCxnSpPr>
            <a:cxnSpLocks noChangeShapeType="1"/>
          </p:cNvCxnSpPr>
          <p:nvPr/>
        </p:nvCxnSpPr>
        <p:spPr bwMode="auto">
          <a:xfrm rot="5400000">
            <a:off x="10699115" y="5579746"/>
            <a:ext cx="773430" cy="342899"/>
          </a:xfrm>
          <a:prstGeom prst="line">
            <a:avLst/>
          </a:prstGeom>
          <a:noFill/>
          <a:ln w="19050" algn="ctr">
            <a:solidFill>
              <a:srgbClr val="6ED5FE"/>
            </a:solidFill>
            <a:round/>
            <a:headEnd/>
            <a:tailEnd/>
          </a:ln>
        </p:spPr>
      </p:cxnSp>
      <p:cxnSp>
        <p:nvCxnSpPr>
          <p:cNvPr id="43028" name="Straight Connector 181"/>
          <p:cNvCxnSpPr>
            <a:cxnSpLocks noChangeShapeType="1"/>
          </p:cNvCxnSpPr>
          <p:nvPr/>
        </p:nvCxnSpPr>
        <p:spPr bwMode="auto">
          <a:xfrm rot="16200000" flipH="1">
            <a:off x="11494771" y="5218430"/>
            <a:ext cx="861060" cy="970280"/>
          </a:xfrm>
          <a:prstGeom prst="line">
            <a:avLst/>
          </a:prstGeom>
          <a:noFill/>
          <a:ln w="19050" algn="ctr">
            <a:solidFill>
              <a:srgbClr val="6ED5FE"/>
            </a:solidFill>
            <a:round/>
            <a:headEnd/>
            <a:tailEnd/>
          </a:ln>
        </p:spPr>
      </p:cxnSp>
      <p:cxnSp>
        <p:nvCxnSpPr>
          <p:cNvPr id="43029" name="Straight Connector 185"/>
          <p:cNvCxnSpPr>
            <a:cxnSpLocks noChangeShapeType="1"/>
          </p:cNvCxnSpPr>
          <p:nvPr/>
        </p:nvCxnSpPr>
        <p:spPr bwMode="auto">
          <a:xfrm>
            <a:off x="11704320" y="5044441"/>
            <a:ext cx="1442720" cy="857250"/>
          </a:xfrm>
          <a:prstGeom prst="line">
            <a:avLst/>
          </a:prstGeom>
          <a:noFill/>
          <a:ln w="19050" algn="ctr">
            <a:solidFill>
              <a:srgbClr val="24FC29"/>
            </a:solidFill>
            <a:round/>
            <a:headEnd/>
            <a:tailEnd/>
          </a:ln>
        </p:spPr>
      </p:cxnSp>
      <p:cxnSp>
        <p:nvCxnSpPr>
          <p:cNvPr id="43030" name="Straight Connector 198"/>
          <p:cNvCxnSpPr>
            <a:cxnSpLocks noChangeShapeType="1"/>
          </p:cNvCxnSpPr>
          <p:nvPr/>
        </p:nvCxnSpPr>
        <p:spPr bwMode="auto">
          <a:xfrm flipV="1">
            <a:off x="11115040" y="4956811"/>
            <a:ext cx="2065021" cy="57150"/>
          </a:xfrm>
          <a:prstGeom prst="line">
            <a:avLst/>
          </a:prstGeom>
          <a:noFill/>
          <a:ln w="19050" algn="ctr">
            <a:solidFill>
              <a:srgbClr val="24FC29"/>
            </a:solidFill>
            <a:round/>
            <a:headEnd/>
            <a:tailEnd/>
          </a:ln>
        </p:spPr>
      </p:cxnSp>
      <p:sp>
        <p:nvSpPr>
          <p:cNvPr id="1592382" name="Oval 62"/>
          <p:cNvSpPr>
            <a:spLocks noChangeArrowheads="1"/>
          </p:cNvSpPr>
          <p:nvPr/>
        </p:nvSpPr>
        <p:spPr bwMode="auto">
          <a:xfrm>
            <a:off x="11498581" y="3151787"/>
            <a:ext cx="243840" cy="828746"/>
          </a:xfrm>
          <a:prstGeom prst="ellipse">
            <a:avLst/>
          </a:prstGeom>
          <a:gradFill rotWithShape="1">
            <a:gsLst>
              <a:gs pos="0">
                <a:srgbClr val="FFFF00"/>
              </a:gs>
              <a:gs pos="100000">
                <a:srgbClr val="767600">
                  <a:alpha val="0"/>
                </a:srgbClr>
              </a:gs>
            </a:gsLst>
            <a:path path="shape">
              <a:fillToRect l="50000" t="50000" r="50000" b="50000"/>
            </a:path>
          </a:gradFill>
          <a:ln w="9525" algn="ctr">
            <a:noFill/>
            <a:round/>
            <a:headEnd/>
            <a:tailEnd/>
          </a:ln>
        </p:spPr>
        <p:txBody>
          <a:bodyPr lIns="117314" tIns="58656" rIns="117314" bIns="58656" anchor="ctr">
            <a:spAutoFit/>
          </a:bodyPr>
          <a:lstStyle/>
          <a:p>
            <a:pPr algn="ctr">
              <a:lnSpc>
                <a:spcPct val="90000"/>
              </a:lnSpc>
            </a:pPr>
            <a:endParaRPr lang="es-ES" sz="3400" dirty="0">
              <a:solidFill>
                <a:srgbClr val="FFFFFF"/>
              </a:solidFill>
              <a:sym typeface="Arial" pitchFamily="34" charset="0"/>
            </a:endParaRPr>
          </a:p>
        </p:txBody>
      </p:sp>
      <p:sp>
        <p:nvSpPr>
          <p:cNvPr id="1592383" name="Oval 63"/>
          <p:cNvSpPr>
            <a:spLocks noChangeArrowheads="1"/>
          </p:cNvSpPr>
          <p:nvPr/>
        </p:nvSpPr>
        <p:spPr bwMode="auto">
          <a:xfrm>
            <a:off x="11704320" y="3174647"/>
            <a:ext cx="243840" cy="828746"/>
          </a:xfrm>
          <a:prstGeom prst="ellipse">
            <a:avLst/>
          </a:prstGeom>
          <a:gradFill rotWithShape="1">
            <a:gsLst>
              <a:gs pos="0">
                <a:srgbClr val="FFFF00"/>
              </a:gs>
              <a:gs pos="100000">
                <a:srgbClr val="767600">
                  <a:alpha val="0"/>
                </a:srgbClr>
              </a:gs>
            </a:gsLst>
            <a:path path="shape">
              <a:fillToRect l="50000" t="50000" r="50000" b="50000"/>
            </a:path>
          </a:gradFill>
          <a:ln w="9525" algn="ctr">
            <a:noFill/>
            <a:round/>
            <a:headEnd/>
            <a:tailEnd/>
          </a:ln>
        </p:spPr>
        <p:txBody>
          <a:bodyPr lIns="117314" tIns="58656" rIns="117314" bIns="58656" anchor="ctr">
            <a:spAutoFit/>
          </a:bodyPr>
          <a:lstStyle/>
          <a:p>
            <a:pPr algn="ctr">
              <a:lnSpc>
                <a:spcPct val="90000"/>
              </a:lnSpc>
            </a:pPr>
            <a:endParaRPr lang="es-ES" sz="3400" dirty="0">
              <a:solidFill>
                <a:srgbClr val="FFFFFF"/>
              </a:solidFill>
              <a:sym typeface="Arial" pitchFamily="34" charset="0"/>
            </a:endParaRPr>
          </a:p>
        </p:txBody>
      </p:sp>
      <p:pic>
        <p:nvPicPr>
          <p:cNvPr id="43033" name="Picture 66" descr="13194_11_2006_Jayshree_ C-Scape"/>
          <p:cNvPicPr preferRelativeResize="0">
            <a:picLocks noChangeAspect="1" noChangeArrowheads="1"/>
          </p:cNvPicPr>
          <p:nvPr/>
        </p:nvPicPr>
        <p:blipFill>
          <a:blip r:embed="rId9" cstate="print"/>
          <a:srcRect r="5263" b="7970"/>
          <a:stretch>
            <a:fillRect/>
          </a:stretch>
        </p:blipFill>
        <p:spPr bwMode="auto">
          <a:xfrm>
            <a:off x="10972800" y="4480561"/>
            <a:ext cx="1828800" cy="1055370"/>
          </a:xfrm>
          <a:prstGeom prst="rect">
            <a:avLst/>
          </a:prstGeom>
          <a:noFill/>
          <a:ln w="9525">
            <a:noFill/>
            <a:miter lim="800000"/>
            <a:headEnd/>
            <a:tailEnd/>
          </a:ln>
        </p:spPr>
      </p:pic>
      <p:sp>
        <p:nvSpPr>
          <p:cNvPr id="1592385" name="Rectangle 65"/>
          <p:cNvSpPr>
            <a:spLocks noChangeArrowheads="1"/>
          </p:cNvSpPr>
          <p:nvPr/>
        </p:nvSpPr>
        <p:spPr bwMode="auto">
          <a:xfrm>
            <a:off x="11312822" y="4701541"/>
            <a:ext cx="1153837" cy="755555"/>
          </a:xfrm>
          <a:prstGeom prst="rect">
            <a:avLst/>
          </a:prstGeom>
          <a:noFill/>
          <a:ln w="9525" algn="ctr">
            <a:noFill/>
            <a:miter lim="800000"/>
            <a:headEnd/>
            <a:tailEnd/>
          </a:ln>
          <a:effectLst>
            <a:outerShdw dist="17961" dir="2700000" algn="ctr" rotWithShape="0">
              <a:srgbClr val="01101D"/>
            </a:outerShdw>
          </a:effectLst>
        </p:spPr>
        <p:txBody>
          <a:bodyPr wrap="none" lIns="117314" tIns="58656" rIns="117314" bIns="58656">
            <a:spAutoFit/>
          </a:bodyPr>
          <a:lstStyle/>
          <a:p>
            <a:pPr algn="ctr" defTabSz="1163353">
              <a:lnSpc>
                <a:spcPct val="90000"/>
              </a:lnSpc>
              <a:defRPr/>
            </a:pPr>
            <a:r>
              <a:rPr lang="en-US" sz="2300" dirty="0">
                <a:solidFill>
                  <a:srgbClr val="FFFFFF"/>
                </a:solidFill>
                <a:sym typeface="Arial" pitchFamily="34" charset="0"/>
              </a:rPr>
              <a:t>Unified</a:t>
            </a:r>
          </a:p>
          <a:p>
            <a:pPr algn="ctr" defTabSz="1163353">
              <a:lnSpc>
                <a:spcPct val="90000"/>
              </a:lnSpc>
              <a:defRPr/>
            </a:pPr>
            <a:r>
              <a:rPr lang="en-US" sz="2300" dirty="0">
                <a:solidFill>
                  <a:srgbClr val="FFFFFF"/>
                </a:solidFill>
                <a:sym typeface="Arial" pitchFamily="34" charset="0"/>
              </a:rPr>
              <a:t>Fabric</a:t>
            </a:r>
          </a:p>
        </p:txBody>
      </p:sp>
      <p:pic>
        <p:nvPicPr>
          <p:cNvPr id="43035" name="Picture 4" descr="server.gif"/>
          <p:cNvPicPr>
            <a:picLocks noChangeAspect="1"/>
          </p:cNvPicPr>
          <p:nvPr/>
        </p:nvPicPr>
        <p:blipFill>
          <a:blip r:embed="rId10" cstate="print"/>
          <a:srcRect/>
          <a:stretch>
            <a:fillRect/>
          </a:stretch>
        </p:blipFill>
        <p:spPr bwMode="auto">
          <a:xfrm>
            <a:off x="10596880" y="2194560"/>
            <a:ext cx="2042160" cy="1531620"/>
          </a:xfrm>
          <a:prstGeom prst="rect">
            <a:avLst/>
          </a:prstGeom>
          <a:noFill/>
          <a:ln w="9525">
            <a:noFill/>
            <a:miter lim="800000"/>
            <a:headEnd/>
            <a:tailEnd/>
          </a:ln>
        </p:spPr>
      </p:pic>
      <p:cxnSp>
        <p:nvCxnSpPr>
          <p:cNvPr id="43037" name="Straight Connector 38"/>
          <p:cNvCxnSpPr>
            <a:cxnSpLocks noChangeShapeType="1"/>
          </p:cNvCxnSpPr>
          <p:nvPr/>
        </p:nvCxnSpPr>
        <p:spPr bwMode="auto">
          <a:xfrm>
            <a:off x="3815081" y="4030980"/>
            <a:ext cx="1021080" cy="1021080"/>
          </a:xfrm>
          <a:prstGeom prst="line">
            <a:avLst/>
          </a:prstGeom>
          <a:noFill/>
          <a:ln w="50800" algn="ctr">
            <a:solidFill>
              <a:srgbClr val="0000FF"/>
            </a:solidFill>
            <a:round/>
            <a:headEnd/>
            <a:tailEnd/>
          </a:ln>
        </p:spPr>
      </p:cxnSp>
      <p:grpSp>
        <p:nvGrpSpPr>
          <p:cNvPr id="3" name="Group 83"/>
          <p:cNvGrpSpPr>
            <a:grpSpLocks/>
          </p:cNvGrpSpPr>
          <p:nvPr/>
        </p:nvGrpSpPr>
        <p:grpSpPr bwMode="auto">
          <a:xfrm>
            <a:off x="4251960" y="4648200"/>
            <a:ext cx="2583181" cy="855346"/>
            <a:chOff x="3103418" y="4867102"/>
            <a:chExt cx="1143000" cy="879475"/>
          </a:xfrm>
        </p:grpSpPr>
        <p:pic>
          <p:nvPicPr>
            <p:cNvPr id="43045" name="Picture 66" descr="13194_11_2006_Jayshree_ C-Scape"/>
            <p:cNvPicPr preferRelativeResize="0">
              <a:picLocks noChangeAspect="1" noChangeArrowheads="1"/>
            </p:cNvPicPr>
            <p:nvPr/>
          </p:nvPicPr>
          <p:blipFill>
            <a:blip r:embed="rId9" cstate="print"/>
            <a:srcRect r="5263" b="7970"/>
            <a:stretch>
              <a:fillRect/>
            </a:stretch>
          </p:blipFill>
          <p:spPr bwMode="auto">
            <a:xfrm>
              <a:off x="3103418" y="4867102"/>
              <a:ext cx="1143000" cy="879475"/>
            </a:xfrm>
            <a:prstGeom prst="rect">
              <a:avLst/>
            </a:prstGeom>
            <a:noFill/>
            <a:ln w="9525">
              <a:noFill/>
              <a:miter lim="800000"/>
              <a:headEnd/>
              <a:tailEnd/>
            </a:ln>
          </p:spPr>
        </p:pic>
        <p:sp>
          <p:nvSpPr>
            <p:cNvPr id="86" name="Rectangle 65"/>
            <p:cNvSpPr>
              <a:spLocks noChangeArrowheads="1"/>
            </p:cNvSpPr>
            <p:nvPr/>
          </p:nvSpPr>
          <p:spPr bwMode="auto">
            <a:xfrm>
              <a:off x="3215807" y="5051223"/>
              <a:ext cx="990150" cy="412798"/>
            </a:xfrm>
            <a:prstGeom prst="rect">
              <a:avLst/>
            </a:prstGeom>
            <a:noFill/>
            <a:ln w="9525" algn="ctr">
              <a:noFill/>
              <a:miter lim="800000"/>
              <a:headEnd/>
              <a:tailEnd/>
            </a:ln>
            <a:effectLst>
              <a:outerShdw dist="17961" dir="2700000" algn="ctr" rotWithShape="0">
                <a:srgbClr val="01101D"/>
              </a:outerShdw>
            </a:effectLst>
          </p:spPr>
          <p:txBody>
            <a:bodyPr lIns="82124" tIns="41061" rIns="82124" bIns="41061">
              <a:spAutoFit/>
            </a:bodyPr>
            <a:lstStyle/>
            <a:p>
              <a:pPr algn="ctr" defTabSz="1163353">
                <a:lnSpc>
                  <a:spcPct val="90000"/>
                </a:lnSpc>
                <a:defRPr/>
              </a:pPr>
              <a:r>
                <a:rPr lang="en-US" sz="2300" dirty="0">
                  <a:solidFill>
                    <a:srgbClr val="FFFFFF"/>
                  </a:solidFill>
                  <a:sym typeface="Arial" pitchFamily="34" charset="0"/>
                </a:rPr>
                <a:t>LAN  Network</a:t>
              </a:r>
            </a:p>
          </p:txBody>
        </p:sp>
      </p:grpSp>
      <p:pic>
        <p:nvPicPr>
          <p:cNvPr id="43039" name="Picture 3" descr="server.gif"/>
          <p:cNvPicPr>
            <a:picLocks noChangeAspect="1"/>
          </p:cNvPicPr>
          <p:nvPr/>
        </p:nvPicPr>
        <p:blipFill>
          <a:blip r:embed="rId10" cstate="print"/>
          <a:srcRect l="16418" r="14925"/>
          <a:stretch>
            <a:fillRect/>
          </a:stretch>
        </p:blipFill>
        <p:spPr bwMode="auto">
          <a:xfrm>
            <a:off x="2702560" y="2931796"/>
            <a:ext cx="1402080" cy="1531620"/>
          </a:xfrm>
          <a:prstGeom prst="rect">
            <a:avLst/>
          </a:prstGeom>
          <a:noFill/>
          <a:ln w="9525">
            <a:noFill/>
            <a:miter lim="800000"/>
            <a:headEnd/>
            <a:tailEnd/>
          </a:ln>
        </p:spPr>
      </p:pic>
      <p:grpSp>
        <p:nvGrpSpPr>
          <p:cNvPr id="4" name="Group 82"/>
          <p:cNvGrpSpPr>
            <a:grpSpLocks/>
          </p:cNvGrpSpPr>
          <p:nvPr/>
        </p:nvGrpSpPr>
        <p:grpSpPr bwMode="auto">
          <a:xfrm>
            <a:off x="629921" y="4644391"/>
            <a:ext cx="2534920" cy="1055370"/>
            <a:chOff x="3103418" y="4867102"/>
            <a:chExt cx="1143000" cy="879475"/>
          </a:xfrm>
        </p:grpSpPr>
        <p:pic>
          <p:nvPicPr>
            <p:cNvPr id="43043" name="Picture 66" descr="13194_11_2006_Jayshree_ C-Scape"/>
            <p:cNvPicPr preferRelativeResize="0">
              <a:picLocks noChangeAspect="1" noChangeArrowheads="1"/>
            </p:cNvPicPr>
            <p:nvPr/>
          </p:nvPicPr>
          <p:blipFill>
            <a:blip r:embed="rId9" cstate="print"/>
            <a:srcRect r="5263" b="7970"/>
            <a:stretch>
              <a:fillRect/>
            </a:stretch>
          </p:blipFill>
          <p:spPr bwMode="auto">
            <a:xfrm>
              <a:off x="3103418" y="4867102"/>
              <a:ext cx="1143000" cy="879475"/>
            </a:xfrm>
            <a:prstGeom prst="rect">
              <a:avLst/>
            </a:prstGeom>
            <a:noFill/>
            <a:ln w="9525">
              <a:noFill/>
              <a:miter lim="800000"/>
              <a:headEnd/>
              <a:tailEnd/>
            </a:ln>
          </p:spPr>
        </p:pic>
        <p:sp>
          <p:nvSpPr>
            <p:cNvPr id="82" name="Rectangle 65"/>
            <p:cNvSpPr>
              <a:spLocks noChangeArrowheads="1"/>
            </p:cNvSpPr>
            <p:nvPr/>
          </p:nvSpPr>
          <p:spPr bwMode="auto">
            <a:xfrm>
              <a:off x="3215656" y="5051252"/>
              <a:ext cx="990677" cy="600018"/>
            </a:xfrm>
            <a:prstGeom prst="rect">
              <a:avLst/>
            </a:prstGeom>
            <a:noFill/>
            <a:ln w="9525" algn="ctr">
              <a:noFill/>
              <a:miter lim="800000"/>
              <a:headEnd/>
              <a:tailEnd/>
            </a:ln>
            <a:effectLst>
              <a:outerShdw dist="17961" dir="2700000" algn="ctr" rotWithShape="0">
                <a:srgbClr val="01101D"/>
              </a:outerShdw>
            </a:effectLst>
          </p:spPr>
          <p:txBody>
            <a:bodyPr lIns="82124" tIns="41061" rIns="82124" bIns="41061">
              <a:spAutoFit/>
            </a:bodyPr>
            <a:lstStyle/>
            <a:p>
              <a:pPr algn="ctr" defTabSz="1163353">
                <a:lnSpc>
                  <a:spcPct val="90000"/>
                </a:lnSpc>
                <a:defRPr/>
              </a:pPr>
              <a:r>
                <a:rPr lang="en-US" sz="2300" dirty="0">
                  <a:solidFill>
                    <a:srgbClr val="FFFFFF"/>
                  </a:solidFill>
                  <a:sym typeface="Arial" pitchFamily="34" charset="0"/>
                </a:rPr>
                <a:t>Storage Network</a:t>
              </a:r>
            </a:p>
          </p:txBody>
        </p:sp>
      </p:grpSp>
      <p:pic>
        <p:nvPicPr>
          <p:cNvPr id="43041" name="Picture 92" descr="fc disk.gif"/>
          <p:cNvPicPr>
            <a:picLocks noChangeAspect="1"/>
          </p:cNvPicPr>
          <p:nvPr/>
        </p:nvPicPr>
        <p:blipFill>
          <a:blip r:embed="rId4" cstate="print"/>
          <a:srcRect/>
          <a:stretch>
            <a:fillRect/>
          </a:stretch>
        </p:blipFill>
        <p:spPr bwMode="auto">
          <a:xfrm>
            <a:off x="1430022" y="5547360"/>
            <a:ext cx="909320" cy="843916"/>
          </a:xfrm>
          <a:prstGeom prst="rect">
            <a:avLst/>
          </a:prstGeom>
          <a:noFill/>
          <a:ln w="9525">
            <a:noFill/>
            <a:miter lim="800000"/>
            <a:headEnd/>
            <a:tailEnd/>
          </a:ln>
        </p:spPr>
      </p:pic>
      <p:pic>
        <p:nvPicPr>
          <p:cNvPr id="43042" name="Picture 99" descr="1ru server icon.gif"/>
          <p:cNvPicPr>
            <a:picLocks noChangeAspect="1"/>
          </p:cNvPicPr>
          <p:nvPr/>
        </p:nvPicPr>
        <p:blipFill>
          <a:blip r:embed="rId8" cstate="print"/>
          <a:srcRect/>
          <a:stretch>
            <a:fillRect/>
          </a:stretch>
        </p:blipFill>
        <p:spPr bwMode="auto">
          <a:xfrm>
            <a:off x="4970781" y="5423536"/>
            <a:ext cx="1358899" cy="209550"/>
          </a:xfrm>
          <a:prstGeom prst="rect">
            <a:avLst/>
          </a:prstGeom>
          <a:noFill/>
          <a:ln w="9525">
            <a:noFill/>
            <a:miter lim="800000"/>
            <a:headEnd/>
            <a:tailEnd/>
          </a:ln>
        </p:spPr>
      </p:pic>
      <p:sp>
        <p:nvSpPr>
          <p:cNvPr id="46" name="Right Arrow 45"/>
          <p:cNvSpPr/>
          <p:nvPr/>
        </p:nvSpPr>
        <p:spPr>
          <a:xfrm>
            <a:off x="4626864" y="6295644"/>
            <a:ext cx="4791456" cy="1453896"/>
          </a:xfrm>
          <a:prstGeom prst="rightArrow">
            <a:avLst/>
          </a:prstGeom>
          <a:solidFill>
            <a:srgbClr val="00B0F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smtClean="0"/>
          </a:p>
        </p:txBody>
      </p:sp>
      <p:sp>
        <p:nvSpPr>
          <p:cNvPr id="1592400" name="Text Box 80"/>
          <p:cNvSpPr txBox="1">
            <a:spLocks noChangeArrowheads="1"/>
          </p:cNvSpPr>
          <p:nvPr/>
        </p:nvSpPr>
        <p:spPr bwMode="auto">
          <a:xfrm>
            <a:off x="3901440" y="6770201"/>
            <a:ext cx="5730240" cy="490098"/>
          </a:xfrm>
          <a:prstGeom prst="rect">
            <a:avLst/>
          </a:prstGeom>
          <a:noFill/>
          <a:ln w="9525">
            <a:noFill/>
            <a:miter lim="800000"/>
            <a:headEnd/>
            <a:tailEnd/>
          </a:ln>
          <a:effectLst>
            <a:outerShdw dist="17961" dir="2700000" algn="ctr" rotWithShape="0">
              <a:schemeClr val="bg1"/>
            </a:outerShdw>
          </a:effectLst>
        </p:spPr>
        <p:txBody>
          <a:bodyPr lIns="117314" tIns="58656" rIns="117314" bIns="58656" anchor="ctr">
            <a:spAutoFit/>
          </a:bodyPr>
          <a:lstStyle/>
          <a:p>
            <a:pPr algn="ctr" defTabSz="1163353">
              <a:lnSpc>
                <a:spcPct val="105000"/>
              </a:lnSpc>
              <a:defRPr/>
            </a:pPr>
            <a:r>
              <a:rPr lang="en-US" sz="2300" b="1" dirty="0">
                <a:solidFill>
                  <a:srgbClr val="000000"/>
                </a:solidFill>
                <a:effectLst>
                  <a:outerShdw blurRad="38100" dist="38100" dir="2700000" algn="tl">
                    <a:srgbClr val="000000">
                      <a:alpha val="43137"/>
                    </a:srgbClr>
                  </a:outerShdw>
                </a:effectLst>
                <a:sym typeface="Arial" pitchFamily="34" charset="0"/>
              </a:rPr>
              <a:t>Unified Fabric and I/O</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92322"/>
                                        </p:tgtEl>
                                        <p:attrNameLst>
                                          <p:attrName>style.visibility</p:attrName>
                                        </p:attrNameLst>
                                      </p:cBhvr>
                                      <p:to>
                                        <p:strVal val="visible"/>
                                      </p:to>
                                    </p:set>
                                    <p:animEffect transition="in" filter="dissolve">
                                      <p:cBhvr>
                                        <p:cTn id="7" dur="500"/>
                                        <p:tgtEl>
                                          <p:spTgt spid="15923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92323"/>
                                        </p:tgtEl>
                                        <p:attrNameLst>
                                          <p:attrName>style.visibility</p:attrName>
                                        </p:attrNameLst>
                                      </p:cBhvr>
                                      <p:to>
                                        <p:strVal val="visible"/>
                                      </p:to>
                                    </p:set>
                                    <p:animEffect transition="in" filter="dissolve">
                                      <p:cBhvr>
                                        <p:cTn id="10" dur="500"/>
                                        <p:tgtEl>
                                          <p:spTgt spid="1592323"/>
                                        </p:tgtEl>
                                      </p:cBhvr>
                                    </p:animEffect>
                                  </p:childTnLst>
                                </p:cTn>
                              </p:par>
                              <p:par>
                                <p:cTn id="11" presetID="9" presetClass="entr" presetSubtype="0" fill="hold" nodeType="withEffect">
                                  <p:stCondLst>
                                    <p:cond delay="0"/>
                                  </p:stCondLst>
                                  <p:childTnLst>
                                    <p:set>
                                      <p:cBhvr>
                                        <p:cTn id="12" dur="1" fill="hold">
                                          <p:stCondLst>
                                            <p:cond delay="0"/>
                                          </p:stCondLst>
                                        </p:cTn>
                                        <p:tgtEl>
                                          <p:spTgt spid="43017"/>
                                        </p:tgtEl>
                                        <p:attrNameLst>
                                          <p:attrName>style.visibility</p:attrName>
                                        </p:attrNameLst>
                                      </p:cBhvr>
                                      <p:to>
                                        <p:strVal val="visible"/>
                                      </p:to>
                                    </p:set>
                                    <p:animEffect transition="in" filter="dissolve">
                                      <p:cBhvr>
                                        <p:cTn id="13" dur="500"/>
                                        <p:tgtEl>
                                          <p:spTgt spid="43017"/>
                                        </p:tgtEl>
                                      </p:cBhvr>
                                    </p:animEffect>
                                  </p:childTnLst>
                                </p:cTn>
                              </p:par>
                              <p:par>
                                <p:cTn id="14" presetID="9" presetClass="entr" presetSubtype="0" fill="hold" nodeType="withEffect">
                                  <p:stCondLst>
                                    <p:cond delay="0"/>
                                  </p:stCondLst>
                                  <p:childTnLst>
                                    <p:set>
                                      <p:cBhvr>
                                        <p:cTn id="15" dur="1" fill="hold">
                                          <p:stCondLst>
                                            <p:cond delay="0"/>
                                          </p:stCondLst>
                                        </p:cTn>
                                        <p:tgtEl>
                                          <p:spTgt spid="43018"/>
                                        </p:tgtEl>
                                        <p:attrNameLst>
                                          <p:attrName>style.visibility</p:attrName>
                                        </p:attrNameLst>
                                      </p:cBhvr>
                                      <p:to>
                                        <p:strVal val="visible"/>
                                      </p:to>
                                    </p:set>
                                    <p:animEffect transition="in" filter="dissolve">
                                      <p:cBhvr>
                                        <p:cTn id="16" dur="500"/>
                                        <p:tgtEl>
                                          <p:spTgt spid="43018"/>
                                        </p:tgtEl>
                                      </p:cBhvr>
                                    </p:animEffect>
                                  </p:childTnLst>
                                </p:cTn>
                              </p:par>
                              <p:par>
                                <p:cTn id="17" presetID="9" presetClass="entr" presetSubtype="0" fill="hold" nodeType="withEffect">
                                  <p:stCondLst>
                                    <p:cond delay="0"/>
                                  </p:stCondLst>
                                  <p:childTnLst>
                                    <p:set>
                                      <p:cBhvr>
                                        <p:cTn id="18" dur="1" fill="hold">
                                          <p:stCondLst>
                                            <p:cond delay="0"/>
                                          </p:stCondLst>
                                        </p:cTn>
                                        <p:tgtEl>
                                          <p:spTgt spid="43019"/>
                                        </p:tgtEl>
                                        <p:attrNameLst>
                                          <p:attrName>style.visibility</p:attrName>
                                        </p:attrNameLst>
                                      </p:cBhvr>
                                      <p:to>
                                        <p:strVal val="visible"/>
                                      </p:to>
                                    </p:set>
                                    <p:animEffect transition="in" filter="dissolve">
                                      <p:cBhvr>
                                        <p:cTn id="19" dur="500"/>
                                        <p:tgtEl>
                                          <p:spTgt spid="43019"/>
                                        </p:tgtEl>
                                      </p:cBhvr>
                                    </p:animEffect>
                                  </p:childTnLst>
                                </p:cTn>
                              </p:par>
                              <p:par>
                                <p:cTn id="20" presetID="9" presetClass="entr" presetSubtype="0" fill="hold" nodeType="withEffect">
                                  <p:stCondLst>
                                    <p:cond delay="0"/>
                                  </p:stCondLst>
                                  <p:childTnLst>
                                    <p:set>
                                      <p:cBhvr>
                                        <p:cTn id="21" dur="1" fill="hold">
                                          <p:stCondLst>
                                            <p:cond delay="0"/>
                                          </p:stCondLst>
                                        </p:cTn>
                                        <p:tgtEl>
                                          <p:spTgt spid="43020"/>
                                        </p:tgtEl>
                                        <p:attrNameLst>
                                          <p:attrName>style.visibility</p:attrName>
                                        </p:attrNameLst>
                                      </p:cBhvr>
                                      <p:to>
                                        <p:strVal val="visible"/>
                                      </p:to>
                                    </p:set>
                                    <p:animEffect transition="in" filter="dissolve">
                                      <p:cBhvr>
                                        <p:cTn id="22" dur="500"/>
                                        <p:tgtEl>
                                          <p:spTgt spid="43020"/>
                                        </p:tgtEl>
                                      </p:cBhvr>
                                    </p:animEffect>
                                  </p:childTnLst>
                                </p:cTn>
                              </p:par>
                              <p:par>
                                <p:cTn id="23" presetID="9" presetClass="entr" presetSubtype="0" fill="hold" nodeType="withEffect">
                                  <p:stCondLst>
                                    <p:cond delay="0"/>
                                  </p:stCondLst>
                                  <p:childTnLst>
                                    <p:set>
                                      <p:cBhvr>
                                        <p:cTn id="24" dur="1" fill="hold">
                                          <p:stCondLst>
                                            <p:cond delay="0"/>
                                          </p:stCondLst>
                                        </p:cTn>
                                        <p:tgtEl>
                                          <p:spTgt spid="43021"/>
                                        </p:tgtEl>
                                        <p:attrNameLst>
                                          <p:attrName>style.visibility</p:attrName>
                                        </p:attrNameLst>
                                      </p:cBhvr>
                                      <p:to>
                                        <p:strVal val="visible"/>
                                      </p:to>
                                    </p:set>
                                    <p:animEffect transition="in" filter="dissolve">
                                      <p:cBhvr>
                                        <p:cTn id="25" dur="500"/>
                                        <p:tgtEl>
                                          <p:spTgt spid="43021"/>
                                        </p:tgtEl>
                                      </p:cBhvr>
                                    </p:animEffect>
                                  </p:childTnLst>
                                </p:cTn>
                              </p:par>
                              <p:par>
                                <p:cTn id="26" presetID="9"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par>
                                <p:cTn id="29" presetID="9" presetClass="entr" presetSubtype="0" fill="hold" nodeType="withEffect">
                                  <p:stCondLst>
                                    <p:cond delay="0"/>
                                  </p:stCondLst>
                                  <p:childTnLst>
                                    <p:set>
                                      <p:cBhvr>
                                        <p:cTn id="30" dur="1" fill="hold">
                                          <p:stCondLst>
                                            <p:cond delay="0"/>
                                          </p:stCondLst>
                                        </p:cTn>
                                        <p:tgtEl>
                                          <p:spTgt spid="43023"/>
                                        </p:tgtEl>
                                        <p:attrNameLst>
                                          <p:attrName>style.visibility</p:attrName>
                                        </p:attrNameLst>
                                      </p:cBhvr>
                                      <p:to>
                                        <p:strVal val="visible"/>
                                      </p:to>
                                    </p:set>
                                    <p:animEffect transition="in" filter="dissolve">
                                      <p:cBhvr>
                                        <p:cTn id="31" dur="500"/>
                                        <p:tgtEl>
                                          <p:spTgt spid="43023"/>
                                        </p:tgtEl>
                                      </p:cBhvr>
                                    </p:animEffect>
                                  </p:childTnLst>
                                </p:cTn>
                              </p:par>
                              <p:par>
                                <p:cTn id="32" presetID="9" presetClass="entr" presetSubtype="0" fill="hold" nodeType="withEffect">
                                  <p:stCondLst>
                                    <p:cond delay="0"/>
                                  </p:stCondLst>
                                  <p:childTnLst>
                                    <p:set>
                                      <p:cBhvr>
                                        <p:cTn id="33" dur="1" fill="hold">
                                          <p:stCondLst>
                                            <p:cond delay="0"/>
                                          </p:stCondLst>
                                        </p:cTn>
                                        <p:tgtEl>
                                          <p:spTgt spid="43024"/>
                                        </p:tgtEl>
                                        <p:attrNameLst>
                                          <p:attrName>style.visibility</p:attrName>
                                        </p:attrNameLst>
                                      </p:cBhvr>
                                      <p:to>
                                        <p:strVal val="visible"/>
                                      </p:to>
                                    </p:set>
                                    <p:animEffect transition="in" filter="dissolve">
                                      <p:cBhvr>
                                        <p:cTn id="34" dur="500"/>
                                        <p:tgtEl>
                                          <p:spTgt spid="43024"/>
                                        </p:tgtEl>
                                      </p:cBhvr>
                                    </p:animEffect>
                                  </p:childTnLst>
                                </p:cTn>
                              </p:par>
                              <p:par>
                                <p:cTn id="35" presetID="9" presetClass="entr" presetSubtype="0" fill="hold" nodeType="withEffect">
                                  <p:stCondLst>
                                    <p:cond delay="0"/>
                                  </p:stCondLst>
                                  <p:childTnLst>
                                    <p:set>
                                      <p:cBhvr>
                                        <p:cTn id="36" dur="1" fill="hold">
                                          <p:stCondLst>
                                            <p:cond delay="0"/>
                                          </p:stCondLst>
                                        </p:cTn>
                                        <p:tgtEl>
                                          <p:spTgt spid="43025"/>
                                        </p:tgtEl>
                                        <p:attrNameLst>
                                          <p:attrName>style.visibility</p:attrName>
                                        </p:attrNameLst>
                                      </p:cBhvr>
                                      <p:to>
                                        <p:strVal val="visible"/>
                                      </p:to>
                                    </p:set>
                                    <p:animEffect transition="in" filter="dissolve">
                                      <p:cBhvr>
                                        <p:cTn id="37" dur="500"/>
                                        <p:tgtEl>
                                          <p:spTgt spid="43025"/>
                                        </p:tgtEl>
                                      </p:cBhvr>
                                    </p:animEffect>
                                  </p:childTnLst>
                                </p:cTn>
                              </p:par>
                              <p:par>
                                <p:cTn id="38" presetID="9" presetClass="entr" presetSubtype="0" fill="hold" nodeType="withEffect">
                                  <p:stCondLst>
                                    <p:cond delay="0"/>
                                  </p:stCondLst>
                                  <p:childTnLst>
                                    <p:set>
                                      <p:cBhvr>
                                        <p:cTn id="39" dur="1" fill="hold">
                                          <p:stCondLst>
                                            <p:cond delay="0"/>
                                          </p:stCondLst>
                                        </p:cTn>
                                        <p:tgtEl>
                                          <p:spTgt spid="43026"/>
                                        </p:tgtEl>
                                        <p:attrNameLst>
                                          <p:attrName>style.visibility</p:attrName>
                                        </p:attrNameLst>
                                      </p:cBhvr>
                                      <p:to>
                                        <p:strVal val="visible"/>
                                      </p:to>
                                    </p:set>
                                    <p:animEffect transition="in" filter="dissolve">
                                      <p:cBhvr>
                                        <p:cTn id="40" dur="500"/>
                                        <p:tgtEl>
                                          <p:spTgt spid="43026"/>
                                        </p:tgtEl>
                                      </p:cBhvr>
                                    </p:animEffect>
                                  </p:childTnLst>
                                </p:cTn>
                              </p:par>
                              <p:par>
                                <p:cTn id="41" presetID="9" presetClass="entr" presetSubtype="0" fill="hold" nodeType="withEffect">
                                  <p:stCondLst>
                                    <p:cond delay="0"/>
                                  </p:stCondLst>
                                  <p:childTnLst>
                                    <p:set>
                                      <p:cBhvr>
                                        <p:cTn id="42" dur="1" fill="hold">
                                          <p:stCondLst>
                                            <p:cond delay="0"/>
                                          </p:stCondLst>
                                        </p:cTn>
                                        <p:tgtEl>
                                          <p:spTgt spid="43027"/>
                                        </p:tgtEl>
                                        <p:attrNameLst>
                                          <p:attrName>style.visibility</p:attrName>
                                        </p:attrNameLst>
                                      </p:cBhvr>
                                      <p:to>
                                        <p:strVal val="visible"/>
                                      </p:to>
                                    </p:set>
                                    <p:animEffect transition="in" filter="dissolve">
                                      <p:cBhvr>
                                        <p:cTn id="43" dur="500"/>
                                        <p:tgtEl>
                                          <p:spTgt spid="43027"/>
                                        </p:tgtEl>
                                      </p:cBhvr>
                                    </p:animEffect>
                                  </p:childTnLst>
                                </p:cTn>
                              </p:par>
                              <p:par>
                                <p:cTn id="44" presetID="9" presetClass="entr" presetSubtype="0" fill="hold" nodeType="withEffect">
                                  <p:stCondLst>
                                    <p:cond delay="0"/>
                                  </p:stCondLst>
                                  <p:childTnLst>
                                    <p:set>
                                      <p:cBhvr>
                                        <p:cTn id="45" dur="1" fill="hold">
                                          <p:stCondLst>
                                            <p:cond delay="0"/>
                                          </p:stCondLst>
                                        </p:cTn>
                                        <p:tgtEl>
                                          <p:spTgt spid="43028"/>
                                        </p:tgtEl>
                                        <p:attrNameLst>
                                          <p:attrName>style.visibility</p:attrName>
                                        </p:attrNameLst>
                                      </p:cBhvr>
                                      <p:to>
                                        <p:strVal val="visible"/>
                                      </p:to>
                                    </p:set>
                                    <p:animEffect transition="in" filter="dissolve">
                                      <p:cBhvr>
                                        <p:cTn id="46" dur="500"/>
                                        <p:tgtEl>
                                          <p:spTgt spid="43028"/>
                                        </p:tgtEl>
                                      </p:cBhvr>
                                    </p:animEffect>
                                  </p:childTnLst>
                                </p:cTn>
                              </p:par>
                              <p:par>
                                <p:cTn id="47" presetID="9" presetClass="entr" presetSubtype="0" fill="hold" nodeType="withEffect">
                                  <p:stCondLst>
                                    <p:cond delay="0"/>
                                  </p:stCondLst>
                                  <p:childTnLst>
                                    <p:set>
                                      <p:cBhvr>
                                        <p:cTn id="48" dur="1" fill="hold">
                                          <p:stCondLst>
                                            <p:cond delay="0"/>
                                          </p:stCondLst>
                                        </p:cTn>
                                        <p:tgtEl>
                                          <p:spTgt spid="43029"/>
                                        </p:tgtEl>
                                        <p:attrNameLst>
                                          <p:attrName>style.visibility</p:attrName>
                                        </p:attrNameLst>
                                      </p:cBhvr>
                                      <p:to>
                                        <p:strVal val="visible"/>
                                      </p:to>
                                    </p:set>
                                    <p:animEffect transition="in" filter="dissolve">
                                      <p:cBhvr>
                                        <p:cTn id="49" dur="500"/>
                                        <p:tgtEl>
                                          <p:spTgt spid="43029"/>
                                        </p:tgtEl>
                                      </p:cBhvr>
                                    </p:animEffect>
                                  </p:childTnLst>
                                </p:cTn>
                              </p:par>
                              <p:par>
                                <p:cTn id="50" presetID="9" presetClass="entr" presetSubtype="0" fill="hold" nodeType="withEffect">
                                  <p:stCondLst>
                                    <p:cond delay="0"/>
                                  </p:stCondLst>
                                  <p:childTnLst>
                                    <p:set>
                                      <p:cBhvr>
                                        <p:cTn id="51" dur="1" fill="hold">
                                          <p:stCondLst>
                                            <p:cond delay="0"/>
                                          </p:stCondLst>
                                        </p:cTn>
                                        <p:tgtEl>
                                          <p:spTgt spid="43030"/>
                                        </p:tgtEl>
                                        <p:attrNameLst>
                                          <p:attrName>style.visibility</p:attrName>
                                        </p:attrNameLst>
                                      </p:cBhvr>
                                      <p:to>
                                        <p:strVal val="visible"/>
                                      </p:to>
                                    </p:set>
                                    <p:animEffect transition="in" filter="dissolve">
                                      <p:cBhvr>
                                        <p:cTn id="52" dur="500"/>
                                        <p:tgtEl>
                                          <p:spTgt spid="43030"/>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592382"/>
                                        </p:tgtEl>
                                        <p:attrNameLst>
                                          <p:attrName>style.visibility</p:attrName>
                                        </p:attrNameLst>
                                      </p:cBhvr>
                                      <p:to>
                                        <p:strVal val="visible"/>
                                      </p:to>
                                    </p:set>
                                    <p:animEffect transition="in" filter="dissolve">
                                      <p:cBhvr>
                                        <p:cTn id="55" dur="500"/>
                                        <p:tgtEl>
                                          <p:spTgt spid="159238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592383"/>
                                        </p:tgtEl>
                                        <p:attrNameLst>
                                          <p:attrName>style.visibility</p:attrName>
                                        </p:attrNameLst>
                                      </p:cBhvr>
                                      <p:to>
                                        <p:strVal val="visible"/>
                                      </p:to>
                                    </p:set>
                                    <p:animEffect transition="in" filter="dissolve">
                                      <p:cBhvr>
                                        <p:cTn id="58" dur="500"/>
                                        <p:tgtEl>
                                          <p:spTgt spid="1592383"/>
                                        </p:tgtEl>
                                      </p:cBhvr>
                                    </p:animEffect>
                                  </p:childTnLst>
                                </p:cTn>
                              </p:par>
                              <p:par>
                                <p:cTn id="59" presetID="9" presetClass="entr" presetSubtype="0" fill="hold" nodeType="withEffect">
                                  <p:stCondLst>
                                    <p:cond delay="0"/>
                                  </p:stCondLst>
                                  <p:childTnLst>
                                    <p:set>
                                      <p:cBhvr>
                                        <p:cTn id="60" dur="1" fill="hold">
                                          <p:stCondLst>
                                            <p:cond delay="0"/>
                                          </p:stCondLst>
                                        </p:cTn>
                                        <p:tgtEl>
                                          <p:spTgt spid="43033"/>
                                        </p:tgtEl>
                                        <p:attrNameLst>
                                          <p:attrName>style.visibility</p:attrName>
                                        </p:attrNameLst>
                                      </p:cBhvr>
                                      <p:to>
                                        <p:strVal val="visible"/>
                                      </p:to>
                                    </p:set>
                                    <p:animEffect transition="in" filter="dissolve">
                                      <p:cBhvr>
                                        <p:cTn id="61" dur="500"/>
                                        <p:tgtEl>
                                          <p:spTgt spid="43033"/>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592385"/>
                                        </p:tgtEl>
                                        <p:attrNameLst>
                                          <p:attrName>style.visibility</p:attrName>
                                        </p:attrNameLst>
                                      </p:cBhvr>
                                      <p:to>
                                        <p:strVal val="visible"/>
                                      </p:to>
                                    </p:set>
                                    <p:animEffect transition="in" filter="dissolve">
                                      <p:cBhvr>
                                        <p:cTn id="64" dur="500"/>
                                        <p:tgtEl>
                                          <p:spTgt spid="1592385"/>
                                        </p:tgtEl>
                                      </p:cBhvr>
                                    </p:animEffect>
                                  </p:childTnLst>
                                </p:cTn>
                              </p:par>
                              <p:par>
                                <p:cTn id="65" presetID="9" presetClass="entr" presetSubtype="0" fill="hold" nodeType="withEffect">
                                  <p:stCondLst>
                                    <p:cond delay="0"/>
                                  </p:stCondLst>
                                  <p:childTnLst>
                                    <p:set>
                                      <p:cBhvr>
                                        <p:cTn id="66" dur="1" fill="hold">
                                          <p:stCondLst>
                                            <p:cond delay="0"/>
                                          </p:stCondLst>
                                        </p:cTn>
                                        <p:tgtEl>
                                          <p:spTgt spid="43035"/>
                                        </p:tgtEl>
                                        <p:attrNameLst>
                                          <p:attrName>style.visibility</p:attrName>
                                        </p:attrNameLst>
                                      </p:cBhvr>
                                      <p:to>
                                        <p:strVal val="visible"/>
                                      </p:to>
                                    </p:set>
                                    <p:animEffect transition="in" filter="dissolve">
                                      <p:cBhvr>
                                        <p:cTn id="67" dur="500"/>
                                        <p:tgtEl>
                                          <p:spTgt spid="43035"/>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dissolve">
                                      <p:cBhvr>
                                        <p:cTn id="70" dur="500"/>
                                        <p:tgtEl>
                                          <p:spTgt spid="46"/>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592400"/>
                                        </p:tgtEl>
                                        <p:attrNameLst>
                                          <p:attrName>style.visibility</p:attrName>
                                        </p:attrNameLst>
                                      </p:cBhvr>
                                      <p:to>
                                        <p:strVal val="visible"/>
                                      </p:to>
                                    </p:set>
                                    <p:animEffect transition="in" filter="dissolve">
                                      <p:cBhvr>
                                        <p:cTn id="73" dur="500"/>
                                        <p:tgtEl>
                                          <p:spTgt spid="1592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2322" grpId="0" animBg="1"/>
      <p:bldP spid="1592323" grpId="0" animBg="1"/>
      <p:bldP spid="1592382" grpId="0" animBg="1"/>
      <p:bldP spid="1592383" grpId="0" animBg="1"/>
      <p:bldP spid="1592385" grpId="0"/>
      <p:bldP spid="46" grpId="0" animBg="1"/>
      <p:bldP spid="15924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3491349" y="1098424"/>
            <a:ext cx="1579418" cy="71247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eaVert" wrap="square" lIns="117314" tIns="58656" rIns="117314" bIns="58656" anchor="ctr">
            <a:spAutoFit/>
          </a:bodyPr>
          <a:lstStyle/>
          <a:p>
            <a:pPr>
              <a:defRPr/>
            </a:pPr>
            <a:endParaRPr lang="en-US">
              <a:latin typeface="Arial" charset="0"/>
            </a:endParaRPr>
          </a:p>
        </p:txBody>
      </p:sp>
      <p:sp>
        <p:nvSpPr>
          <p:cNvPr id="44035" name="Rounded Rectangle 8"/>
          <p:cNvSpPr>
            <a:spLocks noChangeArrowheads="1"/>
          </p:cNvSpPr>
          <p:nvPr/>
        </p:nvSpPr>
        <p:spPr bwMode="auto">
          <a:xfrm>
            <a:off x="5839695" y="3929254"/>
            <a:ext cx="1246909" cy="684310"/>
          </a:xfrm>
          <a:prstGeom prst="roundRect">
            <a:avLst>
              <a:gd name="adj" fmla="val 16667"/>
            </a:avLst>
          </a:prstGeom>
          <a:solidFill>
            <a:schemeClr val="bg1"/>
          </a:solidFill>
          <a:ln w="9525" algn="ctr">
            <a:noFill/>
            <a:round/>
            <a:headEnd/>
            <a:tailEnd/>
          </a:ln>
        </p:spPr>
        <p:txBody>
          <a:bodyPr vert="eaVert" wrap="square" lIns="117314" tIns="58656" rIns="117314" bIns="58656" anchor="ctr">
            <a:spAutoFit/>
          </a:bodyPr>
          <a:lstStyle/>
          <a:p>
            <a:endParaRPr lang="en-US"/>
          </a:p>
        </p:txBody>
      </p:sp>
      <p:sp>
        <p:nvSpPr>
          <p:cNvPr id="44036" name="Rectangle 7"/>
          <p:cNvSpPr>
            <a:spLocks noChangeArrowheads="1"/>
          </p:cNvSpPr>
          <p:nvPr/>
        </p:nvSpPr>
        <p:spPr bwMode="auto">
          <a:xfrm>
            <a:off x="2576945" y="3736848"/>
            <a:ext cx="2182091" cy="3213736"/>
          </a:xfrm>
          <a:prstGeom prst="rect">
            <a:avLst/>
          </a:prstGeom>
          <a:solidFill>
            <a:schemeClr val="bg1"/>
          </a:solidFill>
          <a:ln w="9525" algn="ctr">
            <a:solidFill>
              <a:schemeClr val="tx2"/>
            </a:solidFill>
            <a:round/>
            <a:headEnd/>
            <a:tailEnd/>
          </a:ln>
        </p:spPr>
        <p:txBody>
          <a:bodyPr vert="eaVert" wrap="square" lIns="117314" tIns="58656" rIns="117314" bIns="58656" anchor="ctr">
            <a:spAutoFit/>
          </a:bodyPr>
          <a:lstStyle/>
          <a:p>
            <a:endParaRPr lang="en-US"/>
          </a:p>
        </p:txBody>
      </p:sp>
      <p:sp>
        <p:nvSpPr>
          <p:cNvPr id="44037" name="Rounded Rectangle 6"/>
          <p:cNvSpPr>
            <a:spLocks noChangeArrowheads="1"/>
          </p:cNvSpPr>
          <p:nvPr/>
        </p:nvSpPr>
        <p:spPr bwMode="auto">
          <a:xfrm>
            <a:off x="7107382" y="5853304"/>
            <a:ext cx="7148945" cy="1560194"/>
          </a:xfrm>
          <a:prstGeom prst="roundRect">
            <a:avLst>
              <a:gd name="adj" fmla="val 16667"/>
            </a:avLst>
          </a:prstGeom>
          <a:solidFill>
            <a:schemeClr val="bg1"/>
          </a:solidFill>
          <a:ln w="9525" algn="ctr">
            <a:noFill/>
            <a:round/>
            <a:headEnd/>
            <a:tailEnd/>
          </a:ln>
        </p:spPr>
        <p:txBody>
          <a:bodyPr vert="eaVert" wrap="square" lIns="117314" tIns="58656" rIns="117314" bIns="58656" anchor="ctr">
            <a:spAutoFit/>
          </a:bodyPr>
          <a:lstStyle/>
          <a:p>
            <a:endParaRPr lang="en-US"/>
          </a:p>
        </p:txBody>
      </p:sp>
      <p:sp>
        <p:nvSpPr>
          <p:cNvPr id="44038" name="Title 1"/>
          <p:cNvSpPr>
            <a:spLocks noGrp="1"/>
          </p:cNvSpPr>
          <p:nvPr>
            <p:ph type="title"/>
          </p:nvPr>
        </p:nvSpPr>
        <p:spPr>
          <a:xfrm>
            <a:off x="427736" y="-257937"/>
            <a:ext cx="13167360" cy="1133476"/>
          </a:xfrm>
        </p:spPr>
        <p:txBody>
          <a:bodyPr/>
          <a:lstStyle/>
          <a:p>
            <a:pPr eaLnBrk="1" hangingPunct="1"/>
            <a:r>
              <a:rPr lang="en-US" altLang="zh-TW" sz="4600" dirty="0" smtClean="0"/>
              <a:t>Converged</a:t>
            </a:r>
            <a:r>
              <a:rPr lang="en-US" dirty="0" smtClean="0">
                <a:solidFill>
                  <a:schemeClr val="bg1"/>
                </a:solidFill>
                <a:ea typeface="ＭＳ Ｐゴシック" pitchFamily="34" charset="-128"/>
              </a:rPr>
              <a:t> </a:t>
            </a:r>
            <a:r>
              <a:rPr lang="en-US" altLang="zh-TW" sz="4600" dirty="0" smtClean="0"/>
              <a:t>Network Adapters (CNA)</a:t>
            </a:r>
          </a:p>
        </p:txBody>
      </p:sp>
      <p:pic>
        <p:nvPicPr>
          <p:cNvPr id="44039" name="Picture 3" descr="adapter3.gif"/>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124692" y="815131"/>
            <a:ext cx="14630400" cy="6831330"/>
          </a:xfrm>
          <a:prstGeom prst="rect">
            <a:avLst/>
          </a:prstGeom>
          <a:noFill/>
          <a:ln w="9525">
            <a:noFill/>
            <a:miter lim="800000"/>
            <a:headEnd/>
            <a:tailEnd/>
          </a:ln>
        </p:spPr>
      </p:pic>
      <p:sp>
        <p:nvSpPr>
          <p:cNvPr id="44040" name="Text Box 13"/>
          <p:cNvSpPr txBox="1">
            <a:spLocks noChangeArrowheads="1"/>
          </p:cNvSpPr>
          <p:nvPr/>
        </p:nvSpPr>
        <p:spPr bwMode="auto">
          <a:xfrm>
            <a:off x="7431025" y="1129942"/>
            <a:ext cx="6680200" cy="628553"/>
          </a:xfrm>
          <a:prstGeom prst="rect">
            <a:avLst/>
          </a:prstGeom>
          <a:noFill/>
          <a:ln w="9525">
            <a:noFill/>
            <a:miter lim="800000"/>
            <a:headEnd/>
            <a:tailEnd/>
          </a:ln>
        </p:spPr>
        <p:txBody>
          <a:bodyPr lIns="104316" tIns="52157" rIns="104316" bIns="52157">
            <a:spAutoFit/>
          </a:bodyPr>
          <a:lstStyle/>
          <a:p>
            <a:r>
              <a:rPr lang="en-US" sz="3400" b="1" dirty="0">
                <a:solidFill>
                  <a:schemeClr val="tx1">
                    <a:lumMod val="60000"/>
                    <a:lumOff val="40000"/>
                  </a:schemeClr>
                </a:solidFill>
                <a:latin typeface="Calibri" pitchFamily="34" charset="0"/>
              </a:rPr>
              <a:t>Converged Network Adapters</a:t>
            </a:r>
            <a:endParaRPr lang="en-AU" sz="3400" b="1" dirty="0">
              <a:solidFill>
                <a:schemeClr val="tx1">
                  <a:lumMod val="60000"/>
                  <a:lumOff val="40000"/>
                </a:schemeClr>
              </a:solidFill>
              <a:latin typeface="Calibri" pitchFamily="34" charset="0"/>
            </a:endParaRPr>
          </a:p>
        </p:txBody>
      </p:sp>
      <p:sp>
        <p:nvSpPr>
          <p:cNvPr id="44041" name="Text Box 19"/>
          <p:cNvSpPr txBox="1">
            <a:spLocks noChangeArrowheads="1"/>
          </p:cNvSpPr>
          <p:nvPr/>
        </p:nvSpPr>
        <p:spPr bwMode="auto">
          <a:xfrm>
            <a:off x="7431024" y="1813664"/>
            <a:ext cx="6512560" cy="3998706"/>
          </a:xfrm>
          <a:prstGeom prst="rect">
            <a:avLst/>
          </a:prstGeom>
          <a:noFill/>
          <a:ln w="9525">
            <a:noFill/>
            <a:miter lim="800000"/>
            <a:headEnd/>
            <a:tailEnd/>
          </a:ln>
        </p:spPr>
        <p:txBody>
          <a:bodyPr lIns="104316" tIns="52157" rIns="104316" bIns="52157">
            <a:spAutoFit/>
          </a:bodyPr>
          <a:lstStyle/>
          <a:p>
            <a:r>
              <a:rPr lang="en-US" sz="2300" dirty="0">
                <a:solidFill>
                  <a:schemeClr val="bg1"/>
                </a:solidFill>
                <a:latin typeface="Calibri" pitchFamily="34" charset="0"/>
              </a:rPr>
              <a:t>Off-the-shelf NIC and </a:t>
            </a:r>
            <a:r>
              <a:rPr lang="en-US" sz="2300" dirty="0" err="1">
                <a:solidFill>
                  <a:schemeClr val="bg1"/>
                </a:solidFill>
                <a:latin typeface="Calibri" pitchFamily="34" charset="0"/>
              </a:rPr>
              <a:t>HBA</a:t>
            </a:r>
            <a:r>
              <a:rPr lang="en-US" sz="2300" dirty="0">
                <a:solidFill>
                  <a:schemeClr val="bg1"/>
                </a:solidFill>
                <a:latin typeface="Calibri" pitchFamily="34" charset="0"/>
              </a:rPr>
              <a:t> </a:t>
            </a:r>
            <a:r>
              <a:rPr lang="en-US" sz="2300" dirty="0" err="1">
                <a:solidFill>
                  <a:schemeClr val="bg1"/>
                </a:solidFill>
                <a:latin typeface="Calibri" pitchFamily="34" charset="0"/>
              </a:rPr>
              <a:t>ASICs</a:t>
            </a:r>
            <a:r>
              <a:rPr lang="en-US" sz="2300" dirty="0">
                <a:solidFill>
                  <a:schemeClr val="bg1"/>
                </a:solidFill>
                <a:latin typeface="Calibri" pitchFamily="34" charset="0"/>
              </a:rPr>
              <a:t> from </a:t>
            </a:r>
            <a:r>
              <a:rPr lang="en-US" sz="2300" dirty="0" err="1">
                <a:solidFill>
                  <a:schemeClr val="bg1"/>
                </a:solidFill>
                <a:latin typeface="Calibri" pitchFamily="34" charset="0"/>
              </a:rPr>
              <a:t>QLogic</a:t>
            </a:r>
            <a:endParaRPr lang="en-US" sz="2300" dirty="0">
              <a:solidFill>
                <a:schemeClr val="bg1"/>
              </a:solidFill>
              <a:latin typeface="Calibri" pitchFamily="34" charset="0"/>
            </a:endParaRPr>
          </a:p>
          <a:p>
            <a:r>
              <a:rPr lang="en-US" sz="2300" dirty="0">
                <a:solidFill>
                  <a:schemeClr val="bg1"/>
                </a:solidFill>
                <a:latin typeface="Calibri" pitchFamily="34" charset="0"/>
              </a:rPr>
              <a:t>and Emulex, providing Dual Active-Active </a:t>
            </a:r>
            <a:r>
              <a:rPr lang="en-US" sz="2300" dirty="0" err="1">
                <a:solidFill>
                  <a:schemeClr val="bg1"/>
                </a:solidFill>
                <a:latin typeface="Calibri" pitchFamily="34" charset="0"/>
              </a:rPr>
              <a:t>10GE</a:t>
            </a:r>
            <a:r>
              <a:rPr lang="en-US" sz="2300" dirty="0">
                <a:solidFill>
                  <a:schemeClr val="bg1"/>
                </a:solidFill>
                <a:latin typeface="Calibri" pitchFamily="34" charset="0"/>
              </a:rPr>
              <a:t> and </a:t>
            </a:r>
            <a:r>
              <a:rPr lang="en-US" sz="2300" dirty="0" err="1">
                <a:solidFill>
                  <a:schemeClr val="bg1"/>
                </a:solidFill>
                <a:latin typeface="Calibri" pitchFamily="34" charset="0"/>
              </a:rPr>
              <a:t>FCoE</a:t>
            </a:r>
            <a:r>
              <a:rPr lang="en-US" sz="2300" dirty="0">
                <a:solidFill>
                  <a:schemeClr val="bg1"/>
                </a:solidFill>
                <a:latin typeface="Calibri" pitchFamily="34" charset="0"/>
              </a:rPr>
              <a:t> connection</a:t>
            </a:r>
          </a:p>
          <a:p>
            <a:endParaRPr lang="en-US" sz="2300" dirty="0">
              <a:solidFill>
                <a:schemeClr val="bg1"/>
              </a:solidFill>
              <a:latin typeface="Calibri" pitchFamily="34" charset="0"/>
            </a:endParaRPr>
          </a:p>
          <a:p>
            <a:r>
              <a:rPr lang="en-US" sz="2300" dirty="0">
                <a:solidFill>
                  <a:schemeClr val="tx1">
                    <a:lumMod val="60000"/>
                    <a:lumOff val="40000"/>
                  </a:schemeClr>
                </a:solidFill>
                <a:latin typeface="Calibri" pitchFamily="34" charset="0"/>
              </a:rPr>
              <a:t>Support for Native Drivers and Stacks to minimize disruption for existing environments</a:t>
            </a:r>
          </a:p>
          <a:p>
            <a:endParaRPr lang="en-US" sz="2300" dirty="0">
              <a:solidFill>
                <a:schemeClr val="bg1"/>
              </a:solidFill>
              <a:latin typeface="Calibri" pitchFamily="34" charset="0"/>
            </a:endParaRPr>
          </a:p>
          <a:p>
            <a:r>
              <a:rPr lang="en-US" sz="2300" dirty="0">
                <a:solidFill>
                  <a:schemeClr val="bg1"/>
                </a:solidFill>
                <a:latin typeface="Calibri" pitchFamily="34" charset="0"/>
              </a:rPr>
              <a:t>Replaces multiple adapters per server, consolidating </a:t>
            </a:r>
            <a:r>
              <a:rPr lang="en-US" sz="2300" dirty="0" err="1">
                <a:solidFill>
                  <a:schemeClr val="bg1"/>
                </a:solidFill>
                <a:latin typeface="Calibri" pitchFamily="34" charset="0"/>
              </a:rPr>
              <a:t>10GE</a:t>
            </a:r>
            <a:r>
              <a:rPr lang="en-US" sz="2300" dirty="0">
                <a:solidFill>
                  <a:schemeClr val="bg1"/>
                </a:solidFill>
                <a:latin typeface="Calibri" pitchFamily="34" charset="0"/>
              </a:rPr>
              <a:t> and </a:t>
            </a:r>
            <a:r>
              <a:rPr lang="en-US" sz="2300" dirty="0" err="1">
                <a:solidFill>
                  <a:schemeClr val="bg1"/>
                </a:solidFill>
                <a:latin typeface="Calibri" pitchFamily="34" charset="0"/>
              </a:rPr>
              <a:t>Fibre</a:t>
            </a:r>
            <a:r>
              <a:rPr lang="en-US" sz="2300" dirty="0">
                <a:solidFill>
                  <a:schemeClr val="bg1"/>
                </a:solidFill>
                <a:latin typeface="Calibri" pitchFamily="34" charset="0"/>
              </a:rPr>
              <a:t> Channel on a single interface</a:t>
            </a:r>
          </a:p>
          <a:p>
            <a:endParaRPr lang="en-US" sz="2300" dirty="0">
              <a:solidFill>
                <a:schemeClr val="bg1"/>
              </a:solidFill>
              <a:latin typeface="Calibri" pitchFamily="34" charset="0"/>
            </a:endParaRPr>
          </a:p>
          <a:p>
            <a:r>
              <a:rPr lang="en-US" sz="2300" dirty="0">
                <a:solidFill>
                  <a:schemeClr val="bg1"/>
                </a:solidFill>
                <a:latin typeface="Calibri" pitchFamily="34" charset="0"/>
              </a:rPr>
              <a:t>Supports Priority Flow Control and </a:t>
            </a:r>
            <a:r>
              <a:rPr lang="en-US" sz="2300" dirty="0" err="1">
                <a:solidFill>
                  <a:schemeClr val="bg1"/>
                </a:solidFill>
                <a:latin typeface="Calibri" pitchFamily="34" charset="0"/>
              </a:rPr>
              <a:t>DCBX</a:t>
            </a:r>
            <a:endParaRPr lang="en-US" sz="2300" dirty="0">
              <a:solidFill>
                <a:schemeClr val="bg1"/>
              </a:solidFill>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1811" name="AutoShape 3"/>
          <p:cNvSpPr>
            <a:spLocks noChangeArrowheads="1"/>
          </p:cNvSpPr>
          <p:nvPr/>
        </p:nvSpPr>
        <p:spPr bwMode="auto">
          <a:xfrm>
            <a:off x="4504916" y="2365584"/>
            <a:ext cx="4046219" cy="1874520"/>
          </a:xfrm>
          <a:prstGeom prst="rightArrow">
            <a:avLst>
              <a:gd name="adj1" fmla="val 73389"/>
              <a:gd name="adj2" fmla="val 49706"/>
            </a:avLst>
          </a:prstGeom>
          <a:solidFill>
            <a:srgbClr val="00B0F0"/>
          </a:solidFill>
          <a:ln w="38100">
            <a:solidFill>
              <a:schemeClr val="accent1"/>
            </a:solidFill>
            <a:miter lim="800000"/>
            <a:headEnd/>
            <a:tailEnd/>
          </a:ln>
          <a:effectLst/>
        </p:spPr>
        <p:txBody>
          <a:bodyPr wrap="none" lIns="130622" tIns="65311" rIns="130622" bIns="65311" anchor="ctr"/>
          <a:lstStyle/>
          <a:p>
            <a:pPr>
              <a:defRPr/>
            </a:pPr>
            <a:endParaRPr lang="en-US" sz="1700" dirty="0">
              <a:cs typeface="Arial" charset="0"/>
              <a:sym typeface="Arial" charset="0"/>
            </a:endParaRPr>
          </a:p>
        </p:txBody>
      </p:sp>
      <p:graphicFrame>
        <p:nvGraphicFramePr>
          <p:cNvPr id="3194845" name="Group 3037"/>
          <p:cNvGraphicFramePr>
            <a:graphicFrameLocks noGrp="1"/>
          </p:cNvGraphicFramePr>
          <p:nvPr/>
        </p:nvGraphicFramePr>
        <p:xfrm>
          <a:off x="508001" y="5531359"/>
          <a:ext cx="6720840" cy="1948820"/>
        </p:xfrm>
        <a:graphic>
          <a:graphicData uri="http://schemas.openxmlformats.org/drawingml/2006/table">
            <a:tbl>
              <a:tblPr/>
              <a:tblGrid>
                <a:gridCol w="2362200"/>
                <a:gridCol w="1605280"/>
                <a:gridCol w="1318261"/>
                <a:gridCol w="1435099"/>
              </a:tblGrid>
              <a:tr h="49339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16 Servers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B0F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err="1" smtClean="0">
                          <a:ln>
                            <a:noFill/>
                          </a:ln>
                          <a:solidFill>
                            <a:schemeClr val="bg1"/>
                          </a:solidFill>
                          <a:effectLst/>
                          <a:latin typeface="Verdana" pitchFamily="34" charset="0"/>
                          <a:cs typeface="Arial" pitchFamily="34" charset="0"/>
                        </a:rPr>
                        <a:t>Enet</a:t>
                      </a:r>
                      <a:endParaRPr kumimoji="0" lang="en-US" sz="1000" b="1" i="0" u="none" strike="noStrike" cap="none" normalizeH="0" baseline="0" dirty="0" smtClean="0">
                        <a:ln>
                          <a:noFill/>
                        </a:ln>
                        <a:solidFill>
                          <a:schemeClr val="bg1"/>
                        </a:solidFill>
                        <a:effectLst/>
                        <a:latin typeface="Verdana" pitchFamily="34" charset="0"/>
                        <a:cs typeface="Arial" pitchFamily="34" charset="0"/>
                      </a:endParaRPr>
                    </a:p>
                  </a:txBody>
                  <a:tcPr marL="146304" marR="146304" marT="54864" marB="54864"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B0F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FC</a:t>
                      </a:r>
                    </a:p>
                  </a:txBody>
                  <a:tcPr marL="146304" marR="146304" marT="54864" marB="54864"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B0F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Total</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solidFill>
                      <a:srgbClr val="00B0F0"/>
                    </a:solidFill>
                  </a:tcPr>
                </a:tc>
              </a:tr>
              <a:tr h="36385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Adapters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a:noFill/>
                    </a:lnT>
                    <a:lnB w="19050" cap="flat" cmpd="sng" algn="ctr">
                      <a:solidFill>
                        <a:schemeClr val="bg2"/>
                      </a:solidFill>
                      <a:prstDash val="sysDot"/>
                      <a:round/>
                      <a:headEnd type="none" w="med" len="med"/>
                      <a:tailEnd type="none" w="med" len="med"/>
                    </a:lnB>
                    <a:lnTlToBr>
                      <a:noFill/>
                    </a:lnTlToBr>
                    <a:lnBlToTr>
                      <a:noFill/>
                    </a:lnBlToTr>
                    <a:solidFill>
                      <a:srgbClr val="0070C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20</a:t>
                      </a:r>
                    </a:p>
                  </a:txBody>
                  <a:tcPr marL="146304" marR="146304" marT="54864" marB="54864" anchor="ctr" horzOverflow="overflow">
                    <a:lnL>
                      <a:noFill/>
                    </a:lnL>
                    <a:lnR>
                      <a:noFill/>
                    </a:lnR>
                    <a:lnT>
                      <a:noFill/>
                    </a:lnT>
                    <a:lnB w="19050" cap="flat" cmpd="sng" algn="ctr">
                      <a:solidFill>
                        <a:schemeClr val="bg2"/>
                      </a:solidFill>
                      <a:prstDash val="sysDot"/>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20</a:t>
                      </a:r>
                    </a:p>
                  </a:txBody>
                  <a:tcPr marL="146304" marR="146304" marT="54864" marB="54864" anchor="ctr" horzOverflow="overflow">
                    <a:lnL>
                      <a:noFill/>
                    </a:lnL>
                    <a:lnR>
                      <a:noFill/>
                    </a:lnR>
                    <a:lnT>
                      <a:noFill/>
                    </a:lnT>
                    <a:lnB w="19050" cap="flat" cmpd="sng" algn="ctr">
                      <a:solidFill>
                        <a:schemeClr val="bg2"/>
                      </a:solidFill>
                      <a:prstDash val="sysDot"/>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rgbClr val="000000"/>
                          </a:solidFill>
                          <a:effectLst/>
                          <a:latin typeface="Verdana" pitchFamily="34" charset="0"/>
                          <a:cs typeface="Arial" pitchFamily="34" charset="0"/>
                        </a:rPr>
                        <a:t>40</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a:noFill/>
                    </a:lnT>
                    <a:lnB w="19050" cap="flat" cmpd="sng" algn="ctr">
                      <a:solidFill>
                        <a:schemeClr val="bg2"/>
                      </a:solidFill>
                      <a:prstDash val="sysDot"/>
                      <a:round/>
                      <a:headEnd type="none" w="med" len="med"/>
                      <a:tailEnd type="none" w="med" len="med"/>
                    </a:lnB>
                    <a:lnTlToBr>
                      <a:noFill/>
                    </a:lnTlToBr>
                    <a:lnBlToTr>
                      <a:noFill/>
                    </a:lnBlToTr>
                    <a:solidFill>
                      <a:srgbClr val="DDDDDD"/>
                    </a:solidFill>
                  </a:tcPr>
                </a:tc>
              </a:tr>
              <a:tr h="36385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Switches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rgbClr val="0070C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2</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2</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rgbClr val="000000"/>
                          </a:solidFill>
                          <a:effectLst/>
                          <a:latin typeface="Verdana" pitchFamily="34" charset="0"/>
                          <a:cs typeface="Arial" pitchFamily="34" charset="0"/>
                        </a:rPr>
                        <a:t>4</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rgbClr val="DDDDDD"/>
                    </a:solidFill>
                  </a:tcPr>
                </a:tc>
              </a:tr>
              <a:tr h="36385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Cables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rgbClr val="0070C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40</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40</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rgbClr val="000000"/>
                          </a:solidFill>
                          <a:effectLst/>
                          <a:latin typeface="Verdana" pitchFamily="34" charset="0"/>
                          <a:cs typeface="Arial" pitchFamily="34" charset="0"/>
                        </a:rPr>
                        <a:t>80</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rgbClr val="DDDDDD"/>
                    </a:solidFill>
                  </a:tcPr>
                </a:tc>
              </a:tr>
              <a:tr h="36385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Mgmt Pts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w="19050" cap="flat" cmpd="sng" algn="ctr">
                      <a:solidFill>
                        <a:schemeClr val="bg2"/>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2</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2</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rgbClr val="000000"/>
                          </a:solidFill>
                          <a:effectLst/>
                          <a:latin typeface="Verdana" pitchFamily="34" charset="0"/>
                          <a:cs typeface="Arial" pitchFamily="34" charset="0"/>
                        </a:rPr>
                        <a:t>4</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w="19050" cap="flat" cmpd="sng" algn="ctr">
                      <a:solidFill>
                        <a:schemeClr val="bg2"/>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r>
            </a:tbl>
          </a:graphicData>
        </a:graphic>
      </p:graphicFrame>
      <p:graphicFrame>
        <p:nvGraphicFramePr>
          <p:cNvPr id="3194873" name="Group 3065"/>
          <p:cNvGraphicFramePr>
            <a:graphicFrameLocks noGrp="1"/>
          </p:cNvGraphicFramePr>
          <p:nvPr/>
        </p:nvGraphicFramePr>
        <p:xfrm>
          <a:off x="7566662" y="5529454"/>
          <a:ext cx="6708139" cy="1945010"/>
        </p:xfrm>
        <a:graphic>
          <a:graphicData uri="http://schemas.openxmlformats.org/drawingml/2006/table">
            <a:tbl>
              <a:tblPr/>
              <a:tblGrid>
                <a:gridCol w="2456179"/>
                <a:gridCol w="1389381"/>
                <a:gridCol w="1498600"/>
                <a:gridCol w="1363979"/>
              </a:tblGrid>
              <a:tr h="47815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16 Servers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B0F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Enet</a:t>
                      </a:r>
                    </a:p>
                  </a:txBody>
                  <a:tcPr marL="146304" marR="146304" marT="54864" marB="54864"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B0F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FC</a:t>
                      </a:r>
                    </a:p>
                  </a:txBody>
                  <a:tcPr marL="146304" marR="146304" marT="54864" marB="54864" anchor="ctr" horzOverflow="overflow">
                    <a:lnL>
                      <a:noFill/>
                    </a:lnL>
                    <a:lnR>
                      <a:noFill/>
                    </a:lnR>
                    <a:lnT w="28575" cap="flat" cmpd="sng" algn="ctr">
                      <a:solidFill>
                        <a:schemeClr val="tx1"/>
                      </a:solidFill>
                      <a:prstDash val="solid"/>
                      <a:round/>
                      <a:headEnd type="none" w="med" len="med"/>
                      <a:tailEnd type="none" w="med" len="med"/>
                    </a:lnT>
                    <a:lnB>
                      <a:noFill/>
                    </a:lnB>
                    <a:lnTlToBr>
                      <a:noFill/>
                    </a:lnTlToBr>
                    <a:lnBlToTr>
                      <a:noFill/>
                    </a:lnBlToTr>
                    <a:solidFill>
                      <a:srgbClr val="00B0F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Total</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solidFill>
                      <a:srgbClr val="00B0F0"/>
                    </a:solidFill>
                  </a:tcPr>
                </a:tc>
              </a:tr>
              <a:tr h="36385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Adapters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a:noFill/>
                    </a:lnT>
                    <a:lnB w="19050" cap="flat" cmpd="sng" algn="ctr">
                      <a:solidFill>
                        <a:schemeClr val="bg2"/>
                      </a:solidFill>
                      <a:prstDash val="sysDot"/>
                      <a:round/>
                      <a:headEnd type="none" w="med" len="med"/>
                      <a:tailEnd type="none" w="med" len="med"/>
                    </a:lnB>
                    <a:lnTlToBr>
                      <a:noFill/>
                    </a:lnTlToBr>
                    <a:lnBlToTr>
                      <a:noFill/>
                    </a:lnBlToTr>
                    <a:solidFill>
                      <a:srgbClr val="0070C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20</a:t>
                      </a:r>
                    </a:p>
                  </a:txBody>
                  <a:tcPr marL="146304" marR="146304" marT="54864" marB="54864" anchor="ctr" horzOverflow="overflow">
                    <a:lnL>
                      <a:noFill/>
                    </a:lnL>
                    <a:lnR>
                      <a:noFill/>
                    </a:lnR>
                    <a:lnT>
                      <a:noFill/>
                    </a:lnT>
                    <a:lnB w="19050" cap="flat" cmpd="sng" algn="ctr">
                      <a:solidFill>
                        <a:schemeClr val="bg2"/>
                      </a:solidFill>
                      <a:prstDash val="sysDot"/>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0</a:t>
                      </a:r>
                    </a:p>
                  </a:txBody>
                  <a:tcPr marL="146304" marR="146304" marT="54864" marB="54864" anchor="ctr" horzOverflow="overflow">
                    <a:lnL>
                      <a:noFill/>
                    </a:lnL>
                    <a:lnR>
                      <a:noFill/>
                    </a:lnR>
                    <a:lnT>
                      <a:noFill/>
                    </a:lnT>
                    <a:lnB w="19050" cap="flat" cmpd="sng" algn="ctr">
                      <a:solidFill>
                        <a:schemeClr val="bg2"/>
                      </a:solidFill>
                      <a:prstDash val="sysDot"/>
                      <a:round/>
                      <a:headEnd type="none" w="med" len="med"/>
                      <a:tailEnd type="none" w="med" len="med"/>
                    </a:lnB>
                    <a:lnTlToBr>
                      <a:noFill/>
                    </a:lnTlToBr>
                    <a:lnBlToTr>
                      <a:noFill/>
                    </a:lnBlToTr>
                    <a:solidFill>
                      <a:schemeClr val="accent1">
                        <a:lumMod val="40000"/>
                        <a:lumOff val="60000"/>
                        <a:alpha val="39999"/>
                      </a:schemeClr>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rgbClr val="000000"/>
                          </a:solidFill>
                          <a:effectLst/>
                          <a:latin typeface="Verdana" pitchFamily="34" charset="0"/>
                          <a:cs typeface="Arial" pitchFamily="34" charset="0"/>
                        </a:rPr>
                        <a:t>20</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a:noFill/>
                    </a:lnT>
                    <a:lnB w="19050" cap="flat" cmpd="sng" algn="ctr">
                      <a:solidFill>
                        <a:schemeClr val="bg2"/>
                      </a:solidFill>
                      <a:prstDash val="sysDot"/>
                      <a:round/>
                      <a:headEnd type="none" w="med" len="med"/>
                      <a:tailEnd type="none" w="med" len="med"/>
                    </a:lnB>
                    <a:lnTlToBr>
                      <a:noFill/>
                    </a:lnTlToBr>
                    <a:lnBlToTr>
                      <a:noFill/>
                    </a:lnBlToTr>
                    <a:solidFill>
                      <a:srgbClr val="DDDDDD"/>
                    </a:solidFill>
                  </a:tcPr>
                </a:tc>
              </a:tr>
              <a:tr h="37528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Switches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rgbClr val="0070C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2</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0</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chemeClr val="accent1">
                        <a:lumMod val="40000"/>
                        <a:lumOff val="60000"/>
                        <a:alpha val="39999"/>
                      </a:schemeClr>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rgbClr val="000000"/>
                          </a:solidFill>
                          <a:effectLst/>
                          <a:latin typeface="Verdana" pitchFamily="34" charset="0"/>
                          <a:cs typeface="Arial" pitchFamily="34" charset="0"/>
                        </a:rPr>
                        <a:t>2</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rgbClr val="DDDDDD"/>
                    </a:solidFill>
                  </a:tcPr>
                </a:tc>
              </a:tr>
              <a:tr h="36385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Cables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rgbClr val="0070C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40</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0</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chemeClr val="accent1">
                        <a:lumMod val="40000"/>
                        <a:lumOff val="60000"/>
                        <a:alpha val="39999"/>
                      </a:schemeClr>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rgbClr val="000000"/>
                          </a:solidFill>
                          <a:effectLst/>
                          <a:latin typeface="Verdana" pitchFamily="34" charset="0"/>
                          <a:cs typeface="Arial" pitchFamily="34" charset="0"/>
                        </a:rPr>
                        <a:t>40</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w="19050" cap="flat" cmpd="sng" algn="ctr">
                      <a:solidFill>
                        <a:schemeClr val="bg2"/>
                      </a:solidFill>
                      <a:prstDash val="sysDot"/>
                      <a:round/>
                      <a:headEnd type="none" w="med" len="med"/>
                      <a:tailEnd type="none" w="med" len="med"/>
                    </a:lnT>
                    <a:lnB w="19050" cap="flat" cmpd="sng" algn="ctr">
                      <a:solidFill>
                        <a:schemeClr val="bg2"/>
                      </a:solidFill>
                      <a:prstDash val="sysDot"/>
                      <a:round/>
                      <a:headEnd type="none" w="med" len="med"/>
                      <a:tailEnd type="none" w="med" len="med"/>
                    </a:lnB>
                    <a:lnTlToBr>
                      <a:noFill/>
                    </a:lnTlToBr>
                    <a:lnBlToTr>
                      <a:noFill/>
                    </a:lnBlToTr>
                    <a:solidFill>
                      <a:srgbClr val="DDDDDD"/>
                    </a:solidFill>
                  </a:tcPr>
                </a:tc>
              </a:tr>
              <a:tr h="363856">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Mgmt Pts</a:t>
                      </a:r>
                    </a:p>
                  </a:txBody>
                  <a:tcPr marL="146304" marR="146304" marT="54864" marB="54864" anchor="ctr" horzOverflow="overflow">
                    <a:lnL w="28575" cap="flat" cmpd="sng" algn="ctr">
                      <a:solidFill>
                        <a:schemeClr val="tx1"/>
                      </a:solidFill>
                      <a:prstDash val="solid"/>
                      <a:round/>
                      <a:headEnd type="none" w="med" len="med"/>
                      <a:tailEnd type="none" w="med" len="med"/>
                    </a:lnL>
                    <a:lnR>
                      <a:noFill/>
                    </a:lnR>
                    <a:lnT w="19050" cap="flat" cmpd="sng" algn="ctr">
                      <a:solidFill>
                        <a:schemeClr val="bg2"/>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smtClean="0">
                          <a:ln>
                            <a:noFill/>
                          </a:ln>
                          <a:solidFill>
                            <a:schemeClr val="bg1"/>
                          </a:solidFill>
                          <a:effectLst/>
                          <a:latin typeface="Verdana" pitchFamily="34" charset="0"/>
                          <a:cs typeface="Arial" pitchFamily="34" charset="0"/>
                        </a:rPr>
                        <a:t>2</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chemeClr val="bg1"/>
                          </a:solidFill>
                          <a:effectLst/>
                          <a:latin typeface="Verdana" pitchFamily="34" charset="0"/>
                          <a:cs typeface="Arial" pitchFamily="34" charset="0"/>
                        </a:rPr>
                        <a:t>0</a:t>
                      </a:r>
                    </a:p>
                  </a:txBody>
                  <a:tcPr marL="146304" marR="146304" marT="54864" marB="54864" anchor="ctr" horzOverflow="overflow">
                    <a:lnL>
                      <a:noFill/>
                    </a:lnL>
                    <a:lnR>
                      <a:noFill/>
                    </a:lnR>
                    <a:lnT w="19050" cap="flat" cmpd="sng" algn="ctr">
                      <a:solidFill>
                        <a:schemeClr val="bg2"/>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alpha val="39999"/>
                      </a:schemeClr>
                    </a:solidFill>
                  </a:tcPr>
                </a:tc>
                <a:tc>
                  <a:txBody>
                    <a:bodyPr/>
                    <a:lstStyle/>
                    <a:p>
                      <a:pPr marL="0" marR="0" lvl="0" indent="0" algn="ctr" defTabSz="822325" rtl="0" eaLnBrk="0" fontAlgn="base" latinLnBrk="0" hangingPunct="0">
                        <a:lnSpc>
                          <a:spcPct val="90000"/>
                        </a:lnSpc>
                        <a:spcBef>
                          <a:spcPct val="30000"/>
                        </a:spcBef>
                        <a:spcAft>
                          <a:spcPct val="20000"/>
                        </a:spcAft>
                        <a:buClr>
                          <a:schemeClr val="accent1"/>
                        </a:buClr>
                        <a:buSzPct val="150000"/>
                        <a:buFont typeface="Wingdings" pitchFamily="2" charset="2"/>
                        <a:buNone/>
                        <a:tabLst>
                          <a:tab pos="668338" algn="l"/>
                        </a:tabLst>
                      </a:pPr>
                      <a:r>
                        <a:rPr kumimoji="0" lang="en-US" sz="1000" b="1" i="0" u="none" strike="noStrike" cap="none" normalizeH="0" baseline="0" dirty="0" smtClean="0">
                          <a:ln>
                            <a:noFill/>
                          </a:ln>
                          <a:solidFill>
                            <a:srgbClr val="000000"/>
                          </a:solidFill>
                          <a:effectLst/>
                          <a:latin typeface="Verdana" pitchFamily="34" charset="0"/>
                          <a:cs typeface="Arial" pitchFamily="34" charset="0"/>
                        </a:rPr>
                        <a:t>2</a:t>
                      </a:r>
                    </a:p>
                  </a:txBody>
                  <a:tcPr marL="146304" marR="146304" marT="54864" marB="54864" anchor="ctr" horzOverflow="overflow">
                    <a:lnL>
                      <a:noFill/>
                    </a:lnL>
                    <a:lnR w="28575" cap="flat" cmpd="sng" algn="ctr">
                      <a:solidFill>
                        <a:schemeClr val="tx1"/>
                      </a:solidFill>
                      <a:prstDash val="solid"/>
                      <a:round/>
                      <a:headEnd type="none" w="med" len="med"/>
                      <a:tailEnd type="none" w="med" len="med"/>
                    </a:lnR>
                    <a:lnT w="19050" cap="flat" cmpd="sng" algn="ctr">
                      <a:solidFill>
                        <a:schemeClr val="bg2"/>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DDDDD"/>
                    </a:solidFill>
                  </a:tcPr>
                </a:tc>
              </a:tr>
            </a:tbl>
          </a:graphicData>
        </a:graphic>
      </p:graphicFrame>
      <p:grpSp>
        <p:nvGrpSpPr>
          <p:cNvPr id="2" name="Group 55"/>
          <p:cNvGrpSpPr>
            <a:grpSpLocks/>
          </p:cNvGrpSpPr>
          <p:nvPr/>
        </p:nvGrpSpPr>
        <p:grpSpPr bwMode="auto">
          <a:xfrm>
            <a:off x="8973822" y="2489074"/>
            <a:ext cx="106680" cy="2558414"/>
            <a:chOff x="528" y="1874"/>
            <a:chExt cx="50" cy="1608"/>
          </a:xfrm>
        </p:grpSpPr>
        <p:sp>
          <p:nvSpPr>
            <p:cNvPr id="48031" name="Line 56"/>
            <p:cNvSpPr>
              <a:spLocks noChangeShapeType="1"/>
            </p:cNvSpPr>
            <p:nvPr/>
          </p:nvSpPr>
          <p:spPr bwMode="auto">
            <a:xfrm>
              <a:off x="528" y="1876"/>
              <a:ext cx="0" cy="1606"/>
            </a:xfrm>
            <a:prstGeom prst="line">
              <a:avLst/>
            </a:prstGeom>
            <a:noFill/>
            <a:ln w="19050">
              <a:solidFill>
                <a:srgbClr val="0099FF"/>
              </a:solidFill>
              <a:round/>
              <a:headEnd/>
              <a:tailEnd/>
            </a:ln>
          </p:spPr>
          <p:txBody>
            <a:bodyPr/>
            <a:lstStyle/>
            <a:p>
              <a:endParaRPr lang="en-US"/>
            </a:p>
          </p:txBody>
        </p:sp>
        <p:sp>
          <p:nvSpPr>
            <p:cNvPr id="48032" name="Line 57"/>
            <p:cNvSpPr>
              <a:spLocks noChangeShapeType="1"/>
            </p:cNvSpPr>
            <p:nvPr/>
          </p:nvSpPr>
          <p:spPr bwMode="auto">
            <a:xfrm>
              <a:off x="528" y="3386"/>
              <a:ext cx="48" cy="0"/>
            </a:xfrm>
            <a:prstGeom prst="line">
              <a:avLst/>
            </a:prstGeom>
            <a:noFill/>
            <a:ln w="19050">
              <a:solidFill>
                <a:srgbClr val="0099FF"/>
              </a:solidFill>
              <a:round/>
              <a:headEnd/>
              <a:tailEnd/>
            </a:ln>
          </p:spPr>
          <p:txBody>
            <a:bodyPr/>
            <a:lstStyle/>
            <a:p>
              <a:endParaRPr lang="en-US"/>
            </a:p>
          </p:txBody>
        </p:sp>
        <p:sp>
          <p:nvSpPr>
            <p:cNvPr id="48033" name="Line 58"/>
            <p:cNvSpPr>
              <a:spLocks noChangeShapeType="1"/>
            </p:cNvSpPr>
            <p:nvPr/>
          </p:nvSpPr>
          <p:spPr bwMode="auto">
            <a:xfrm>
              <a:off x="528" y="3482"/>
              <a:ext cx="48" cy="0"/>
            </a:xfrm>
            <a:prstGeom prst="line">
              <a:avLst/>
            </a:prstGeom>
            <a:noFill/>
            <a:ln w="19050">
              <a:solidFill>
                <a:srgbClr val="0099FF"/>
              </a:solidFill>
              <a:round/>
              <a:headEnd/>
              <a:tailEnd/>
            </a:ln>
          </p:spPr>
          <p:txBody>
            <a:bodyPr/>
            <a:lstStyle/>
            <a:p>
              <a:endParaRPr lang="en-US"/>
            </a:p>
          </p:txBody>
        </p:sp>
        <p:sp>
          <p:nvSpPr>
            <p:cNvPr id="48034" name="Line 59"/>
            <p:cNvSpPr>
              <a:spLocks noChangeShapeType="1"/>
            </p:cNvSpPr>
            <p:nvPr/>
          </p:nvSpPr>
          <p:spPr bwMode="auto">
            <a:xfrm>
              <a:off x="528" y="3194"/>
              <a:ext cx="48" cy="0"/>
            </a:xfrm>
            <a:prstGeom prst="line">
              <a:avLst/>
            </a:prstGeom>
            <a:noFill/>
            <a:ln w="19050">
              <a:solidFill>
                <a:srgbClr val="0099FF"/>
              </a:solidFill>
              <a:round/>
              <a:headEnd/>
              <a:tailEnd/>
            </a:ln>
          </p:spPr>
          <p:txBody>
            <a:bodyPr/>
            <a:lstStyle/>
            <a:p>
              <a:endParaRPr lang="en-US"/>
            </a:p>
          </p:txBody>
        </p:sp>
        <p:sp>
          <p:nvSpPr>
            <p:cNvPr id="48035" name="Line 60"/>
            <p:cNvSpPr>
              <a:spLocks noChangeShapeType="1"/>
            </p:cNvSpPr>
            <p:nvPr/>
          </p:nvSpPr>
          <p:spPr bwMode="auto">
            <a:xfrm>
              <a:off x="528" y="3290"/>
              <a:ext cx="48" cy="0"/>
            </a:xfrm>
            <a:prstGeom prst="line">
              <a:avLst/>
            </a:prstGeom>
            <a:noFill/>
            <a:ln w="19050">
              <a:solidFill>
                <a:srgbClr val="0099FF"/>
              </a:solidFill>
              <a:round/>
              <a:headEnd/>
              <a:tailEnd/>
            </a:ln>
          </p:spPr>
          <p:txBody>
            <a:bodyPr/>
            <a:lstStyle/>
            <a:p>
              <a:endParaRPr lang="en-US"/>
            </a:p>
          </p:txBody>
        </p:sp>
        <p:sp>
          <p:nvSpPr>
            <p:cNvPr id="48036" name="Line 61"/>
            <p:cNvSpPr>
              <a:spLocks noChangeShapeType="1"/>
            </p:cNvSpPr>
            <p:nvPr/>
          </p:nvSpPr>
          <p:spPr bwMode="auto">
            <a:xfrm>
              <a:off x="528" y="3002"/>
              <a:ext cx="48" cy="0"/>
            </a:xfrm>
            <a:prstGeom prst="line">
              <a:avLst/>
            </a:prstGeom>
            <a:noFill/>
            <a:ln w="19050">
              <a:solidFill>
                <a:srgbClr val="0099FF"/>
              </a:solidFill>
              <a:round/>
              <a:headEnd/>
              <a:tailEnd/>
            </a:ln>
          </p:spPr>
          <p:txBody>
            <a:bodyPr/>
            <a:lstStyle/>
            <a:p>
              <a:endParaRPr lang="en-US"/>
            </a:p>
          </p:txBody>
        </p:sp>
        <p:sp>
          <p:nvSpPr>
            <p:cNvPr id="48037" name="Line 62"/>
            <p:cNvSpPr>
              <a:spLocks noChangeShapeType="1"/>
            </p:cNvSpPr>
            <p:nvPr/>
          </p:nvSpPr>
          <p:spPr bwMode="auto">
            <a:xfrm>
              <a:off x="528" y="3098"/>
              <a:ext cx="48" cy="0"/>
            </a:xfrm>
            <a:prstGeom prst="line">
              <a:avLst/>
            </a:prstGeom>
            <a:noFill/>
            <a:ln w="19050">
              <a:solidFill>
                <a:srgbClr val="0099FF"/>
              </a:solidFill>
              <a:round/>
              <a:headEnd/>
              <a:tailEnd/>
            </a:ln>
          </p:spPr>
          <p:txBody>
            <a:bodyPr/>
            <a:lstStyle/>
            <a:p>
              <a:endParaRPr lang="en-US"/>
            </a:p>
          </p:txBody>
        </p:sp>
        <p:sp>
          <p:nvSpPr>
            <p:cNvPr id="48038" name="Line 63"/>
            <p:cNvSpPr>
              <a:spLocks noChangeShapeType="1"/>
            </p:cNvSpPr>
            <p:nvPr/>
          </p:nvSpPr>
          <p:spPr bwMode="auto">
            <a:xfrm>
              <a:off x="528" y="2810"/>
              <a:ext cx="48" cy="0"/>
            </a:xfrm>
            <a:prstGeom prst="line">
              <a:avLst/>
            </a:prstGeom>
            <a:noFill/>
            <a:ln w="19050">
              <a:solidFill>
                <a:srgbClr val="0099FF"/>
              </a:solidFill>
              <a:round/>
              <a:headEnd/>
              <a:tailEnd/>
            </a:ln>
          </p:spPr>
          <p:txBody>
            <a:bodyPr/>
            <a:lstStyle/>
            <a:p>
              <a:endParaRPr lang="en-US"/>
            </a:p>
          </p:txBody>
        </p:sp>
        <p:sp>
          <p:nvSpPr>
            <p:cNvPr id="48039" name="Line 64"/>
            <p:cNvSpPr>
              <a:spLocks noChangeShapeType="1"/>
            </p:cNvSpPr>
            <p:nvPr/>
          </p:nvSpPr>
          <p:spPr bwMode="auto">
            <a:xfrm>
              <a:off x="528" y="2906"/>
              <a:ext cx="48" cy="0"/>
            </a:xfrm>
            <a:prstGeom prst="line">
              <a:avLst/>
            </a:prstGeom>
            <a:noFill/>
            <a:ln w="19050">
              <a:solidFill>
                <a:srgbClr val="0099FF"/>
              </a:solidFill>
              <a:round/>
              <a:headEnd/>
              <a:tailEnd/>
            </a:ln>
          </p:spPr>
          <p:txBody>
            <a:bodyPr/>
            <a:lstStyle/>
            <a:p>
              <a:endParaRPr lang="en-US"/>
            </a:p>
          </p:txBody>
        </p:sp>
        <p:sp>
          <p:nvSpPr>
            <p:cNvPr id="48040" name="Line 65"/>
            <p:cNvSpPr>
              <a:spLocks noChangeShapeType="1"/>
            </p:cNvSpPr>
            <p:nvPr/>
          </p:nvSpPr>
          <p:spPr bwMode="auto">
            <a:xfrm>
              <a:off x="528" y="2618"/>
              <a:ext cx="48" cy="0"/>
            </a:xfrm>
            <a:prstGeom prst="line">
              <a:avLst/>
            </a:prstGeom>
            <a:noFill/>
            <a:ln w="19050">
              <a:solidFill>
                <a:srgbClr val="0099FF"/>
              </a:solidFill>
              <a:round/>
              <a:headEnd/>
              <a:tailEnd/>
            </a:ln>
          </p:spPr>
          <p:txBody>
            <a:bodyPr/>
            <a:lstStyle/>
            <a:p>
              <a:endParaRPr lang="en-US"/>
            </a:p>
          </p:txBody>
        </p:sp>
        <p:sp>
          <p:nvSpPr>
            <p:cNvPr id="48041" name="Line 66"/>
            <p:cNvSpPr>
              <a:spLocks noChangeShapeType="1"/>
            </p:cNvSpPr>
            <p:nvPr/>
          </p:nvSpPr>
          <p:spPr bwMode="auto">
            <a:xfrm>
              <a:off x="528" y="2714"/>
              <a:ext cx="48" cy="0"/>
            </a:xfrm>
            <a:prstGeom prst="line">
              <a:avLst/>
            </a:prstGeom>
            <a:noFill/>
            <a:ln w="19050">
              <a:solidFill>
                <a:srgbClr val="0099FF"/>
              </a:solidFill>
              <a:round/>
              <a:headEnd/>
              <a:tailEnd/>
            </a:ln>
          </p:spPr>
          <p:txBody>
            <a:bodyPr/>
            <a:lstStyle/>
            <a:p>
              <a:endParaRPr lang="en-US"/>
            </a:p>
          </p:txBody>
        </p:sp>
        <p:sp>
          <p:nvSpPr>
            <p:cNvPr id="48042" name="Line 67"/>
            <p:cNvSpPr>
              <a:spLocks noChangeShapeType="1"/>
            </p:cNvSpPr>
            <p:nvPr/>
          </p:nvSpPr>
          <p:spPr bwMode="auto">
            <a:xfrm>
              <a:off x="528" y="2426"/>
              <a:ext cx="48" cy="0"/>
            </a:xfrm>
            <a:prstGeom prst="line">
              <a:avLst/>
            </a:prstGeom>
            <a:noFill/>
            <a:ln w="19050">
              <a:solidFill>
                <a:srgbClr val="0099FF"/>
              </a:solidFill>
              <a:round/>
              <a:headEnd/>
              <a:tailEnd/>
            </a:ln>
          </p:spPr>
          <p:txBody>
            <a:bodyPr/>
            <a:lstStyle/>
            <a:p>
              <a:endParaRPr lang="en-US"/>
            </a:p>
          </p:txBody>
        </p:sp>
        <p:sp>
          <p:nvSpPr>
            <p:cNvPr id="48043" name="Line 68"/>
            <p:cNvSpPr>
              <a:spLocks noChangeShapeType="1"/>
            </p:cNvSpPr>
            <p:nvPr/>
          </p:nvSpPr>
          <p:spPr bwMode="auto">
            <a:xfrm>
              <a:off x="528" y="2522"/>
              <a:ext cx="48" cy="0"/>
            </a:xfrm>
            <a:prstGeom prst="line">
              <a:avLst/>
            </a:prstGeom>
            <a:noFill/>
            <a:ln w="19050">
              <a:solidFill>
                <a:srgbClr val="0099FF"/>
              </a:solidFill>
              <a:round/>
              <a:headEnd/>
              <a:tailEnd/>
            </a:ln>
          </p:spPr>
          <p:txBody>
            <a:bodyPr/>
            <a:lstStyle/>
            <a:p>
              <a:endParaRPr lang="en-US"/>
            </a:p>
          </p:txBody>
        </p:sp>
        <p:sp>
          <p:nvSpPr>
            <p:cNvPr id="48044" name="Line 69"/>
            <p:cNvSpPr>
              <a:spLocks noChangeShapeType="1"/>
            </p:cNvSpPr>
            <p:nvPr/>
          </p:nvSpPr>
          <p:spPr bwMode="auto">
            <a:xfrm>
              <a:off x="528" y="2234"/>
              <a:ext cx="48" cy="0"/>
            </a:xfrm>
            <a:prstGeom prst="line">
              <a:avLst/>
            </a:prstGeom>
            <a:noFill/>
            <a:ln w="19050">
              <a:solidFill>
                <a:srgbClr val="0099FF"/>
              </a:solidFill>
              <a:round/>
              <a:headEnd/>
              <a:tailEnd/>
            </a:ln>
          </p:spPr>
          <p:txBody>
            <a:bodyPr/>
            <a:lstStyle/>
            <a:p>
              <a:endParaRPr lang="en-US"/>
            </a:p>
          </p:txBody>
        </p:sp>
        <p:sp>
          <p:nvSpPr>
            <p:cNvPr id="48045" name="Line 70"/>
            <p:cNvSpPr>
              <a:spLocks noChangeShapeType="1"/>
            </p:cNvSpPr>
            <p:nvPr/>
          </p:nvSpPr>
          <p:spPr bwMode="auto">
            <a:xfrm>
              <a:off x="528" y="2330"/>
              <a:ext cx="48" cy="0"/>
            </a:xfrm>
            <a:prstGeom prst="line">
              <a:avLst/>
            </a:prstGeom>
            <a:noFill/>
            <a:ln w="19050">
              <a:solidFill>
                <a:srgbClr val="0099FF"/>
              </a:solidFill>
              <a:round/>
              <a:headEnd/>
              <a:tailEnd/>
            </a:ln>
          </p:spPr>
          <p:txBody>
            <a:bodyPr/>
            <a:lstStyle/>
            <a:p>
              <a:endParaRPr lang="en-US"/>
            </a:p>
          </p:txBody>
        </p:sp>
        <p:sp>
          <p:nvSpPr>
            <p:cNvPr id="48046" name="Line 71"/>
            <p:cNvSpPr>
              <a:spLocks noChangeShapeType="1"/>
            </p:cNvSpPr>
            <p:nvPr/>
          </p:nvSpPr>
          <p:spPr bwMode="auto">
            <a:xfrm>
              <a:off x="528" y="2042"/>
              <a:ext cx="48" cy="0"/>
            </a:xfrm>
            <a:prstGeom prst="line">
              <a:avLst/>
            </a:prstGeom>
            <a:noFill/>
            <a:ln w="19050">
              <a:solidFill>
                <a:srgbClr val="0099FF"/>
              </a:solidFill>
              <a:round/>
              <a:headEnd/>
              <a:tailEnd/>
            </a:ln>
          </p:spPr>
          <p:txBody>
            <a:bodyPr/>
            <a:lstStyle/>
            <a:p>
              <a:endParaRPr lang="en-US"/>
            </a:p>
          </p:txBody>
        </p:sp>
        <p:sp>
          <p:nvSpPr>
            <p:cNvPr id="48047" name="Line 72"/>
            <p:cNvSpPr>
              <a:spLocks noChangeShapeType="1"/>
            </p:cNvSpPr>
            <p:nvPr/>
          </p:nvSpPr>
          <p:spPr bwMode="auto">
            <a:xfrm>
              <a:off x="528" y="2138"/>
              <a:ext cx="48" cy="0"/>
            </a:xfrm>
            <a:prstGeom prst="line">
              <a:avLst/>
            </a:prstGeom>
            <a:noFill/>
            <a:ln w="19050">
              <a:solidFill>
                <a:srgbClr val="0099FF"/>
              </a:solidFill>
              <a:round/>
              <a:headEnd/>
              <a:tailEnd/>
            </a:ln>
          </p:spPr>
          <p:txBody>
            <a:bodyPr/>
            <a:lstStyle/>
            <a:p>
              <a:endParaRPr lang="en-US"/>
            </a:p>
          </p:txBody>
        </p:sp>
        <p:sp>
          <p:nvSpPr>
            <p:cNvPr id="48048" name="Line 73"/>
            <p:cNvSpPr>
              <a:spLocks noChangeShapeType="1"/>
            </p:cNvSpPr>
            <p:nvPr/>
          </p:nvSpPr>
          <p:spPr bwMode="auto">
            <a:xfrm>
              <a:off x="530" y="1874"/>
              <a:ext cx="48" cy="0"/>
            </a:xfrm>
            <a:prstGeom prst="line">
              <a:avLst/>
            </a:prstGeom>
            <a:noFill/>
            <a:ln w="19050">
              <a:solidFill>
                <a:srgbClr val="0099FF"/>
              </a:solidFill>
              <a:round/>
              <a:headEnd/>
              <a:tailEnd/>
            </a:ln>
          </p:spPr>
          <p:txBody>
            <a:bodyPr/>
            <a:lstStyle/>
            <a:p>
              <a:endParaRPr lang="en-US"/>
            </a:p>
          </p:txBody>
        </p:sp>
      </p:grpSp>
      <p:grpSp>
        <p:nvGrpSpPr>
          <p:cNvPr id="3" name="Group 74"/>
          <p:cNvGrpSpPr>
            <a:grpSpLocks/>
          </p:cNvGrpSpPr>
          <p:nvPr/>
        </p:nvGrpSpPr>
        <p:grpSpPr bwMode="auto">
          <a:xfrm>
            <a:off x="9075422" y="2028064"/>
            <a:ext cx="1811019" cy="3211830"/>
            <a:chOff x="1728" y="1392"/>
            <a:chExt cx="864" cy="2019"/>
          </a:xfrm>
        </p:grpSpPr>
        <p:grpSp>
          <p:nvGrpSpPr>
            <p:cNvPr id="23" name="Group 75"/>
            <p:cNvGrpSpPr>
              <a:grpSpLocks/>
            </p:cNvGrpSpPr>
            <p:nvPr/>
          </p:nvGrpSpPr>
          <p:grpSpPr bwMode="auto">
            <a:xfrm>
              <a:off x="1728" y="1392"/>
              <a:ext cx="864" cy="99"/>
              <a:chOff x="144" y="2736"/>
              <a:chExt cx="1680" cy="192"/>
            </a:xfrm>
          </p:grpSpPr>
          <p:grpSp>
            <p:nvGrpSpPr>
              <p:cNvPr id="24" name="Group 76"/>
              <p:cNvGrpSpPr>
                <a:grpSpLocks/>
              </p:cNvGrpSpPr>
              <p:nvPr/>
            </p:nvGrpSpPr>
            <p:grpSpPr bwMode="auto">
              <a:xfrm>
                <a:off x="144" y="2736"/>
                <a:ext cx="1680" cy="192"/>
                <a:chOff x="576" y="816"/>
                <a:chExt cx="1680" cy="192"/>
              </a:xfrm>
            </p:grpSpPr>
            <p:sp>
              <p:nvSpPr>
                <p:cNvPr id="48026" name="Rectangle 77"/>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27" name="Rectangle 78"/>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28" name="Rectangle 79"/>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29" name="Line 80"/>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8030" name="Line 81"/>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8025" name="Line 82"/>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25" name="Group 83"/>
            <p:cNvGrpSpPr>
              <a:grpSpLocks/>
            </p:cNvGrpSpPr>
            <p:nvPr/>
          </p:nvGrpSpPr>
          <p:grpSpPr bwMode="auto">
            <a:xfrm>
              <a:off x="1728" y="1488"/>
              <a:ext cx="864" cy="99"/>
              <a:chOff x="144" y="2736"/>
              <a:chExt cx="1680" cy="192"/>
            </a:xfrm>
          </p:grpSpPr>
          <p:grpSp>
            <p:nvGrpSpPr>
              <p:cNvPr id="26" name="Group 84"/>
              <p:cNvGrpSpPr>
                <a:grpSpLocks/>
              </p:cNvGrpSpPr>
              <p:nvPr/>
            </p:nvGrpSpPr>
            <p:grpSpPr bwMode="auto">
              <a:xfrm>
                <a:off x="144" y="2736"/>
                <a:ext cx="1680" cy="192"/>
                <a:chOff x="576" y="816"/>
                <a:chExt cx="1680" cy="192"/>
              </a:xfrm>
            </p:grpSpPr>
            <p:sp>
              <p:nvSpPr>
                <p:cNvPr id="48019" name="Rectangle 85"/>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20" name="Rectangle 86"/>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21" name="Rectangle 87"/>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22" name="Line 88"/>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8023" name="Line 89"/>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8018" name="Line 90"/>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27" name="Group 91"/>
            <p:cNvGrpSpPr>
              <a:grpSpLocks/>
            </p:cNvGrpSpPr>
            <p:nvPr/>
          </p:nvGrpSpPr>
          <p:grpSpPr bwMode="auto">
            <a:xfrm>
              <a:off x="1728" y="1584"/>
              <a:ext cx="864" cy="99"/>
              <a:chOff x="144" y="2736"/>
              <a:chExt cx="1680" cy="192"/>
            </a:xfrm>
          </p:grpSpPr>
          <p:grpSp>
            <p:nvGrpSpPr>
              <p:cNvPr id="28" name="Group 92"/>
              <p:cNvGrpSpPr>
                <a:grpSpLocks/>
              </p:cNvGrpSpPr>
              <p:nvPr/>
            </p:nvGrpSpPr>
            <p:grpSpPr bwMode="auto">
              <a:xfrm>
                <a:off x="144" y="2736"/>
                <a:ext cx="1680" cy="192"/>
                <a:chOff x="576" y="816"/>
                <a:chExt cx="1680" cy="192"/>
              </a:xfrm>
            </p:grpSpPr>
            <p:sp>
              <p:nvSpPr>
                <p:cNvPr id="48012" name="Rectangle 93"/>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13" name="Rectangle 94"/>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14" name="Rectangle 95"/>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15" name="Line 96"/>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8016" name="Line 97"/>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8011" name="Line 98"/>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29" name="Group 99"/>
            <p:cNvGrpSpPr>
              <a:grpSpLocks/>
            </p:cNvGrpSpPr>
            <p:nvPr/>
          </p:nvGrpSpPr>
          <p:grpSpPr bwMode="auto">
            <a:xfrm>
              <a:off x="1728" y="1680"/>
              <a:ext cx="864" cy="99"/>
              <a:chOff x="144" y="2736"/>
              <a:chExt cx="1680" cy="192"/>
            </a:xfrm>
          </p:grpSpPr>
          <p:grpSp>
            <p:nvGrpSpPr>
              <p:cNvPr id="30" name="Group 100"/>
              <p:cNvGrpSpPr>
                <a:grpSpLocks/>
              </p:cNvGrpSpPr>
              <p:nvPr/>
            </p:nvGrpSpPr>
            <p:grpSpPr bwMode="auto">
              <a:xfrm>
                <a:off x="144" y="2736"/>
                <a:ext cx="1680" cy="192"/>
                <a:chOff x="576" y="816"/>
                <a:chExt cx="1680" cy="192"/>
              </a:xfrm>
            </p:grpSpPr>
            <p:sp>
              <p:nvSpPr>
                <p:cNvPr id="48005" name="Rectangle 101"/>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06" name="Rectangle 102"/>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07" name="Rectangle 103"/>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08" name="Line 104"/>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8009" name="Line 105"/>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8004" name="Line 106"/>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 name="Group 107"/>
            <p:cNvGrpSpPr>
              <a:grpSpLocks/>
            </p:cNvGrpSpPr>
            <p:nvPr/>
          </p:nvGrpSpPr>
          <p:grpSpPr bwMode="auto">
            <a:xfrm>
              <a:off x="1728" y="1776"/>
              <a:ext cx="864" cy="99"/>
              <a:chOff x="144" y="2736"/>
              <a:chExt cx="1680" cy="192"/>
            </a:xfrm>
          </p:grpSpPr>
          <p:grpSp>
            <p:nvGrpSpPr>
              <p:cNvPr id="46171" name="Group 108"/>
              <p:cNvGrpSpPr>
                <a:grpSpLocks/>
              </p:cNvGrpSpPr>
              <p:nvPr/>
            </p:nvGrpSpPr>
            <p:grpSpPr bwMode="auto">
              <a:xfrm>
                <a:off x="144" y="2736"/>
                <a:ext cx="1680" cy="192"/>
                <a:chOff x="576" y="816"/>
                <a:chExt cx="1680" cy="192"/>
              </a:xfrm>
            </p:grpSpPr>
            <p:sp>
              <p:nvSpPr>
                <p:cNvPr id="47998" name="Rectangle 109"/>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99" name="Rectangle 110"/>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00" name="Rectangle 111"/>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8001" name="Line 112"/>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8002" name="Line 113"/>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97" name="Line 114"/>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233" name="Group 115"/>
            <p:cNvGrpSpPr>
              <a:grpSpLocks/>
            </p:cNvGrpSpPr>
            <p:nvPr/>
          </p:nvGrpSpPr>
          <p:grpSpPr bwMode="auto">
            <a:xfrm>
              <a:off x="1728" y="1872"/>
              <a:ext cx="864" cy="99"/>
              <a:chOff x="144" y="2736"/>
              <a:chExt cx="1680" cy="192"/>
            </a:xfrm>
          </p:grpSpPr>
          <p:grpSp>
            <p:nvGrpSpPr>
              <p:cNvPr id="46295" name="Group 116"/>
              <p:cNvGrpSpPr>
                <a:grpSpLocks/>
              </p:cNvGrpSpPr>
              <p:nvPr/>
            </p:nvGrpSpPr>
            <p:grpSpPr bwMode="auto">
              <a:xfrm>
                <a:off x="144" y="2736"/>
                <a:ext cx="1680" cy="192"/>
                <a:chOff x="576" y="816"/>
                <a:chExt cx="1680" cy="192"/>
              </a:xfrm>
            </p:grpSpPr>
            <p:sp>
              <p:nvSpPr>
                <p:cNvPr id="47991" name="Rectangle 117"/>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92" name="Rectangle 118"/>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93" name="Rectangle 119"/>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94" name="Line 120"/>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95" name="Line 121"/>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90" name="Line 122"/>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357" name="Group 123"/>
            <p:cNvGrpSpPr>
              <a:grpSpLocks/>
            </p:cNvGrpSpPr>
            <p:nvPr/>
          </p:nvGrpSpPr>
          <p:grpSpPr bwMode="auto">
            <a:xfrm>
              <a:off x="1728" y="1968"/>
              <a:ext cx="864" cy="99"/>
              <a:chOff x="144" y="2736"/>
              <a:chExt cx="1680" cy="192"/>
            </a:xfrm>
          </p:grpSpPr>
          <p:grpSp>
            <p:nvGrpSpPr>
              <p:cNvPr id="46433" name="Group 124"/>
              <p:cNvGrpSpPr>
                <a:grpSpLocks/>
              </p:cNvGrpSpPr>
              <p:nvPr/>
            </p:nvGrpSpPr>
            <p:grpSpPr bwMode="auto">
              <a:xfrm>
                <a:off x="144" y="2736"/>
                <a:ext cx="1680" cy="192"/>
                <a:chOff x="576" y="816"/>
                <a:chExt cx="1680" cy="192"/>
              </a:xfrm>
            </p:grpSpPr>
            <p:sp>
              <p:nvSpPr>
                <p:cNvPr id="47984" name="Rectangle 125"/>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85" name="Rectangle 126"/>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86" name="Rectangle 127"/>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87" name="Line 128"/>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88" name="Line 129"/>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83" name="Line 130"/>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434" name="Group 131"/>
            <p:cNvGrpSpPr>
              <a:grpSpLocks/>
            </p:cNvGrpSpPr>
            <p:nvPr/>
          </p:nvGrpSpPr>
          <p:grpSpPr bwMode="auto">
            <a:xfrm>
              <a:off x="1728" y="2064"/>
              <a:ext cx="864" cy="99"/>
              <a:chOff x="144" y="2736"/>
              <a:chExt cx="1680" cy="192"/>
            </a:xfrm>
          </p:grpSpPr>
          <p:grpSp>
            <p:nvGrpSpPr>
              <p:cNvPr id="46435" name="Group 132"/>
              <p:cNvGrpSpPr>
                <a:grpSpLocks/>
              </p:cNvGrpSpPr>
              <p:nvPr/>
            </p:nvGrpSpPr>
            <p:grpSpPr bwMode="auto">
              <a:xfrm>
                <a:off x="144" y="2736"/>
                <a:ext cx="1680" cy="192"/>
                <a:chOff x="576" y="816"/>
                <a:chExt cx="1680" cy="192"/>
              </a:xfrm>
            </p:grpSpPr>
            <p:sp>
              <p:nvSpPr>
                <p:cNvPr id="47977" name="Rectangle 133"/>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78" name="Rectangle 134"/>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79" name="Rectangle 135"/>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80" name="Line 136"/>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81" name="Line 137"/>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76" name="Line 138"/>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436" name="Group 139"/>
            <p:cNvGrpSpPr>
              <a:grpSpLocks/>
            </p:cNvGrpSpPr>
            <p:nvPr/>
          </p:nvGrpSpPr>
          <p:grpSpPr bwMode="auto">
            <a:xfrm>
              <a:off x="1728" y="2160"/>
              <a:ext cx="864" cy="99"/>
              <a:chOff x="144" y="2736"/>
              <a:chExt cx="1680" cy="192"/>
            </a:xfrm>
          </p:grpSpPr>
          <p:grpSp>
            <p:nvGrpSpPr>
              <p:cNvPr id="46508" name="Group 140"/>
              <p:cNvGrpSpPr>
                <a:grpSpLocks/>
              </p:cNvGrpSpPr>
              <p:nvPr/>
            </p:nvGrpSpPr>
            <p:grpSpPr bwMode="auto">
              <a:xfrm>
                <a:off x="144" y="2736"/>
                <a:ext cx="1680" cy="192"/>
                <a:chOff x="576" y="816"/>
                <a:chExt cx="1680" cy="192"/>
              </a:xfrm>
            </p:grpSpPr>
            <p:sp>
              <p:nvSpPr>
                <p:cNvPr id="47970" name="Rectangle 141"/>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71" name="Rectangle 142"/>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72" name="Rectangle 143"/>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73" name="Line 144"/>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74" name="Line 145"/>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69" name="Line 146"/>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09" name="Group 147"/>
            <p:cNvGrpSpPr>
              <a:grpSpLocks/>
            </p:cNvGrpSpPr>
            <p:nvPr/>
          </p:nvGrpSpPr>
          <p:grpSpPr bwMode="auto">
            <a:xfrm>
              <a:off x="1728" y="2256"/>
              <a:ext cx="864" cy="99"/>
              <a:chOff x="144" y="2736"/>
              <a:chExt cx="1680" cy="192"/>
            </a:xfrm>
          </p:grpSpPr>
          <p:grpSp>
            <p:nvGrpSpPr>
              <p:cNvPr id="46510" name="Group 148"/>
              <p:cNvGrpSpPr>
                <a:grpSpLocks/>
              </p:cNvGrpSpPr>
              <p:nvPr/>
            </p:nvGrpSpPr>
            <p:grpSpPr bwMode="auto">
              <a:xfrm>
                <a:off x="144" y="2736"/>
                <a:ext cx="1680" cy="192"/>
                <a:chOff x="576" y="816"/>
                <a:chExt cx="1680" cy="192"/>
              </a:xfrm>
            </p:grpSpPr>
            <p:sp>
              <p:nvSpPr>
                <p:cNvPr id="47963" name="Rectangle 149"/>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64" name="Rectangle 150"/>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65" name="Rectangle 151"/>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66" name="Line 152"/>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67" name="Line 153"/>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62" name="Line 154"/>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11" name="Group 155"/>
            <p:cNvGrpSpPr>
              <a:grpSpLocks/>
            </p:cNvGrpSpPr>
            <p:nvPr/>
          </p:nvGrpSpPr>
          <p:grpSpPr bwMode="auto">
            <a:xfrm>
              <a:off x="1728" y="2352"/>
              <a:ext cx="864" cy="99"/>
              <a:chOff x="144" y="2736"/>
              <a:chExt cx="1680" cy="192"/>
            </a:xfrm>
          </p:grpSpPr>
          <p:grpSp>
            <p:nvGrpSpPr>
              <p:cNvPr id="46535" name="Group 156"/>
              <p:cNvGrpSpPr>
                <a:grpSpLocks/>
              </p:cNvGrpSpPr>
              <p:nvPr/>
            </p:nvGrpSpPr>
            <p:grpSpPr bwMode="auto">
              <a:xfrm>
                <a:off x="144" y="2736"/>
                <a:ext cx="1680" cy="192"/>
                <a:chOff x="576" y="816"/>
                <a:chExt cx="1680" cy="192"/>
              </a:xfrm>
            </p:grpSpPr>
            <p:sp>
              <p:nvSpPr>
                <p:cNvPr id="47956" name="Rectangle 157"/>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57" name="Rectangle 158"/>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58" name="Rectangle 159"/>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59" name="Line 160"/>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60" name="Line 161"/>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55" name="Line 162"/>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36" name="Group 163"/>
            <p:cNvGrpSpPr>
              <a:grpSpLocks/>
            </p:cNvGrpSpPr>
            <p:nvPr/>
          </p:nvGrpSpPr>
          <p:grpSpPr bwMode="auto">
            <a:xfrm>
              <a:off x="1728" y="2448"/>
              <a:ext cx="864" cy="99"/>
              <a:chOff x="144" y="2736"/>
              <a:chExt cx="1680" cy="192"/>
            </a:xfrm>
          </p:grpSpPr>
          <p:grpSp>
            <p:nvGrpSpPr>
              <p:cNvPr id="46537" name="Group 164"/>
              <p:cNvGrpSpPr>
                <a:grpSpLocks/>
              </p:cNvGrpSpPr>
              <p:nvPr/>
            </p:nvGrpSpPr>
            <p:grpSpPr bwMode="auto">
              <a:xfrm>
                <a:off x="144" y="2736"/>
                <a:ext cx="1680" cy="192"/>
                <a:chOff x="576" y="816"/>
                <a:chExt cx="1680" cy="192"/>
              </a:xfrm>
            </p:grpSpPr>
            <p:sp>
              <p:nvSpPr>
                <p:cNvPr id="47949" name="Rectangle 165"/>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50" name="Rectangle 166"/>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51" name="Rectangle 167"/>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52" name="Line 168"/>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53" name="Line 169"/>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48" name="Line 170"/>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38" name="Group 171"/>
            <p:cNvGrpSpPr>
              <a:grpSpLocks/>
            </p:cNvGrpSpPr>
            <p:nvPr/>
          </p:nvGrpSpPr>
          <p:grpSpPr bwMode="auto">
            <a:xfrm>
              <a:off x="1728" y="2544"/>
              <a:ext cx="864" cy="99"/>
              <a:chOff x="144" y="2736"/>
              <a:chExt cx="1680" cy="192"/>
            </a:xfrm>
          </p:grpSpPr>
          <p:grpSp>
            <p:nvGrpSpPr>
              <p:cNvPr id="46539" name="Group 172"/>
              <p:cNvGrpSpPr>
                <a:grpSpLocks/>
              </p:cNvGrpSpPr>
              <p:nvPr/>
            </p:nvGrpSpPr>
            <p:grpSpPr bwMode="auto">
              <a:xfrm>
                <a:off x="144" y="2736"/>
                <a:ext cx="1680" cy="192"/>
                <a:chOff x="576" y="816"/>
                <a:chExt cx="1680" cy="192"/>
              </a:xfrm>
            </p:grpSpPr>
            <p:sp>
              <p:nvSpPr>
                <p:cNvPr id="47942" name="Rectangle 173"/>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43" name="Rectangle 174"/>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44" name="Rectangle 175"/>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45" name="Line 176"/>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46" name="Line 177"/>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41" name="Line 178"/>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40" name="Group 179"/>
            <p:cNvGrpSpPr>
              <a:grpSpLocks/>
            </p:cNvGrpSpPr>
            <p:nvPr/>
          </p:nvGrpSpPr>
          <p:grpSpPr bwMode="auto">
            <a:xfrm>
              <a:off x="1728" y="2640"/>
              <a:ext cx="864" cy="99"/>
              <a:chOff x="144" y="2736"/>
              <a:chExt cx="1680" cy="192"/>
            </a:xfrm>
          </p:grpSpPr>
          <p:grpSp>
            <p:nvGrpSpPr>
              <p:cNvPr id="46541" name="Group 180"/>
              <p:cNvGrpSpPr>
                <a:grpSpLocks/>
              </p:cNvGrpSpPr>
              <p:nvPr/>
            </p:nvGrpSpPr>
            <p:grpSpPr bwMode="auto">
              <a:xfrm>
                <a:off x="144" y="2736"/>
                <a:ext cx="1680" cy="192"/>
                <a:chOff x="576" y="816"/>
                <a:chExt cx="1680" cy="192"/>
              </a:xfrm>
            </p:grpSpPr>
            <p:sp>
              <p:nvSpPr>
                <p:cNvPr id="47935" name="Rectangle 181"/>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36" name="Rectangle 182"/>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37" name="Rectangle 183"/>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38" name="Line 184"/>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39" name="Line 185"/>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34" name="Line 186"/>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42" name="Group 187"/>
            <p:cNvGrpSpPr>
              <a:grpSpLocks/>
            </p:cNvGrpSpPr>
            <p:nvPr/>
          </p:nvGrpSpPr>
          <p:grpSpPr bwMode="auto">
            <a:xfrm>
              <a:off x="1728" y="2736"/>
              <a:ext cx="864" cy="99"/>
              <a:chOff x="144" y="2736"/>
              <a:chExt cx="1680" cy="192"/>
            </a:xfrm>
          </p:grpSpPr>
          <p:grpSp>
            <p:nvGrpSpPr>
              <p:cNvPr id="46543" name="Group 188"/>
              <p:cNvGrpSpPr>
                <a:grpSpLocks/>
              </p:cNvGrpSpPr>
              <p:nvPr/>
            </p:nvGrpSpPr>
            <p:grpSpPr bwMode="auto">
              <a:xfrm>
                <a:off x="144" y="2736"/>
                <a:ext cx="1680" cy="192"/>
                <a:chOff x="576" y="816"/>
                <a:chExt cx="1680" cy="192"/>
              </a:xfrm>
            </p:grpSpPr>
            <p:sp>
              <p:nvSpPr>
                <p:cNvPr id="47928" name="Rectangle 189"/>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29" name="Rectangle 190"/>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30" name="Rectangle 191"/>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31" name="Line 192"/>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32" name="Line 193"/>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27" name="Line 194"/>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44" name="Group 195"/>
            <p:cNvGrpSpPr>
              <a:grpSpLocks/>
            </p:cNvGrpSpPr>
            <p:nvPr/>
          </p:nvGrpSpPr>
          <p:grpSpPr bwMode="auto">
            <a:xfrm>
              <a:off x="1728" y="2832"/>
              <a:ext cx="864" cy="99"/>
              <a:chOff x="144" y="2736"/>
              <a:chExt cx="1680" cy="192"/>
            </a:xfrm>
          </p:grpSpPr>
          <p:grpSp>
            <p:nvGrpSpPr>
              <p:cNvPr id="46545" name="Group 196"/>
              <p:cNvGrpSpPr>
                <a:grpSpLocks/>
              </p:cNvGrpSpPr>
              <p:nvPr/>
            </p:nvGrpSpPr>
            <p:grpSpPr bwMode="auto">
              <a:xfrm>
                <a:off x="144" y="2736"/>
                <a:ext cx="1680" cy="192"/>
                <a:chOff x="576" y="816"/>
                <a:chExt cx="1680" cy="192"/>
              </a:xfrm>
            </p:grpSpPr>
            <p:sp>
              <p:nvSpPr>
                <p:cNvPr id="47921" name="Rectangle 197"/>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22" name="Rectangle 198"/>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23" name="Rectangle 199"/>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24" name="Line 200"/>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25" name="Line 201"/>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20" name="Line 202"/>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46" name="Group 203"/>
            <p:cNvGrpSpPr>
              <a:grpSpLocks/>
            </p:cNvGrpSpPr>
            <p:nvPr/>
          </p:nvGrpSpPr>
          <p:grpSpPr bwMode="auto">
            <a:xfrm>
              <a:off x="1728" y="2928"/>
              <a:ext cx="864" cy="99"/>
              <a:chOff x="144" y="2736"/>
              <a:chExt cx="1680" cy="192"/>
            </a:xfrm>
          </p:grpSpPr>
          <p:grpSp>
            <p:nvGrpSpPr>
              <p:cNvPr id="46547" name="Group 204"/>
              <p:cNvGrpSpPr>
                <a:grpSpLocks/>
              </p:cNvGrpSpPr>
              <p:nvPr/>
            </p:nvGrpSpPr>
            <p:grpSpPr bwMode="auto">
              <a:xfrm>
                <a:off x="144" y="2736"/>
                <a:ext cx="1680" cy="192"/>
                <a:chOff x="576" y="816"/>
                <a:chExt cx="1680" cy="192"/>
              </a:xfrm>
            </p:grpSpPr>
            <p:sp>
              <p:nvSpPr>
                <p:cNvPr id="47914" name="Rectangle 205"/>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15" name="Rectangle 206"/>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16" name="Rectangle 207"/>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17" name="Line 208"/>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18" name="Line 209"/>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13" name="Line 210"/>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48" name="Group 211"/>
            <p:cNvGrpSpPr>
              <a:grpSpLocks/>
            </p:cNvGrpSpPr>
            <p:nvPr/>
          </p:nvGrpSpPr>
          <p:grpSpPr bwMode="auto">
            <a:xfrm>
              <a:off x="1728" y="3024"/>
              <a:ext cx="864" cy="99"/>
              <a:chOff x="144" y="2736"/>
              <a:chExt cx="1680" cy="192"/>
            </a:xfrm>
          </p:grpSpPr>
          <p:grpSp>
            <p:nvGrpSpPr>
              <p:cNvPr id="46549" name="Group 212"/>
              <p:cNvGrpSpPr>
                <a:grpSpLocks/>
              </p:cNvGrpSpPr>
              <p:nvPr/>
            </p:nvGrpSpPr>
            <p:grpSpPr bwMode="auto">
              <a:xfrm>
                <a:off x="144" y="2736"/>
                <a:ext cx="1680" cy="192"/>
                <a:chOff x="576" y="816"/>
                <a:chExt cx="1680" cy="192"/>
              </a:xfrm>
            </p:grpSpPr>
            <p:sp>
              <p:nvSpPr>
                <p:cNvPr id="47907" name="Rectangle 213"/>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08" name="Rectangle 214"/>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09" name="Rectangle 215"/>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10" name="Line 216"/>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11" name="Line 217"/>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906" name="Line 218"/>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50" name="Group 219"/>
            <p:cNvGrpSpPr>
              <a:grpSpLocks/>
            </p:cNvGrpSpPr>
            <p:nvPr/>
          </p:nvGrpSpPr>
          <p:grpSpPr bwMode="auto">
            <a:xfrm>
              <a:off x="1728" y="3120"/>
              <a:ext cx="864" cy="99"/>
              <a:chOff x="144" y="2736"/>
              <a:chExt cx="1680" cy="192"/>
            </a:xfrm>
          </p:grpSpPr>
          <p:grpSp>
            <p:nvGrpSpPr>
              <p:cNvPr id="46551" name="Group 220"/>
              <p:cNvGrpSpPr>
                <a:grpSpLocks/>
              </p:cNvGrpSpPr>
              <p:nvPr/>
            </p:nvGrpSpPr>
            <p:grpSpPr bwMode="auto">
              <a:xfrm>
                <a:off x="144" y="2736"/>
                <a:ext cx="1680" cy="192"/>
                <a:chOff x="576" y="816"/>
                <a:chExt cx="1680" cy="192"/>
              </a:xfrm>
            </p:grpSpPr>
            <p:sp>
              <p:nvSpPr>
                <p:cNvPr id="47900" name="Rectangle 221"/>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01" name="Rectangle 222"/>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02" name="Rectangle 223"/>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903" name="Line 224"/>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904" name="Line 225"/>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899" name="Line 226"/>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52" name="Group 227"/>
            <p:cNvGrpSpPr>
              <a:grpSpLocks/>
            </p:cNvGrpSpPr>
            <p:nvPr/>
          </p:nvGrpSpPr>
          <p:grpSpPr bwMode="auto">
            <a:xfrm>
              <a:off x="1728" y="3216"/>
              <a:ext cx="864" cy="99"/>
              <a:chOff x="144" y="2736"/>
              <a:chExt cx="1680" cy="192"/>
            </a:xfrm>
          </p:grpSpPr>
          <p:grpSp>
            <p:nvGrpSpPr>
              <p:cNvPr id="46553" name="Group 228"/>
              <p:cNvGrpSpPr>
                <a:grpSpLocks/>
              </p:cNvGrpSpPr>
              <p:nvPr/>
            </p:nvGrpSpPr>
            <p:grpSpPr bwMode="auto">
              <a:xfrm>
                <a:off x="144" y="2736"/>
                <a:ext cx="1680" cy="192"/>
                <a:chOff x="576" y="816"/>
                <a:chExt cx="1680" cy="192"/>
              </a:xfrm>
            </p:grpSpPr>
            <p:sp>
              <p:nvSpPr>
                <p:cNvPr id="47893" name="Rectangle 229"/>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894" name="Rectangle 230"/>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895" name="Rectangle 231"/>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896" name="Line 232"/>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897" name="Line 233"/>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892" name="Line 234"/>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6554" name="Group 235"/>
            <p:cNvGrpSpPr>
              <a:grpSpLocks/>
            </p:cNvGrpSpPr>
            <p:nvPr/>
          </p:nvGrpSpPr>
          <p:grpSpPr bwMode="auto">
            <a:xfrm>
              <a:off x="1728" y="3312"/>
              <a:ext cx="864" cy="99"/>
              <a:chOff x="144" y="2736"/>
              <a:chExt cx="1680" cy="192"/>
            </a:xfrm>
          </p:grpSpPr>
          <p:grpSp>
            <p:nvGrpSpPr>
              <p:cNvPr id="46555" name="Group 236"/>
              <p:cNvGrpSpPr>
                <a:grpSpLocks/>
              </p:cNvGrpSpPr>
              <p:nvPr/>
            </p:nvGrpSpPr>
            <p:grpSpPr bwMode="auto">
              <a:xfrm>
                <a:off x="144" y="2736"/>
                <a:ext cx="1680" cy="192"/>
                <a:chOff x="576" y="816"/>
                <a:chExt cx="1680" cy="192"/>
              </a:xfrm>
            </p:grpSpPr>
            <p:sp>
              <p:nvSpPr>
                <p:cNvPr id="47886" name="Rectangle 237"/>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887" name="Rectangle 238"/>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888" name="Rectangle 239"/>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889" name="Line 240"/>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7890" name="Line 241"/>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7885" name="Line 242"/>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grpSp>
        <p:nvGrpSpPr>
          <p:cNvPr id="46556" name="Group 243"/>
          <p:cNvGrpSpPr>
            <a:grpSpLocks/>
          </p:cNvGrpSpPr>
          <p:nvPr/>
        </p:nvGrpSpPr>
        <p:grpSpPr bwMode="auto">
          <a:xfrm>
            <a:off x="9075422" y="2180464"/>
            <a:ext cx="1811019" cy="152400"/>
            <a:chOff x="2880" y="1200"/>
            <a:chExt cx="1728" cy="385"/>
          </a:xfrm>
        </p:grpSpPr>
        <p:sp>
          <p:nvSpPr>
            <p:cNvPr id="47788" name="Rectangle 244"/>
            <p:cNvSpPr>
              <a:spLocks noChangeArrowheads="1"/>
            </p:cNvSpPr>
            <p:nvPr/>
          </p:nvSpPr>
          <p:spPr bwMode="auto">
            <a:xfrm>
              <a:off x="2929" y="1200"/>
              <a:ext cx="1631" cy="384"/>
            </a:xfrm>
            <a:prstGeom prst="rect">
              <a:avLst/>
            </a:prstGeom>
            <a:solidFill>
              <a:srgbClr val="5F5F5F"/>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789" name="Rectangle 245"/>
            <p:cNvSpPr>
              <a:spLocks noChangeArrowheads="1"/>
            </p:cNvSpPr>
            <p:nvPr/>
          </p:nvSpPr>
          <p:spPr bwMode="auto">
            <a:xfrm>
              <a:off x="2880" y="1200"/>
              <a:ext cx="48" cy="384"/>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790" name="Line 246"/>
            <p:cNvSpPr>
              <a:spLocks noChangeShapeType="1"/>
            </p:cNvSpPr>
            <p:nvPr/>
          </p:nvSpPr>
          <p:spPr bwMode="auto">
            <a:xfrm>
              <a:off x="2929" y="1583"/>
              <a:ext cx="1633" cy="2"/>
            </a:xfrm>
            <a:prstGeom prst="line">
              <a:avLst/>
            </a:prstGeom>
            <a:noFill/>
            <a:ln w="3175">
              <a:solidFill>
                <a:schemeClr val="tx1"/>
              </a:solidFill>
              <a:round/>
              <a:headEnd/>
              <a:tailEnd/>
            </a:ln>
          </p:spPr>
          <p:txBody>
            <a:bodyPr wrap="none" anchor="ctr"/>
            <a:lstStyle/>
            <a:p>
              <a:endParaRPr lang="en-US"/>
            </a:p>
          </p:txBody>
        </p:sp>
        <p:sp>
          <p:nvSpPr>
            <p:cNvPr id="47791" name="Line 247"/>
            <p:cNvSpPr>
              <a:spLocks noChangeShapeType="1"/>
            </p:cNvSpPr>
            <p:nvPr/>
          </p:nvSpPr>
          <p:spPr bwMode="auto">
            <a:xfrm>
              <a:off x="2929" y="1583"/>
              <a:ext cx="1633" cy="2"/>
            </a:xfrm>
            <a:prstGeom prst="line">
              <a:avLst/>
            </a:prstGeom>
            <a:noFill/>
            <a:ln w="9525">
              <a:solidFill>
                <a:schemeClr val="tx1"/>
              </a:solidFill>
              <a:round/>
              <a:headEnd/>
              <a:tailEnd/>
            </a:ln>
          </p:spPr>
          <p:txBody>
            <a:bodyPr wrap="none" anchor="ctr"/>
            <a:lstStyle/>
            <a:p>
              <a:endParaRPr lang="en-US"/>
            </a:p>
          </p:txBody>
        </p:sp>
        <p:sp>
          <p:nvSpPr>
            <p:cNvPr id="47792" name="Rectangle 248"/>
            <p:cNvSpPr>
              <a:spLocks noChangeArrowheads="1"/>
            </p:cNvSpPr>
            <p:nvPr/>
          </p:nvSpPr>
          <p:spPr bwMode="auto">
            <a:xfrm flipV="1">
              <a:off x="3341"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93" name="Rectangle 249"/>
            <p:cNvSpPr>
              <a:spLocks noChangeArrowheads="1"/>
            </p:cNvSpPr>
            <p:nvPr/>
          </p:nvSpPr>
          <p:spPr bwMode="auto">
            <a:xfrm flipV="1">
              <a:off x="3341"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94" name="Rectangle 250"/>
            <p:cNvSpPr>
              <a:spLocks noChangeArrowheads="1"/>
            </p:cNvSpPr>
            <p:nvPr/>
          </p:nvSpPr>
          <p:spPr bwMode="auto">
            <a:xfrm flipV="1">
              <a:off x="3390"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95" name="Rectangle 251"/>
            <p:cNvSpPr>
              <a:spLocks noChangeArrowheads="1"/>
            </p:cNvSpPr>
            <p:nvPr/>
          </p:nvSpPr>
          <p:spPr bwMode="auto">
            <a:xfrm flipV="1">
              <a:off x="3390"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96" name="Rectangle 252"/>
            <p:cNvSpPr>
              <a:spLocks noChangeArrowheads="1"/>
            </p:cNvSpPr>
            <p:nvPr/>
          </p:nvSpPr>
          <p:spPr bwMode="auto">
            <a:xfrm flipV="1">
              <a:off x="3440"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97" name="Rectangle 253"/>
            <p:cNvSpPr>
              <a:spLocks noChangeArrowheads="1"/>
            </p:cNvSpPr>
            <p:nvPr/>
          </p:nvSpPr>
          <p:spPr bwMode="auto">
            <a:xfrm flipV="1">
              <a:off x="3439" y="1317"/>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98" name="Rectangle 254"/>
            <p:cNvSpPr>
              <a:spLocks noChangeArrowheads="1"/>
            </p:cNvSpPr>
            <p:nvPr/>
          </p:nvSpPr>
          <p:spPr bwMode="auto">
            <a:xfrm flipV="1">
              <a:off x="3489"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99" name="Rectangle 255"/>
            <p:cNvSpPr>
              <a:spLocks noChangeArrowheads="1"/>
            </p:cNvSpPr>
            <p:nvPr/>
          </p:nvSpPr>
          <p:spPr bwMode="auto">
            <a:xfrm flipV="1">
              <a:off x="3489"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0" name="Rectangle 256"/>
            <p:cNvSpPr>
              <a:spLocks noChangeArrowheads="1"/>
            </p:cNvSpPr>
            <p:nvPr/>
          </p:nvSpPr>
          <p:spPr bwMode="auto">
            <a:xfrm>
              <a:off x="3341"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1" name="Rectangle 257"/>
            <p:cNvSpPr>
              <a:spLocks noChangeArrowheads="1"/>
            </p:cNvSpPr>
            <p:nvPr/>
          </p:nvSpPr>
          <p:spPr bwMode="auto">
            <a:xfrm>
              <a:off x="3341"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2" name="Rectangle 258"/>
            <p:cNvSpPr>
              <a:spLocks noChangeArrowheads="1"/>
            </p:cNvSpPr>
            <p:nvPr/>
          </p:nvSpPr>
          <p:spPr bwMode="auto">
            <a:xfrm>
              <a:off x="3390"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3" name="Rectangle 259"/>
            <p:cNvSpPr>
              <a:spLocks noChangeArrowheads="1"/>
            </p:cNvSpPr>
            <p:nvPr/>
          </p:nvSpPr>
          <p:spPr bwMode="auto">
            <a:xfrm>
              <a:off x="3390"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4" name="Rectangle 260"/>
            <p:cNvSpPr>
              <a:spLocks noChangeArrowheads="1"/>
            </p:cNvSpPr>
            <p:nvPr/>
          </p:nvSpPr>
          <p:spPr bwMode="auto">
            <a:xfrm>
              <a:off x="3440"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5" name="Rectangle 261"/>
            <p:cNvSpPr>
              <a:spLocks noChangeArrowheads="1"/>
            </p:cNvSpPr>
            <p:nvPr/>
          </p:nvSpPr>
          <p:spPr bwMode="auto">
            <a:xfrm>
              <a:off x="3440"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6" name="Rectangle 262"/>
            <p:cNvSpPr>
              <a:spLocks noChangeArrowheads="1"/>
            </p:cNvSpPr>
            <p:nvPr/>
          </p:nvSpPr>
          <p:spPr bwMode="auto">
            <a:xfrm>
              <a:off x="3489"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7" name="Rectangle 263"/>
            <p:cNvSpPr>
              <a:spLocks noChangeArrowheads="1"/>
            </p:cNvSpPr>
            <p:nvPr/>
          </p:nvSpPr>
          <p:spPr bwMode="auto">
            <a:xfrm>
              <a:off x="3489"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8" name="Rectangle 264"/>
            <p:cNvSpPr>
              <a:spLocks noChangeArrowheads="1"/>
            </p:cNvSpPr>
            <p:nvPr/>
          </p:nvSpPr>
          <p:spPr bwMode="auto">
            <a:xfrm flipV="1">
              <a:off x="3637"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09" name="Rectangle 265"/>
            <p:cNvSpPr>
              <a:spLocks noChangeArrowheads="1"/>
            </p:cNvSpPr>
            <p:nvPr/>
          </p:nvSpPr>
          <p:spPr bwMode="auto">
            <a:xfrm flipV="1">
              <a:off x="3637"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0" name="Rectangle 266"/>
            <p:cNvSpPr>
              <a:spLocks noChangeArrowheads="1"/>
            </p:cNvSpPr>
            <p:nvPr/>
          </p:nvSpPr>
          <p:spPr bwMode="auto">
            <a:xfrm flipV="1">
              <a:off x="3687"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1" name="Rectangle 267"/>
            <p:cNvSpPr>
              <a:spLocks noChangeArrowheads="1"/>
            </p:cNvSpPr>
            <p:nvPr/>
          </p:nvSpPr>
          <p:spPr bwMode="auto">
            <a:xfrm flipV="1">
              <a:off x="3687"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2" name="Rectangle 268"/>
            <p:cNvSpPr>
              <a:spLocks noChangeArrowheads="1"/>
            </p:cNvSpPr>
            <p:nvPr/>
          </p:nvSpPr>
          <p:spPr bwMode="auto">
            <a:xfrm flipV="1">
              <a:off x="3736"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3" name="Rectangle 269"/>
            <p:cNvSpPr>
              <a:spLocks noChangeArrowheads="1"/>
            </p:cNvSpPr>
            <p:nvPr/>
          </p:nvSpPr>
          <p:spPr bwMode="auto">
            <a:xfrm flipV="1">
              <a:off x="3735" y="1317"/>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4" name="Rectangle 270"/>
            <p:cNvSpPr>
              <a:spLocks noChangeArrowheads="1"/>
            </p:cNvSpPr>
            <p:nvPr/>
          </p:nvSpPr>
          <p:spPr bwMode="auto">
            <a:xfrm flipV="1">
              <a:off x="3786"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5" name="Rectangle 271"/>
            <p:cNvSpPr>
              <a:spLocks noChangeArrowheads="1"/>
            </p:cNvSpPr>
            <p:nvPr/>
          </p:nvSpPr>
          <p:spPr bwMode="auto">
            <a:xfrm flipV="1">
              <a:off x="3786"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6" name="Rectangle 272"/>
            <p:cNvSpPr>
              <a:spLocks noChangeArrowheads="1"/>
            </p:cNvSpPr>
            <p:nvPr/>
          </p:nvSpPr>
          <p:spPr bwMode="auto">
            <a:xfrm>
              <a:off x="3637"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7" name="Rectangle 273"/>
            <p:cNvSpPr>
              <a:spLocks noChangeArrowheads="1"/>
            </p:cNvSpPr>
            <p:nvPr/>
          </p:nvSpPr>
          <p:spPr bwMode="auto">
            <a:xfrm>
              <a:off x="3637"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8" name="Rectangle 274"/>
            <p:cNvSpPr>
              <a:spLocks noChangeArrowheads="1"/>
            </p:cNvSpPr>
            <p:nvPr/>
          </p:nvSpPr>
          <p:spPr bwMode="auto">
            <a:xfrm>
              <a:off x="3687"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19" name="Rectangle 275"/>
            <p:cNvSpPr>
              <a:spLocks noChangeArrowheads="1"/>
            </p:cNvSpPr>
            <p:nvPr/>
          </p:nvSpPr>
          <p:spPr bwMode="auto">
            <a:xfrm>
              <a:off x="3687"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0" name="Rectangle 276"/>
            <p:cNvSpPr>
              <a:spLocks noChangeArrowheads="1"/>
            </p:cNvSpPr>
            <p:nvPr/>
          </p:nvSpPr>
          <p:spPr bwMode="auto">
            <a:xfrm>
              <a:off x="3736"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1" name="Rectangle 277"/>
            <p:cNvSpPr>
              <a:spLocks noChangeArrowheads="1"/>
            </p:cNvSpPr>
            <p:nvPr/>
          </p:nvSpPr>
          <p:spPr bwMode="auto">
            <a:xfrm>
              <a:off x="3736"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2" name="Rectangle 278"/>
            <p:cNvSpPr>
              <a:spLocks noChangeArrowheads="1"/>
            </p:cNvSpPr>
            <p:nvPr/>
          </p:nvSpPr>
          <p:spPr bwMode="auto">
            <a:xfrm>
              <a:off x="3786"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3" name="Rectangle 279"/>
            <p:cNvSpPr>
              <a:spLocks noChangeArrowheads="1"/>
            </p:cNvSpPr>
            <p:nvPr/>
          </p:nvSpPr>
          <p:spPr bwMode="auto">
            <a:xfrm>
              <a:off x="3786"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4" name="Rectangle 280"/>
            <p:cNvSpPr>
              <a:spLocks noChangeArrowheads="1"/>
            </p:cNvSpPr>
            <p:nvPr/>
          </p:nvSpPr>
          <p:spPr bwMode="auto">
            <a:xfrm flipV="1">
              <a:off x="3933"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5" name="Rectangle 281"/>
            <p:cNvSpPr>
              <a:spLocks noChangeArrowheads="1"/>
            </p:cNvSpPr>
            <p:nvPr/>
          </p:nvSpPr>
          <p:spPr bwMode="auto">
            <a:xfrm flipV="1">
              <a:off x="3933"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6" name="Rectangle 282"/>
            <p:cNvSpPr>
              <a:spLocks noChangeArrowheads="1"/>
            </p:cNvSpPr>
            <p:nvPr/>
          </p:nvSpPr>
          <p:spPr bwMode="auto">
            <a:xfrm flipV="1">
              <a:off x="3982"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7" name="Rectangle 283"/>
            <p:cNvSpPr>
              <a:spLocks noChangeArrowheads="1"/>
            </p:cNvSpPr>
            <p:nvPr/>
          </p:nvSpPr>
          <p:spPr bwMode="auto">
            <a:xfrm flipV="1">
              <a:off x="3982"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8" name="Rectangle 284"/>
            <p:cNvSpPr>
              <a:spLocks noChangeArrowheads="1"/>
            </p:cNvSpPr>
            <p:nvPr/>
          </p:nvSpPr>
          <p:spPr bwMode="auto">
            <a:xfrm>
              <a:off x="3933" y="141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29" name="Rectangle 285"/>
            <p:cNvSpPr>
              <a:spLocks noChangeArrowheads="1"/>
            </p:cNvSpPr>
            <p:nvPr/>
          </p:nvSpPr>
          <p:spPr bwMode="auto">
            <a:xfrm>
              <a:off x="3933" y="1461"/>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30" name="Rectangle 286"/>
            <p:cNvSpPr>
              <a:spLocks noChangeArrowheads="1"/>
            </p:cNvSpPr>
            <p:nvPr/>
          </p:nvSpPr>
          <p:spPr bwMode="auto">
            <a:xfrm>
              <a:off x="3982" y="141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31" name="Rectangle 287"/>
            <p:cNvSpPr>
              <a:spLocks noChangeArrowheads="1"/>
            </p:cNvSpPr>
            <p:nvPr/>
          </p:nvSpPr>
          <p:spPr bwMode="auto">
            <a:xfrm>
              <a:off x="3982" y="1461"/>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32" name="Rectangle 288"/>
            <p:cNvSpPr>
              <a:spLocks noChangeArrowheads="1"/>
            </p:cNvSpPr>
            <p:nvPr/>
          </p:nvSpPr>
          <p:spPr bwMode="auto">
            <a:xfrm>
              <a:off x="2979" y="1440"/>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33" name="Rectangle 289"/>
            <p:cNvSpPr>
              <a:spLocks noChangeArrowheads="1"/>
            </p:cNvSpPr>
            <p:nvPr/>
          </p:nvSpPr>
          <p:spPr bwMode="auto">
            <a:xfrm>
              <a:off x="2979" y="1488"/>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34" name="Rectangle 290"/>
            <p:cNvSpPr>
              <a:spLocks noChangeArrowheads="1"/>
            </p:cNvSpPr>
            <p:nvPr/>
          </p:nvSpPr>
          <p:spPr bwMode="auto">
            <a:xfrm>
              <a:off x="3176" y="1488"/>
              <a:ext cx="50"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35" name="Rectangle 291"/>
            <p:cNvSpPr>
              <a:spLocks noChangeArrowheads="1"/>
            </p:cNvSpPr>
            <p:nvPr/>
          </p:nvSpPr>
          <p:spPr bwMode="auto">
            <a:xfrm>
              <a:off x="3078" y="1488"/>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grpSp>
          <p:nvGrpSpPr>
            <p:cNvPr id="46563" name="Group 292"/>
            <p:cNvGrpSpPr>
              <a:grpSpLocks/>
            </p:cNvGrpSpPr>
            <p:nvPr/>
          </p:nvGrpSpPr>
          <p:grpSpPr bwMode="auto">
            <a:xfrm>
              <a:off x="4096" y="1236"/>
              <a:ext cx="346" cy="144"/>
              <a:chOff x="2400" y="1224"/>
              <a:chExt cx="336" cy="144"/>
            </a:xfrm>
          </p:grpSpPr>
          <p:sp>
            <p:nvSpPr>
              <p:cNvPr id="47854" name="Rectangle 293"/>
              <p:cNvSpPr>
                <a:spLocks noChangeArrowheads="1"/>
              </p:cNvSpPr>
              <p:nvPr/>
            </p:nvSpPr>
            <p:spPr bwMode="auto">
              <a:xfrm>
                <a:off x="2400" y="1224"/>
                <a:ext cx="336" cy="144"/>
              </a:xfrm>
              <a:prstGeom prst="rect">
                <a:avLst/>
              </a:prstGeom>
              <a:solidFill>
                <a:srgbClr val="5F5F5F"/>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855" name="Rectangle 294"/>
              <p:cNvSpPr>
                <a:spLocks noChangeArrowheads="1"/>
              </p:cNvSpPr>
              <p:nvPr/>
            </p:nvSpPr>
            <p:spPr bwMode="auto">
              <a:xfrm flipV="1">
                <a:off x="2448"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56" name="Rectangle 295"/>
              <p:cNvSpPr>
                <a:spLocks noChangeArrowheads="1"/>
              </p:cNvSpPr>
              <p:nvPr/>
            </p:nvSpPr>
            <p:spPr bwMode="auto">
              <a:xfrm flipV="1">
                <a:off x="2448"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57" name="Rectangle 296"/>
              <p:cNvSpPr>
                <a:spLocks noChangeArrowheads="1"/>
              </p:cNvSpPr>
              <p:nvPr/>
            </p:nvSpPr>
            <p:spPr bwMode="auto">
              <a:xfrm flipV="1">
                <a:off x="2496"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58" name="Rectangle 297"/>
              <p:cNvSpPr>
                <a:spLocks noChangeArrowheads="1"/>
              </p:cNvSpPr>
              <p:nvPr/>
            </p:nvSpPr>
            <p:spPr bwMode="auto">
              <a:xfrm flipV="1">
                <a:off x="2496"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59" name="Rectangle 298"/>
              <p:cNvSpPr>
                <a:spLocks noChangeArrowheads="1"/>
              </p:cNvSpPr>
              <p:nvPr/>
            </p:nvSpPr>
            <p:spPr bwMode="auto">
              <a:xfrm flipV="1">
                <a:off x="2592"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60" name="Rectangle 299"/>
              <p:cNvSpPr>
                <a:spLocks noChangeArrowheads="1"/>
              </p:cNvSpPr>
              <p:nvPr/>
            </p:nvSpPr>
            <p:spPr bwMode="auto">
              <a:xfrm flipV="1">
                <a:off x="2592"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61" name="Rectangle 300"/>
              <p:cNvSpPr>
                <a:spLocks noChangeArrowheads="1"/>
              </p:cNvSpPr>
              <p:nvPr/>
            </p:nvSpPr>
            <p:spPr bwMode="auto">
              <a:xfrm flipV="1">
                <a:off x="2640"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62" name="Rectangle 301"/>
              <p:cNvSpPr>
                <a:spLocks noChangeArrowheads="1"/>
              </p:cNvSpPr>
              <p:nvPr/>
            </p:nvSpPr>
            <p:spPr bwMode="auto">
              <a:xfrm flipV="1">
                <a:off x="2640"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6570" name="Group 302"/>
            <p:cNvGrpSpPr>
              <a:grpSpLocks/>
            </p:cNvGrpSpPr>
            <p:nvPr/>
          </p:nvGrpSpPr>
          <p:grpSpPr bwMode="auto">
            <a:xfrm>
              <a:off x="4095" y="1396"/>
              <a:ext cx="345" cy="144"/>
              <a:chOff x="2400" y="1224"/>
              <a:chExt cx="336" cy="144"/>
            </a:xfrm>
          </p:grpSpPr>
          <p:sp>
            <p:nvSpPr>
              <p:cNvPr id="47845" name="Rectangle 303"/>
              <p:cNvSpPr>
                <a:spLocks noChangeArrowheads="1"/>
              </p:cNvSpPr>
              <p:nvPr/>
            </p:nvSpPr>
            <p:spPr bwMode="auto">
              <a:xfrm>
                <a:off x="2400" y="1224"/>
                <a:ext cx="336" cy="144"/>
              </a:xfrm>
              <a:prstGeom prst="rect">
                <a:avLst/>
              </a:prstGeom>
              <a:solidFill>
                <a:srgbClr val="5F5F5F"/>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846" name="Rectangle 304"/>
              <p:cNvSpPr>
                <a:spLocks noChangeArrowheads="1"/>
              </p:cNvSpPr>
              <p:nvPr/>
            </p:nvSpPr>
            <p:spPr bwMode="auto">
              <a:xfrm flipV="1">
                <a:off x="2448"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47" name="Rectangle 305"/>
              <p:cNvSpPr>
                <a:spLocks noChangeArrowheads="1"/>
              </p:cNvSpPr>
              <p:nvPr/>
            </p:nvSpPr>
            <p:spPr bwMode="auto">
              <a:xfrm flipV="1">
                <a:off x="2448"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48" name="Rectangle 306"/>
              <p:cNvSpPr>
                <a:spLocks noChangeArrowheads="1"/>
              </p:cNvSpPr>
              <p:nvPr/>
            </p:nvSpPr>
            <p:spPr bwMode="auto">
              <a:xfrm flipV="1">
                <a:off x="2496"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49" name="Rectangle 307"/>
              <p:cNvSpPr>
                <a:spLocks noChangeArrowheads="1"/>
              </p:cNvSpPr>
              <p:nvPr/>
            </p:nvSpPr>
            <p:spPr bwMode="auto">
              <a:xfrm flipV="1">
                <a:off x="2496"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50" name="Rectangle 308"/>
              <p:cNvSpPr>
                <a:spLocks noChangeArrowheads="1"/>
              </p:cNvSpPr>
              <p:nvPr/>
            </p:nvSpPr>
            <p:spPr bwMode="auto">
              <a:xfrm flipV="1">
                <a:off x="2592"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51" name="Rectangle 309"/>
              <p:cNvSpPr>
                <a:spLocks noChangeArrowheads="1"/>
              </p:cNvSpPr>
              <p:nvPr/>
            </p:nvSpPr>
            <p:spPr bwMode="auto">
              <a:xfrm flipV="1">
                <a:off x="2592"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52" name="Rectangle 310"/>
              <p:cNvSpPr>
                <a:spLocks noChangeArrowheads="1"/>
              </p:cNvSpPr>
              <p:nvPr/>
            </p:nvSpPr>
            <p:spPr bwMode="auto">
              <a:xfrm flipV="1">
                <a:off x="2640"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53" name="Rectangle 311"/>
              <p:cNvSpPr>
                <a:spLocks noChangeArrowheads="1"/>
              </p:cNvSpPr>
              <p:nvPr/>
            </p:nvSpPr>
            <p:spPr bwMode="auto">
              <a:xfrm flipV="1">
                <a:off x="2640"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6577" name="Group 312"/>
            <p:cNvGrpSpPr>
              <a:grpSpLocks/>
            </p:cNvGrpSpPr>
            <p:nvPr/>
          </p:nvGrpSpPr>
          <p:grpSpPr bwMode="auto">
            <a:xfrm>
              <a:off x="4481" y="1252"/>
              <a:ext cx="50" cy="96"/>
              <a:chOff x="2460" y="1392"/>
              <a:chExt cx="48" cy="96"/>
            </a:xfrm>
          </p:grpSpPr>
          <p:sp>
            <p:nvSpPr>
              <p:cNvPr id="47843" name="Rectangle 313"/>
              <p:cNvSpPr>
                <a:spLocks noChangeArrowheads="1"/>
              </p:cNvSpPr>
              <p:nvPr/>
            </p:nvSpPr>
            <p:spPr bwMode="auto">
              <a:xfrm>
                <a:off x="2460" y="1392"/>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44" name="Rectangle 314"/>
              <p:cNvSpPr>
                <a:spLocks noChangeArrowheads="1"/>
              </p:cNvSpPr>
              <p:nvPr/>
            </p:nvSpPr>
            <p:spPr bwMode="auto">
              <a:xfrm>
                <a:off x="2460" y="1440"/>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6584" name="Group 315"/>
            <p:cNvGrpSpPr>
              <a:grpSpLocks/>
            </p:cNvGrpSpPr>
            <p:nvPr/>
          </p:nvGrpSpPr>
          <p:grpSpPr bwMode="auto">
            <a:xfrm>
              <a:off x="4481" y="1428"/>
              <a:ext cx="50" cy="96"/>
              <a:chOff x="2460" y="1392"/>
              <a:chExt cx="48" cy="96"/>
            </a:xfrm>
          </p:grpSpPr>
          <p:sp>
            <p:nvSpPr>
              <p:cNvPr id="47841" name="Rectangle 316"/>
              <p:cNvSpPr>
                <a:spLocks noChangeArrowheads="1"/>
              </p:cNvSpPr>
              <p:nvPr/>
            </p:nvSpPr>
            <p:spPr bwMode="auto">
              <a:xfrm>
                <a:off x="2460" y="1392"/>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842" name="Rectangle 317"/>
              <p:cNvSpPr>
                <a:spLocks noChangeArrowheads="1"/>
              </p:cNvSpPr>
              <p:nvPr/>
            </p:nvSpPr>
            <p:spPr bwMode="auto">
              <a:xfrm>
                <a:off x="2460" y="1440"/>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grpSp>
        <p:sp>
          <p:nvSpPr>
            <p:cNvPr id="47840" name="Rectangle 318"/>
            <p:cNvSpPr>
              <a:spLocks noChangeArrowheads="1"/>
            </p:cNvSpPr>
            <p:nvPr/>
          </p:nvSpPr>
          <p:spPr bwMode="auto">
            <a:xfrm>
              <a:off x="4560" y="1200"/>
              <a:ext cx="48" cy="384"/>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grpSp>
      <p:grpSp>
        <p:nvGrpSpPr>
          <p:cNvPr id="46591" name="Group 319"/>
          <p:cNvGrpSpPr>
            <a:grpSpLocks/>
          </p:cNvGrpSpPr>
          <p:nvPr/>
        </p:nvGrpSpPr>
        <p:grpSpPr bwMode="auto">
          <a:xfrm>
            <a:off x="9075422" y="2409064"/>
            <a:ext cx="1811019" cy="154304"/>
            <a:chOff x="2880" y="1200"/>
            <a:chExt cx="1728" cy="385"/>
          </a:xfrm>
        </p:grpSpPr>
        <p:sp>
          <p:nvSpPr>
            <p:cNvPr id="47713" name="Rectangle 320"/>
            <p:cNvSpPr>
              <a:spLocks noChangeArrowheads="1"/>
            </p:cNvSpPr>
            <p:nvPr/>
          </p:nvSpPr>
          <p:spPr bwMode="auto">
            <a:xfrm>
              <a:off x="2929" y="1200"/>
              <a:ext cx="1631" cy="384"/>
            </a:xfrm>
            <a:prstGeom prst="rect">
              <a:avLst/>
            </a:prstGeom>
            <a:solidFill>
              <a:srgbClr val="5F5F5F"/>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714" name="Rectangle 321"/>
            <p:cNvSpPr>
              <a:spLocks noChangeArrowheads="1"/>
            </p:cNvSpPr>
            <p:nvPr/>
          </p:nvSpPr>
          <p:spPr bwMode="auto">
            <a:xfrm>
              <a:off x="2880" y="1200"/>
              <a:ext cx="48" cy="384"/>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7715" name="Line 322"/>
            <p:cNvSpPr>
              <a:spLocks noChangeShapeType="1"/>
            </p:cNvSpPr>
            <p:nvPr/>
          </p:nvSpPr>
          <p:spPr bwMode="auto">
            <a:xfrm>
              <a:off x="2929" y="1583"/>
              <a:ext cx="1633" cy="2"/>
            </a:xfrm>
            <a:prstGeom prst="line">
              <a:avLst/>
            </a:prstGeom>
            <a:noFill/>
            <a:ln w="3175">
              <a:solidFill>
                <a:schemeClr val="tx1"/>
              </a:solidFill>
              <a:round/>
              <a:headEnd/>
              <a:tailEnd/>
            </a:ln>
          </p:spPr>
          <p:txBody>
            <a:bodyPr wrap="none" anchor="ctr"/>
            <a:lstStyle/>
            <a:p>
              <a:endParaRPr lang="en-US"/>
            </a:p>
          </p:txBody>
        </p:sp>
        <p:sp>
          <p:nvSpPr>
            <p:cNvPr id="47716" name="Line 323"/>
            <p:cNvSpPr>
              <a:spLocks noChangeShapeType="1"/>
            </p:cNvSpPr>
            <p:nvPr/>
          </p:nvSpPr>
          <p:spPr bwMode="auto">
            <a:xfrm>
              <a:off x="2929" y="1583"/>
              <a:ext cx="1633" cy="2"/>
            </a:xfrm>
            <a:prstGeom prst="line">
              <a:avLst/>
            </a:prstGeom>
            <a:noFill/>
            <a:ln w="9525">
              <a:solidFill>
                <a:schemeClr val="tx1"/>
              </a:solidFill>
              <a:round/>
              <a:headEnd/>
              <a:tailEnd/>
            </a:ln>
          </p:spPr>
          <p:txBody>
            <a:bodyPr wrap="none" anchor="ctr"/>
            <a:lstStyle/>
            <a:p>
              <a:endParaRPr lang="en-US"/>
            </a:p>
          </p:txBody>
        </p:sp>
        <p:sp>
          <p:nvSpPr>
            <p:cNvPr id="47717" name="Rectangle 324"/>
            <p:cNvSpPr>
              <a:spLocks noChangeArrowheads="1"/>
            </p:cNvSpPr>
            <p:nvPr/>
          </p:nvSpPr>
          <p:spPr bwMode="auto">
            <a:xfrm flipV="1">
              <a:off x="3341"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18" name="Rectangle 325"/>
            <p:cNvSpPr>
              <a:spLocks noChangeArrowheads="1"/>
            </p:cNvSpPr>
            <p:nvPr/>
          </p:nvSpPr>
          <p:spPr bwMode="auto">
            <a:xfrm flipV="1">
              <a:off x="3341"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19" name="Rectangle 326"/>
            <p:cNvSpPr>
              <a:spLocks noChangeArrowheads="1"/>
            </p:cNvSpPr>
            <p:nvPr/>
          </p:nvSpPr>
          <p:spPr bwMode="auto">
            <a:xfrm flipV="1">
              <a:off x="3390"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0" name="Rectangle 327"/>
            <p:cNvSpPr>
              <a:spLocks noChangeArrowheads="1"/>
            </p:cNvSpPr>
            <p:nvPr/>
          </p:nvSpPr>
          <p:spPr bwMode="auto">
            <a:xfrm flipV="1">
              <a:off x="3390"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1" name="Rectangle 328"/>
            <p:cNvSpPr>
              <a:spLocks noChangeArrowheads="1"/>
            </p:cNvSpPr>
            <p:nvPr/>
          </p:nvSpPr>
          <p:spPr bwMode="auto">
            <a:xfrm flipV="1">
              <a:off x="3440"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2" name="Rectangle 329"/>
            <p:cNvSpPr>
              <a:spLocks noChangeArrowheads="1"/>
            </p:cNvSpPr>
            <p:nvPr/>
          </p:nvSpPr>
          <p:spPr bwMode="auto">
            <a:xfrm flipV="1">
              <a:off x="3439" y="1317"/>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3" name="Rectangle 330"/>
            <p:cNvSpPr>
              <a:spLocks noChangeArrowheads="1"/>
            </p:cNvSpPr>
            <p:nvPr/>
          </p:nvSpPr>
          <p:spPr bwMode="auto">
            <a:xfrm flipV="1">
              <a:off x="3489"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4" name="Rectangle 331"/>
            <p:cNvSpPr>
              <a:spLocks noChangeArrowheads="1"/>
            </p:cNvSpPr>
            <p:nvPr/>
          </p:nvSpPr>
          <p:spPr bwMode="auto">
            <a:xfrm flipV="1">
              <a:off x="3489"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5" name="Rectangle 332"/>
            <p:cNvSpPr>
              <a:spLocks noChangeArrowheads="1"/>
            </p:cNvSpPr>
            <p:nvPr/>
          </p:nvSpPr>
          <p:spPr bwMode="auto">
            <a:xfrm>
              <a:off x="3341"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6" name="Rectangle 333"/>
            <p:cNvSpPr>
              <a:spLocks noChangeArrowheads="1"/>
            </p:cNvSpPr>
            <p:nvPr/>
          </p:nvSpPr>
          <p:spPr bwMode="auto">
            <a:xfrm>
              <a:off x="3341"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7" name="Rectangle 334"/>
            <p:cNvSpPr>
              <a:spLocks noChangeArrowheads="1"/>
            </p:cNvSpPr>
            <p:nvPr/>
          </p:nvSpPr>
          <p:spPr bwMode="auto">
            <a:xfrm>
              <a:off x="3390"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8" name="Rectangle 335"/>
            <p:cNvSpPr>
              <a:spLocks noChangeArrowheads="1"/>
            </p:cNvSpPr>
            <p:nvPr/>
          </p:nvSpPr>
          <p:spPr bwMode="auto">
            <a:xfrm>
              <a:off x="3390"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29" name="Rectangle 336"/>
            <p:cNvSpPr>
              <a:spLocks noChangeArrowheads="1"/>
            </p:cNvSpPr>
            <p:nvPr/>
          </p:nvSpPr>
          <p:spPr bwMode="auto">
            <a:xfrm>
              <a:off x="3440"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0" name="Rectangle 337"/>
            <p:cNvSpPr>
              <a:spLocks noChangeArrowheads="1"/>
            </p:cNvSpPr>
            <p:nvPr/>
          </p:nvSpPr>
          <p:spPr bwMode="auto">
            <a:xfrm>
              <a:off x="3440"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1" name="Rectangle 338"/>
            <p:cNvSpPr>
              <a:spLocks noChangeArrowheads="1"/>
            </p:cNvSpPr>
            <p:nvPr/>
          </p:nvSpPr>
          <p:spPr bwMode="auto">
            <a:xfrm>
              <a:off x="3489"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2" name="Rectangle 339"/>
            <p:cNvSpPr>
              <a:spLocks noChangeArrowheads="1"/>
            </p:cNvSpPr>
            <p:nvPr/>
          </p:nvSpPr>
          <p:spPr bwMode="auto">
            <a:xfrm>
              <a:off x="3489"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3" name="Rectangle 340"/>
            <p:cNvSpPr>
              <a:spLocks noChangeArrowheads="1"/>
            </p:cNvSpPr>
            <p:nvPr/>
          </p:nvSpPr>
          <p:spPr bwMode="auto">
            <a:xfrm flipV="1">
              <a:off x="3637"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4" name="Rectangle 341"/>
            <p:cNvSpPr>
              <a:spLocks noChangeArrowheads="1"/>
            </p:cNvSpPr>
            <p:nvPr/>
          </p:nvSpPr>
          <p:spPr bwMode="auto">
            <a:xfrm flipV="1">
              <a:off x="3637"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5" name="Rectangle 342"/>
            <p:cNvSpPr>
              <a:spLocks noChangeArrowheads="1"/>
            </p:cNvSpPr>
            <p:nvPr/>
          </p:nvSpPr>
          <p:spPr bwMode="auto">
            <a:xfrm flipV="1">
              <a:off x="3687"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6" name="Rectangle 343"/>
            <p:cNvSpPr>
              <a:spLocks noChangeArrowheads="1"/>
            </p:cNvSpPr>
            <p:nvPr/>
          </p:nvSpPr>
          <p:spPr bwMode="auto">
            <a:xfrm flipV="1">
              <a:off x="3687"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7" name="Rectangle 344"/>
            <p:cNvSpPr>
              <a:spLocks noChangeArrowheads="1"/>
            </p:cNvSpPr>
            <p:nvPr/>
          </p:nvSpPr>
          <p:spPr bwMode="auto">
            <a:xfrm flipV="1">
              <a:off x="3736"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8" name="Rectangle 345"/>
            <p:cNvSpPr>
              <a:spLocks noChangeArrowheads="1"/>
            </p:cNvSpPr>
            <p:nvPr/>
          </p:nvSpPr>
          <p:spPr bwMode="auto">
            <a:xfrm flipV="1">
              <a:off x="3735" y="1317"/>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39" name="Rectangle 346"/>
            <p:cNvSpPr>
              <a:spLocks noChangeArrowheads="1"/>
            </p:cNvSpPr>
            <p:nvPr/>
          </p:nvSpPr>
          <p:spPr bwMode="auto">
            <a:xfrm flipV="1">
              <a:off x="3786"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0" name="Rectangle 347"/>
            <p:cNvSpPr>
              <a:spLocks noChangeArrowheads="1"/>
            </p:cNvSpPr>
            <p:nvPr/>
          </p:nvSpPr>
          <p:spPr bwMode="auto">
            <a:xfrm flipV="1">
              <a:off x="3786"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1" name="Rectangle 348"/>
            <p:cNvSpPr>
              <a:spLocks noChangeArrowheads="1"/>
            </p:cNvSpPr>
            <p:nvPr/>
          </p:nvSpPr>
          <p:spPr bwMode="auto">
            <a:xfrm>
              <a:off x="3637"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2" name="Rectangle 349"/>
            <p:cNvSpPr>
              <a:spLocks noChangeArrowheads="1"/>
            </p:cNvSpPr>
            <p:nvPr/>
          </p:nvSpPr>
          <p:spPr bwMode="auto">
            <a:xfrm>
              <a:off x="3637"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3" name="Rectangle 350"/>
            <p:cNvSpPr>
              <a:spLocks noChangeArrowheads="1"/>
            </p:cNvSpPr>
            <p:nvPr/>
          </p:nvSpPr>
          <p:spPr bwMode="auto">
            <a:xfrm>
              <a:off x="3687"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4" name="Rectangle 351"/>
            <p:cNvSpPr>
              <a:spLocks noChangeArrowheads="1"/>
            </p:cNvSpPr>
            <p:nvPr/>
          </p:nvSpPr>
          <p:spPr bwMode="auto">
            <a:xfrm>
              <a:off x="3687"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5" name="Rectangle 352"/>
            <p:cNvSpPr>
              <a:spLocks noChangeArrowheads="1"/>
            </p:cNvSpPr>
            <p:nvPr/>
          </p:nvSpPr>
          <p:spPr bwMode="auto">
            <a:xfrm>
              <a:off x="3736"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6" name="Rectangle 353"/>
            <p:cNvSpPr>
              <a:spLocks noChangeArrowheads="1"/>
            </p:cNvSpPr>
            <p:nvPr/>
          </p:nvSpPr>
          <p:spPr bwMode="auto">
            <a:xfrm>
              <a:off x="3736"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7" name="Rectangle 354"/>
            <p:cNvSpPr>
              <a:spLocks noChangeArrowheads="1"/>
            </p:cNvSpPr>
            <p:nvPr/>
          </p:nvSpPr>
          <p:spPr bwMode="auto">
            <a:xfrm>
              <a:off x="3786"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8" name="Rectangle 355"/>
            <p:cNvSpPr>
              <a:spLocks noChangeArrowheads="1"/>
            </p:cNvSpPr>
            <p:nvPr/>
          </p:nvSpPr>
          <p:spPr bwMode="auto">
            <a:xfrm>
              <a:off x="3786"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49" name="Rectangle 356"/>
            <p:cNvSpPr>
              <a:spLocks noChangeArrowheads="1"/>
            </p:cNvSpPr>
            <p:nvPr/>
          </p:nvSpPr>
          <p:spPr bwMode="auto">
            <a:xfrm flipV="1">
              <a:off x="3933"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0" name="Rectangle 357"/>
            <p:cNvSpPr>
              <a:spLocks noChangeArrowheads="1"/>
            </p:cNvSpPr>
            <p:nvPr/>
          </p:nvSpPr>
          <p:spPr bwMode="auto">
            <a:xfrm flipV="1">
              <a:off x="3933"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1" name="Rectangle 358"/>
            <p:cNvSpPr>
              <a:spLocks noChangeArrowheads="1"/>
            </p:cNvSpPr>
            <p:nvPr/>
          </p:nvSpPr>
          <p:spPr bwMode="auto">
            <a:xfrm flipV="1">
              <a:off x="3982"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2" name="Rectangle 359"/>
            <p:cNvSpPr>
              <a:spLocks noChangeArrowheads="1"/>
            </p:cNvSpPr>
            <p:nvPr/>
          </p:nvSpPr>
          <p:spPr bwMode="auto">
            <a:xfrm flipV="1">
              <a:off x="3982"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3" name="Rectangle 360"/>
            <p:cNvSpPr>
              <a:spLocks noChangeArrowheads="1"/>
            </p:cNvSpPr>
            <p:nvPr/>
          </p:nvSpPr>
          <p:spPr bwMode="auto">
            <a:xfrm>
              <a:off x="3933" y="141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4" name="Rectangle 361"/>
            <p:cNvSpPr>
              <a:spLocks noChangeArrowheads="1"/>
            </p:cNvSpPr>
            <p:nvPr/>
          </p:nvSpPr>
          <p:spPr bwMode="auto">
            <a:xfrm>
              <a:off x="3933" y="1461"/>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5" name="Rectangle 362"/>
            <p:cNvSpPr>
              <a:spLocks noChangeArrowheads="1"/>
            </p:cNvSpPr>
            <p:nvPr/>
          </p:nvSpPr>
          <p:spPr bwMode="auto">
            <a:xfrm>
              <a:off x="3982" y="141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6" name="Rectangle 363"/>
            <p:cNvSpPr>
              <a:spLocks noChangeArrowheads="1"/>
            </p:cNvSpPr>
            <p:nvPr/>
          </p:nvSpPr>
          <p:spPr bwMode="auto">
            <a:xfrm>
              <a:off x="3982" y="1461"/>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7" name="Rectangle 364"/>
            <p:cNvSpPr>
              <a:spLocks noChangeArrowheads="1"/>
            </p:cNvSpPr>
            <p:nvPr/>
          </p:nvSpPr>
          <p:spPr bwMode="auto">
            <a:xfrm>
              <a:off x="2979" y="1440"/>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8" name="Rectangle 365"/>
            <p:cNvSpPr>
              <a:spLocks noChangeArrowheads="1"/>
            </p:cNvSpPr>
            <p:nvPr/>
          </p:nvSpPr>
          <p:spPr bwMode="auto">
            <a:xfrm>
              <a:off x="2979" y="1488"/>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59" name="Rectangle 366"/>
            <p:cNvSpPr>
              <a:spLocks noChangeArrowheads="1"/>
            </p:cNvSpPr>
            <p:nvPr/>
          </p:nvSpPr>
          <p:spPr bwMode="auto">
            <a:xfrm>
              <a:off x="3176" y="1488"/>
              <a:ext cx="50"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60" name="Rectangle 367"/>
            <p:cNvSpPr>
              <a:spLocks noChangeArrowheads="1"/>
            </p:cNvSpPr>
            <p:nvPr/>
          </p:nvSpPr>
          <p:spPr bwMode="auto">
            <a:xfrm>
              <a:off x="3078" y="1488"/>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grpSp>
          <p:nvGrpSpPr>
            <p:cNvPr id="46598" name="Group 368"/>
            <p:cNvGrpSpPr>
              <a:grpSpLocks/>
            </p:cNvGrpSpPr>
            <p:nvPr/>
          </p:nvGrpSpPr>
          <p:grpSpPr bwMode="auto">
            <a:xfrm>
              <a:off x="4096" y="1236"/>
              <a:ext cx="346" cy="144"/>
              <a:chOff x="2400" y="1224"/>
              <a:chExt cx="336" cy="144"/>
            </a:xfrm>
          </p:grpSpPr>
          <p:sp>
            <p:nvSpPr>
              <p:cNvPr id="47779" name="Rectangle 369"/>
              <p:cNvSpPr>
                <a:spLocks noChangeArrowheads="1"/>
              </p:cNvSpPr>
              <p:nvPr/>
            </p:nvSpPr>
            <p:spPr bwMode="auto">
              <a:xfrm>
                <a:off x="2400" y="1224"/>
                <a:ext cx="336" cy="144"/>
              </a:xfrm>
              <a:prstGeom prst="rect">
                <a:avLst/>
              </a:prstGeom>
              <a:solidFill>
                <a:srgbClr val="5F5F5F"/>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780" name="Rectangle 370"/>
              <p:cNvSpPr>
                <a:spLocks noChangeArrowheads="1"/>
              </p:cNvSpPr>
              <p:nvPr/>
            </p:nvSpPr>
            <p:spPr bwMode="auto">
              <a:xfrm flipV="1">
                <a:off x="2448"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81" name="Rectangle 371"/>
              <p:cNvSpPr>
                <a:spLocks noChangeArrowheads="1"/>
              </p:cNvSpPr>
              <p:nvPr/>
            </p:nvSpPr>
            <p:spPr bwMode="auto">
              <a:xfrm flipV="1">
                <a:off x="2448"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82" name="Rectangle 372"/>
              <p:cNvSpPr>
                <a:spLocks noChangeArrowheads="1"/>
              </p:cNvSpPr>
              <p:nvPr/>
            </p:nvSpPr>
            <p:spPr bwMode="auto">
              <a:xfrm flipV="1">
                <a:off x="2496"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83" name="Rectangle 373"/>
              <p:cNvSpPr>
                <a:spLocks noChangeArrowheads="1"/>
              </p:cNvSpPr>
              <p:nvPr/>
            </p:nvSpPr>
            <p:spPr bwMode="auto">
              <a:xfrm flipV="1">
                <a:off x="2496"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84" name="Rectangle 374"/>
              <p:cNvSpPr>
                <a:spLocks noChangeArrowheads="1"/>
              </p:cNvSpPr>
              <p:nvPr/>
            </p:nvSpPr>
            <p:spPr bwMode="auto">
              <a:xfrm flipV="1">
                <a:off x="2592"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85" name="Rectangle 375"/>
              <p:cNvSpPr>
                <a:spLocks noChangeArrowheads="1"/>
              </p:cNvSpPr>
              <p:nvPr/>
            </p:nvSpPr>
            <p:spPr bwMode="auto">
              <a:xfrm flipV="1">
                <a:off x="2592"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86" name="Rectangle 376"/>
              <p:cNvSpPr>
                <a:spLocks noChangeArrowheads="1"/>
              </p:cNvSpPr>
              <p:nvPr/>
            </p:nvSpPr>
            <p:spPr bwMode="auto">
              <a:xfrm flipV="1">
                <a:off x="2640"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87" name="Rectangle 377"/>
              <p:cNvSpPr>
                <a:spLocks noChangeArrowheads="1"/>
              </p:cNvSpPr>
              <p:nvPr/>
            </p:nvSpPr>
            <p:spPr bwMode="auto">
              <a:xfrm flipV="1">
                <a:off x="2640"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6605" name="Group 378"/>
            <p:cNvGrpSpPr>
              <a:grpSpLocks/>
            </p:cNvGrpSpPr>
            <p:nvPr/>
          </p:nvGrpSpPr>
          <p:grpSpPr bwMode="auto">
            <a:xfrm>
              <a:off x="4095" y="1396"/>
              <a:ext cx="345" cy="144"/>
              <a:chOff x="2400" y="1224"/>
              <a:chExt cx="336" cy="144"/>
            </a:xfrm>
          </p:grpSpPr>
          <p:sp>
            <p:nvSpPr>
              <p:cNvPr id="47770" name="Rectangle 379"/>
              <p:cNvSpPr>
                <a:spLocks noChangeArrowheads="1"/>
              </p:cNvSpPr>
              <p:nvPr/>
            </p:nvSpPr>
            <p:spPr bwMode="auto">
              <a:xfrm>
                <a:off x="2400" y="1224"/>
                <a:ext cx="336" cy="144"/>
              </a:xfrm>
              <a:prstGeom prst="rect">
                <a:avLst/>
              </a:prstGeom>
              <a:solidFill>
                <a:srgbClr val="5F5F5F"/>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771" name="Rectangle 380"/>
              <p:cNvSpPr>
                <a:spLocks noChangeArrowheads="1"/>
              </p:cNvSpPr>
              <p:nvPr/>
            </p:nvSpPr>
            <p:spPr bwMode="auto">
              <a:xfrm flipV="1">
                <a:off x="2448"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72" name="Rectangle 381"/>
              <p:cNvSpPr>
                <a:spLocks noChangeArrowheads="1"/>
              </p:cNvSpPr>
              <p:nvPr/>
            </p:nvSpPr>
            <p:spPr bwMode="auto">
              <a:xfrm flipV="1">
                <a:off x="2448"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73" name="Rectangle 382"/>
              <p:cNvSpPr>
                <a:spLocks noChangeArrowheads="1"/>
              </p:cNvSpPr>
              <p:nvPr/>
            </p:nvSpPr>
            <p:spPr bwMode="auto">
              <a:xfrm flipV="1">
                <a:off x="2496"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74" name="Rectangle 383"/>
              <p:cNvSpPr>
                <a:spLocks noChangeArrowheads="1"/>
              </p:cNvSpPr>
              <p:nvPr/>
            </p:nvSpPr>
            <p:spPr bwMode="auto">
              <a:xfrm flipV="1">
                <a:off x="2496"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75" name="Rectangle 384"/>
              <p:cNvSpPr>
                <a:spLocks noChangeArrowheads="1"/>
              </p:cNvSpPr>
              <p:nvPr/>
            </p:nvSpPr>
            <p:spPr bwMode="auto">
              <a:xfrm flipV="1">
                <a:off x="2592"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76" name="Rectangle 385"/>
              <p:cNvSpPr>
                <a:spLocks noChangeArrowheads="1"/>
              </p:cNvSpPr>
              <p:nvPr/>
            </p:nvSpPr>
            <p:spPr bwMode="auto">
              <a:xfrm flipV="1">
                <a:off x="2592"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77" name="Rectangle 386"/>
              <p:cNvSpPr>
                <a:spLocks noChangeArrowheads="1"/>
              </p:cNvSpPr>
              <p:nvPr/>
            </p:nvSpPr>
            <p:spPr bwMode="auto">
              <a:xfrm flipV="1">
                <a:off x="2640"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78" name="Rectangle 387"/>
              <p:cNvSpPr>
                <a:spLocks noChangeArrowheads="1"/>
              </p:cNvSpPr>
              <p:nvPr/>
            </p:nvSpPr>
            <p:spPr bwMode="auto">
              <a:xfrm flipV="1">
                <a:off x="2640"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6612" name="Group 388"/>
            <p:cNvGrpSpPr>
              <a:grpSpLocks/>
            </p:cNvGrpSpPr>
            <p:nvPr/>
          </p:nvGrpSpPr>
          <p:grpSpPr bwMode="auto">
            <a:xfrm>
              <a:off x="4481" y="1252"/>
              <a:ext cx="50" cy="96"/>
              <a:chOff x="2460" y="1392"/>
              <a:chExt cx="48" cy="96"/>
            </a:xfrm>
          </p:grpSpPr>
          <p:sp>
            <p:nvSpPr>
              <p:cNvPr id="47768" name="Rectangle 389"/>
              <p:cNvSpPr>
                <a:spLocks noChangeArrowheads="1"/>
              </p:cNvSpPr>
              <p:nvPr/>
            </p:nvSpPr>
            <p:spPr bwMode="auto">
              <a:xfrm>
                <a:off x="2460" y="1392"/>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69" name="Rectangle 390"/>
              <p:cNvSpPr>
                <a:spLocks noChangeArrowheads="1"/>
              </p:cNvSpPr>
              <p:nvPr/>
            </p:nvSpPr>
            <p:spPr bwMode="auto">
              <a:xfrm>
                <a:off x="2460" y="1440"/>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6619" name="Group 391"/>
            <p:cNvGrpSpPr>
              <a:grpSpLocks/>
            </p:cNvGrpSpPr>
            <p:nvPr/>
          </p:nvGrpSpPr>
          <p:grpSpPr bwMode="auto">
            <a:xfrm>
              <a:off x="4481" y="1428"/>
              <a:ext cx="50" cy="96"/>
              <a:chOff x="2460" y="1392"/>
              <a:chExt cx="48" cy="96"/>
            </a:xfrm>
          </p:grpSpPr>
          <p:sp>
            <p:nvSpPr>
              <p:cNvPr id="47766" name="Rectangle 392"/>
              <p:cNvSpPr>
                <a:spLocks noChangeArrowheads="1"/>
              </p:cNvSpPr>
              <p:nvPr/>
            </p:nvSpPr>
            <p:spPr bwMode="auto">
              <a:xfrm>
                <a:off x="2460" y="1392"/>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7767" name="Rectangle 393"/>
              <p:cNvSpPr>
                <a:spLocks noChangeArrowheads="1"/>
              </p:cNvSpPr>
              <p:nvPr/>
            </p:nvSpPr>
            <p:spPr bwMode="auto">
              <a:xfrm>
                <a:off x="2460" y="1440"/>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grpSp>
        <p:sp>
          <p:nvSpPr>
            <p:cNvPr id="47765" name="Rectangle 394"/>
            <p:cNvSpPr>
              <a:spLocks noChangeArrowheads="1"/>
            </p:cNvSpPr>
            <p:nvPr/>
          </p:nvSpPr>
          <p:spPr bwMode="auto">
            <a:xfrm>
              <a:off x="4560" y="1200"/>
              <a:ext cx="48" cy="384"/>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grpSp>
      <p:grpSp>
        <p:nvGrpSpPr>
          <p:cNvPr id="46626" name="Group 395"/>
          <p:cNvGrpSpPr>
            <a:grpSpLocks/>
          </p:cNvGrpSpPr>
          <p:nvPr/>
        </p:nvGrpSpPr>
        <p:grpSpPr bwMode="auto">
          <a:xfrm>
            <a:off x="9075422" y="2715768"/>
            <a:ext cx="1811019" cy="158116"/>
            <a:chOff x="576" y="432"/>
            <a:chExt cx="1680" cy="192"/>
          </a:xfrm>
        </p:grpSpPr>
        <p:sp>
          <p:nvSpPr>
            <p:cNvPr id="47651" name="Rectangle 396"/>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52" name="Rectangle 397"/>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53" name="Rectangle 398"/>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54" name="Rectangle 399"/>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55" name="Rectangle 400"/>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56" name="Line 401"/>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657" name="Line 402"/>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658" name="Line 403"/>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659" name="Line 404"/>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660" name="Line 405"/>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661" name="Line 406"/>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662" name="Line 407"/>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663" name="Line 408"/>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664" name="Line 409"/>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665" name="Line 410"/>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666" name="Line 411"/>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667" name="Oval 412"/>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668" name="Oval 413"/>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669" name="Oval 414"/>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670" name="Rectangle 415"/>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71" name="Rectangle 416"/>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72" name="Line 417"/>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673" name="Line 418"/>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674" name="Line 419"/>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675" name="Line 420"/>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676" name="Line 421"/>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677" name="Line 422"/>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678" name="Line 423"/>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679" name="Line 424"/>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680" name="Line 425"/>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681" name="Line 426"/>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682" name="Line 427"/>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683" name="Line 428"/>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684" name="Line 429"/>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633" name="Group 430"/>
            <p:cNvGrpSpPr>
              <a:grpSpLocks/>
            </p:cNvGrpSpPr>
            <p:nvPr/>
          </p:nvGrpSpPr>
          <p:grpSpPr bwMode="auto">
            <a:xfrm>
              <a:off x="623" y="432"/>
              <a:ext cx="560" cy="96"/>
              <a:chOff x="623" y="432"/>
              <a:chExt cx="560" cy="96"/>
            </a:xfrm>
          </p:grpSpPr>
          <p:sp>
            <p:nvSpPr>
              <p:cNvPr id="47709" name="Rectangle 431"/>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710" name="Line 432"/>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711" name="Line 433"/>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712" name="Line 434"/>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686" name="Rectangle 435"/>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87" name="Oval 436"/>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88" name="Oval 437"/>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89" name="Oval 438"/>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0" name="Oval 439"/>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1" name="Oval 440"/>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2" name="Oval 441"/>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3" name="Oval 442"/>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4" name="Oval 443"/>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5" name="Oval 444"/>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6" name="Oval 445"/>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7" name="Oval 446"/>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8" name="Oval 447"/>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99" name="Oval 448"/>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700" name="Oval 449"/>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701" name="Oval 450"/>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702" name="Oval 451"/>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703" name="Oval 452"/>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704" name="Oval 453"/>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705" name="Oval 454"/>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706" name="Oval 455"/>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707" name="Line 456"/>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708" name="Line 457"/>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640" name="Group 458"/>
          <p:cNvGrpSpPr>
            <a:grpSpLocks/>
          </p:cNvGrpSpPr>
          <p:nvPr/>
        </p:nvGrpSpPr>
        <p:grpSpPr bwMode="auto">
          <a:xfrm>
            <a:off x="9075422" y="2868168"/>
            <a:ext cx="1811019" cy="158116"/>
            <a:chOff x="576" y="432"/>
            <a:chExt cx="1680" cy="192"/>
          </a:xfrm>
        </p:grpSpPr>
        <p:sp>
          <p:nvSpPr>
            <p:cNvPr id="47589" name="Rectangle 459"/>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90" name="Rectangle 460"/>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91" name="Rectangle 461"/>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92" name="Rectangle 462"/>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93" name="Rectangle 463"/>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94" name="Line 464"/>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595" name="Line 465"/>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596" name="Line 466"/>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597" name="Line 467"/>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598" name="Line 468"/>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599" name="Line 469"/>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600" name="Line 470"/>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601" name="Line 471"/>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602" name="Line 472"/>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603" name="Line 473"/>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604" name="Line 474"/>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605" name="Oval 475"/>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606" name="Oval 476"/>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607" name="Oval 477"/>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608" name="Rectangle 478"/>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09" name="Rectangle 479"/>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10" name="Line 480"/>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611" name="Line 481"/>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612" name="Line 482"/>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613" name="Line 483"/>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614" name="Line 484"/>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615" name="Line 485"/>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616" name="Line 486"/>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617" name="Line 487"/>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618" name="Line 488"/>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619" name="Line 489"/>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620" name="Line 490"/>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621" name="Line 491"/>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622" name="Line 492"/>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647" name="Group 493"/>
            <p:cNvGrpSpPr>
              <a:grpSpLocks/>
            </p:cNvGrpSpPr>
            <p:nvPr/>
          </p:nvGrpSpPr>
          <p:grpSpPr bwMode="auto">
            <a:xfrm>
              <a:off x="623" y="432"/>
              <a:ext cx="560" cy="96"/>
              <a:chOff x="623" y="432"/>
              <a:chExt cx="560" cy="96"/>
            </a:xfrm>
          </p:grpSpPr>
          <p:sp>
            <p:nvSpPr>
              <p:cNvPr id="47647" name="Rectangle 494"/>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48" name="Line 495"/>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649" name="Line 496"/>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650" name="Line 497"/>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624" name="Rectangle 498"/>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625" name="Oval 499"/>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26" name="Oval 500"/>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27" name="Oval 501"/>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28" name="Oval 502"/>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29" name="Oval 503"/>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0" name="Oval 504"/>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1" name="Oval 505"/>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2" name="Oval 506"/>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3" name="Oval 507"/>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4" name="Oval 508"/>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5" name="Oval 509"/>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6" name="Oval 510"/>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7" name="Oval 511"/>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8" name="Oval 512"/>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39" name="Oval 513"/>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40" name="Oval 514"/>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41" name="Oval 515"/>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42" name="Oval 516"/>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43" name="Oval 517"/>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44" name="Oval 518"/>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645" name="Line 519"/>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646" name="Line 520"/>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654" name="Group 521"/>
          <p:cNvGrpSpPr>
            <a:grpSpLocks/>
          </p:cNvGrpSpPr>
          <p:nvPr/>
        </p:nvGrpSpPr>
        <p:grpSpPr bwMode="auto">
          <a:xfrm>
            <a:off x="9075422" y="3020568"/>
            <a:ext cx="1811019" cy="160020"/>
            <a:chOff x="576" y="432"/>
            <a:chExt cx="1680" cy="192"/>
          </a:xfrm>
        </p:grpSpPr>
        <p:sp>
          <p:nvSpPr>
            <p:cNvPr id="47527" name="Rectangle 522"/>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28" name="Rectangle 523"/>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29" name="Rectangle 524"/>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30" name="Rectangle 525"/>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31" name="Rectangle 526"/>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32" name="Line 527"/>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533" name="Line 528"/>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534" name="Line 529"/>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535" name="Line 530"/>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536" name="Line 531"/>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537" name="Line 532"/>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538" name="Line 533"/>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539" name="Line 534"/>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540" name="Line 535"/>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541" name="Line 536"/>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542" name="Line 537"/>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543" name="Oval 538"/>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544" name="Oval 539"/>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545" name="Oval 540"/>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546" name="Rectangle 541"/>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47" name="Rectangle 542"/>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48" name="Line 543"/>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549" name="Line 544"/>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550" name="Line 545"/>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551" name="Line 546"/>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552" name="Line 547"/>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553" name="Line 548"/>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554" name="Line 549"/>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555" name="Line 550"/>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556" name="Line 551"/>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557" name="Line 552"/>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558" name="Line 553"/>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559" name="Line 554"/>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560" name="Line 555"/>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661" name="Group 556"/>
            <p:cNvGrpSpPr>
              <a:grpSpLocks/>
            </p:cNvGrpSpPr>
            <p:nvPr/>
          </p:nvGrpSpPr>
          <p:grpSpPr bwMode="auto">
            <a:xfrm>
              <a:off x="623" y="432"/>
              <a:ext cx="560" cy="96"/>
              <a:chOff x="623" y="432"/>
              <a:chExt cx="560" cy="96"/>
            </a:xfrm>
          </p:grpSpPr>
          <p:sp>
            <p:nvSpPr>
              <p:cNvPr id="47585" name="Rectangle 557"/>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86" name="Line 558"/>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587" name="Line 559"/>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588" name="Line 560"/>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562" name="Rectangle 561"/>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63" name="Oval 562"/>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64" name="Oval 563"/>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65" name="Oval 564"/>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66" name="Oval 565"/>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67" name="Oval 566"/>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68" name="Oval 567"/>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69" name="Oval 568"/>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0" name="Oval 569"/>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1" name="Oval 570"/>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2" name="Oval 571"/>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3" name="Oval 572"/>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4" name="Oval 573"/>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5" name="Oval 574"/>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6" name="Oval 575"/>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7" name="Oval 576"/>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8" name="Oval 577"/>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79" name="Oval 578"/>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80" name="Oval 579"/>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81" name="Oval 580"/>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82" name="Oval 581"/>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83" name="Line 582"/>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584" name="Line 583"/>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668" name="Group 584"/>
          <p:cNvGrpSpPr>
            <a:grpSpLocks/>
          </p:cNvGrpSpPr>
          <p:nvPr/>
        </p:nvGrpSpPr>
        <p:grpSpPr bwMode="auto">
          <a:xfrm>
            <a:off x="9075422" y="3172968"/>
            <a:ext cx="1811019" cy="160020"/>
            <a:chOff x="576" y="432"/>
            <a:chExt cx="1680" cy="192"/>
          </a:xfrm>
        </p:grpSpPr>
        <p:sp>
          <p:nvSpPr>
            <p:cNvPr id="47465" name="Rectangle 585"/>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66" name="Rectangle 586"/>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67" name="Rectangle 587"/>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68" name="Rectangle 588"/>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69" name="Rectangle 589"/>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70" name="Line 590"/>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471" name="Line 591"/>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472" name="Line 592"/>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473" name="Line 593"/>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474" name="Line 594"/>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475" name="Line 595"/>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476" name="Line 596"/>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477" name="Line 597"/>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478" name="Line 598"/>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479" name="Line 599"/>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480" name="Line 600"/>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481" name="Oval 601"/>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482" name="Oval 602"/>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483" name="Oval 603"/>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484" name="Rectangle 604"/>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85" name="Rectangle 605"/>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86" name="Line 606"/>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487" name="Line 607"/>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488" name="Line 608"/>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489" name="Line 609"/>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490" name="Line 610"/>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491" name="Line 611"/>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492" name="Line 612"/>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493" name="Line 613"/>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494" name="Line 614"/>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495" name="Line 615"/>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496" name="Line 616"/>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497" name="Line 617"/>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498" name="Line 618"/>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675" name="Group 619"/>
            <p:cNvGrpSpPr>
              <a:grpSpLocks/>
            </p:cNvGrpSpPr>
            <p:nvPr/>
          </p:nvGrpSpPr>
          <p:grpSpPr bwMode="auto">
            <a:xfrm>
              <a:off x="623" y="432"/>
              <a:ext cx="560" cy="96"/>
              <a:chOff x="623" y="432"/>
              <a:chExt cx="560" cy="96"/>
            </a:xfrm>
          </p:grpSpPr>
          <p:sp>
            <p:nvSpPr>
              <p:cNvPr id="47523" name="Rectangle 620"/>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24" name="Line 621"/>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525" name="Line 622"/>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526" name="Line 623"/>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500" name="Rectangle 624"/>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501" name="Oval 625"/>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02" name="Oval 626"/>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03" name="Oval 627"/>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04" name="Oval 628"/>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05" name="Oval 629"/>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06" name="Oval 630"/>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07" name="Oval 631"/>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08" name="Oval 632"/>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09" name="Oval 633"/>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0" name="Oval 634"/>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1" name="Oval 635"/>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2" name="Oval 636"/>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3" name="Oval 637"/>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4" name="Oval 638"/>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5" name="Oval 639"/>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6" name="Oval 640"/>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7" name="Oval 641"/>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8" name="Oval 642"/>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19" name="Oval 643"/>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20" name="Oval 644"/>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521" name="Line 645"/>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522" name="Line 646"/>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682" name="Group 647"/>
          <p:cNvGrpSpPr>
            <a:grpSpLocks/>
          </p:cNvGrpSpPr>
          <p:nvPr/>
        </p:nvGrpSpPr>
        <p:grpSpPr bwMode="auto">
          <a:xfrm>
            <a:off x="9075422" y="3325368"/>
            <a:ext cx="1811019" cy="160020"/>
            <a:chOff x="576" y="432"/>
            <a:chExt cx="1680" cy="192"/>
          </a:xfrm>
        </p:grpSpPr>
        <p:sp>
          <p:nvSpPr>
            <p:cNvPr id="47403" name="Rectangle 648"/>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04" name="Rectangle 649"/>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05" name="Rectangle 650"/>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06" name="Rectangle 651"/>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07" name="Rectangle 652"/>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08" name="Line 653"/>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409" name="Line 654"/>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410" name="Line 655"/>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411" name="Line 656"/>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412" name="Line 657"/>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413" name="Line 658"/>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414" name="Line 659"/>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415" name="Line 660"/>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416" name="Line 661"/>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417" name="Line 662"/>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418" name="Line 663"/>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419" name="Oval 664"/>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420" name="Oval 665"/>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421" name="Oval 666"/>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422" name="Rectangle 667"/>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23" name="Rectangle 668"/>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24" name="Line 669"/>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425" name="Line 670"/>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426" name="Line 671"/>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427" name="Line 672"/>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428" name="Line 673"/>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429" name="Line 674"/>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430" name="Line 675"/>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431" name="Line 676"/>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432" name="Line 677"/>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433" name="Line 678"/>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434" name="Line 679"/>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435" name="Line 680"/>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436" name="Line 681"/>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689" name="Group 682"/>
            <p:cNvGrpSpPr>
              <a:grpSpLocks/>
            </p:cNvGrpSpPr>
            <p:nvPr/>
          </p:nvGrpSpPr>
          <p:grpSpPr bwMode="auto">
            <a:xfrm>
              <a:off x="623" y="432"/>
              <a:ext cx="560" cy="96"/>
              <a:chOff x="623" y="432"/>
              <a:chExt cx="560" cy="96"/>
            </a:xfrm>
          </p:grpSpPr>
          <p:sp>
            <p:nvSpPr>
              <p:cNvPr id="47461" name="Rectangle 683"/>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62" name="Line 684"/>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463" name="Line 685"/>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464" name="Line 686"/>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438" name="Rectangle 687"/>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39" name="Oval 688"/>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0" name="Oval 689"/>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1" name="Oval 690"/>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2" name="Oval 691"/>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3" name="Oval 692"/>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4" name="Oval 693"/>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5" name="Oval 694"/>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6" name="Oval 695"/>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7" name="Oval 696"/>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8" name="Oval 697"/>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49" name="Oval 698"/>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0" name="Oval 699"/>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1" name="Oval 700"/>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2" name="Oval 701"/>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3" name="Oval 702"/>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4" name="Oval 703"/>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5" name="Oval 704"/>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6" name="Oval 705"/>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7" name="Oval 706"/>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8" name="Oval 707"/>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459" name="Line 708"/>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460" name="Line 709"/>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696" name="Group 710"/>
          <p:cNvGrpSpPr>
            <a:grpSpLocks/>
          </p:cNvGrpSpPr>
          <p:nvPr/>
        </p:nvGrpSpPr>
        <p:grpSpPr bwMode="auto">
          <a:xfrm>
            <a:off x="9075422" y="3479674"/>
            <a:ext cx="1811019" cy="158114"/>
            <a:chOff x="576" y="432"/>
            <a:chExt cx="1680" cy="192"/>
          </a:xfrm>
        </p:grpSpPr>
        <p:sp>
          <p:nvSpPr>
            <p:cNvPr id="47341" name="Rectangle 711"/>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42" name="Rectangle 712"/>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43" name="Rectangle 713"/>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44" name="Rectangle 714"/>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45" name="Rectangle 715"/>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46" name="Line 716"/>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347" name="Line 717"/>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348" name="Line 718"/>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349" name="Line 719"/>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350" name="Line 720"/>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351" name="Line 721"/>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352" name="Line 722"/>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353" name="Line 723"/>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354" name="Line 724"/>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355" name="Line 725"/>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356" name="Line 726"/>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357" name="Oval 727"/>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358" name="Oval 728"/>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359" name="Oval 729"/>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360" name="Rectangle 730"/>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61" name="Rectangle 731"/>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62" name="Line 732"/>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363" name="Line 733"/>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364" name="Line 734"/>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365" name="Line 735"/>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366" name="Line 736"/>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367" name="Line 737"/>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368" name="Line 738"/>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369" name="Line 739"/>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370" name="Line 740"/>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371" name="Line 741"/>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372" name="Line 742"/>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373" name="Line 743"/>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374" name="Line 744"/>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755" name="Group 745"/>
            <p:cNvGrpSpPr>
              <a:grpSpLocks/>
            </p:cNvGrpSpPr>
            <p:nvPr/>
          </p:nvGrpSpPr>
          <p:grpSpPr bwMode="auto">
            <a:xfrm>
              <a:off x="623" y="432"/>
              <a:ext cx="560" cy="96"/>
              <a:chOff x="623" y="432"/>
              <a:chExt cx="560" cy="96"/>
            </a:xfrm>
          </p:grpSpPr>
          <p:sp>
            <p:nvSpPr>
              <p:cNvPr id="47399" name="Rectangle 746"/>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400" name="Line 747"/>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401" name="Line 748"/>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402" name="Line 749"/>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376" name="Rectangle 750"/>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77" name="Oval 751"/>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78" name="Oval 752"/>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79" name="Oval 753"/>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0" name="Oval 754"/>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1" name="Oval 755"/>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2" name="Oval 756"/>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3" name="Oval 757"/>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4" name="Oval 758"/>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5" name="Oval 759"/>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6" name="Oval 760"/>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7" name="Oval 761"/>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8" name="Oval 762"/>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89" name="Oval 763"/>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90" name="Oval 764"/>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91" name="Oval 765"/>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92" name="Oval 766"/>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93" name="Oval 767"/>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94" name="Oval 768"/>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95" name="Oval 769"/>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96" name="Oval 770"/>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97" name="Line 771"/>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398" name="Line 772"/>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813" name="Group 773"/>
          <p:cNvGrpSpPr>
            <a:grpSpLocks/>
          </p:cNvGrpSpPr>
          <p:nvPr/>
        </p:nvGrpSpPr>
        <p:grpSpPr bwMode="auto">
          <a:xfrm>
            <a:off x="9075422" y="3632074"/>
            <a:ext cx="1811019" cy="158114"/>
            <a:chOff x="576" y="432"/>
            <a:chExt cx="1680" cy="192"/>
          </a:xfrm>
        </p:grpSpPr>
        <p:sp>
          <p:nvSpPr>
            <p:cNvPr id="47279" name="Rectangle 774"/>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80" name="Rectangle 775"/>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81" name="Rectangle 776"/>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82" name="Rectangle 777"/>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83" name="Rectangle 778"/>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84" name="Line 779"/>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285" name="Line 780"/>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286" name="Line 781"/>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287" name="Line 782"/>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288" name="Line 783"/>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289" name="Line 784"/>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290" name="Line 785"/>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291" name="Line 786"/>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292" name="Line 787"/>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293" name="Line 788"/>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294" name="Line 789"/>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295" name="Oval 790"/>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296" name="Oval 791"/>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297" name="Oval 792"/>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298" name="Rectangle 793"/>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99" name="Rectangle 794"/>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00" name="Line 795"/>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301" name="Line 796"/>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302" name="Line 797"/>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303" name="Line 798"/>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304" name="Line 799"/>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305" name="Line 800"/>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306" name="Line 801"/>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307" name="Line 802"/>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308" name="Line 803"/>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309" name="Line 804"/>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310" name="Line 805"/>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311" name="Line 806"/>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312" name="Line 807"/>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817" name="Group 808"/>
            <p:cNvGrpSpPr>
              <a:grpSpLocks/>
            </p:cNvGrpSpPr>
            <p:nvPr/>
          </p:nvGrpSpPr>
          <p:grpSpPr bwMode="auto">
            <a:xfrm>
              <a:off x="623" y="432"/>
              <a:ext cx="560" cy="96"/>
              <a:chOff x="623" y="432"/>
              <a:chExt cx="560" cy="96"/>
            </a:xfrm>
          </p:grpSpPr>
          <p:sp>
            <p:nvSpPr>
              <p:cNvPr id="47337" name="Rectangle 809"/>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38" name="Line 810"/>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339" name="Line 811"/>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340" name="Line 812"/>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314" name="Rectangle 813"/>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315" name="Oval 814"/>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16" name="Oval 815"/>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17" name="Oval 816"/>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18" name="Oval 817"/>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19" name="Oval 818"/>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0" name="Oval 819"/>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1" name="Oval 820"/>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2" name="Oval 821"/>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3" name="Oval 822"/>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4" name="Oval 823"/>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5" name="Oval 824"/>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6" name="Oval 825"/>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7" name="Oval 826"/>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8" name="Oval 827"/>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29" name="Oval 828"/>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30" name="Oval 829"/>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31" name="Oval 830"/>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32" name="Oval 831"/>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33" name="Oval 832"/>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34" name="Oval 833"/>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335" name="Line 834"/>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336" name="Line 835"/>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841" name="Group 836"/>
          <p:cNvGrpSpPr>
            <a:grpSpLocks/>
          </p:cNvGrpSpPr>
          <p:nvPr/>
        </p:nvGrpSpPr>
        <p:grpSpPr bwMode="auto">
          <a:xfrm>
            <a:off x="9075422" y="3784474"/>
            <a:ext cx="1811019" cy="158114"/>
            <a:chOff x="576" y="432"/>
            <a:chExt cx="1680" cy="192"/>
          </a:xfrm>
        </p:grpSpPr>
        <p:sp>
          <p:nvSpPr>
            <p:cNvPr id="47217" name="Rectangle 837"/>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18" name="Rectangle 838"/>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19" name="Rectangle 839"/>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20" name="Rectangle 840"/>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21" name="Rectangle 841"/>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22" name="Line 842"/>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223" name="Line 843"/>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224" name="Line 844"/>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225" name="Line 845"/>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226" name="Line 846"/>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227" name="Line 847"/>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228" name="Line 848"/>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229" name="Line 849"/>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230" name="Line 850"/>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231" name="Line 851"/>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232" name="Line 852"/>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233" name="Oval 853"/>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234" name="Oval 854"/>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235" name="Oval 855"/>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236" name="Rectangle 856"/>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37" name="Rectangle 857"/>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38" name="Line 858"/>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239" name="Line 859"/>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240" name="Line 860"/>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241" name="Line 861"/>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242" name="Line 862"/>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243" name="Line 863"/>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244" name="Line 864"/>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245" name="Line 865"/>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246" name="Line 866"/>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247" name="Line 867"/>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248" name="Line 868"/>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249" name="Line 869"/>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250" name="Line 870"/>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846" name="Group 871"/>
            <p:cNvGrpSpPr>
              <a:grpSpLocks/>
            </p:cNvGrpSpPr>
            <p:nvPr/>
          </p:nvGrpSpPr>
          <p:grpSpPr bwMode="auto">
            <a:xfrm>
              <a:off x="623" y="432"/>
              <a:ext cx="560" cy="96"/>
              <a:chOff x="623" y="432"/>
              <a:chExt cx="560" cy="96"/>
            </a:xfrm>
          </p:grpSpPr>
          <p:sp>
            <p:nvSpPr>
              <p:cNvPr id="47275" name="Rectangle 872"/>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76" name="Line 873"/>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277" name="Line 874"/>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278" name="Line 875"/>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252" name="Rectangle 876"/>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53" name="Oval 877"/>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54" name="Oval 878"/>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55" name="Oval 879"/>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56" name="Oval 880"/>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57" name="Oval 881"/>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58" name="Oval 882"/>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59" name="Oval 883"/>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0" name="Oval 884"/>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1" name="Oval 885"/>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2" name="Oval 886"/>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3" name="Oval 887"/>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4" name="Oval 888"/>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5" name="Oval 889"/>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6" name="Oval 890"/>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7" name="Oval 891"/>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8" name="Oval 892"/>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69" name="Oval 893"/>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70" name="Oval 894"/>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71" name="Oval 895"/>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72" name="Oval 896"/>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73" name="Line 897"/>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274" name="Line 898"/>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848" name="Group 899"/>
          <p:cNvGrpSpPr>
            <a:grpSpLocks/>
          </p:cNvGrpSpPr>
          <p:nvPr/>
        </p:nvGrpSpPr>
        <p:grpSpPr bwMode="auto">
          <a:xfrm>
            <a:off x="9075422" y="3936874"/>
            <a:ext cx="1811019" cy="160020"/>
            <a:chOff x="576" y="432"/>
            <a:chExt cx="1680" cy="192"/>
          </a:xfrm>
        </p:grpSpPr>
        <p:sp>
          <p:nvSpPr>
            <p:cNvPr id="47155" name="Rectangle 900"/>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56" name="Rectangle 901"/>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57" name="Rectangle 902"/>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58" name="Rectangle 903"/>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59" name="Rectangle 904"/>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60" name="Line 905"/>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161" name="Line 906"/>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162" name="Line 907"/>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163" name="Line 908"/>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164" name="Line 909"/>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165" name="Line 910"/>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166" name="Line 911"/>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167" name="Line 912"/>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168" name="Line 913"/>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169" name="Line 914"/>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170" name="Line 915"/>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171" name="Oval 916"/>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172" name="Oval 917"/>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173" name="Oval 918"/>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174" name="Rectangle 919"/>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75" name="Rectangle 920"/>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76" name="Line 921"/>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177" name="Line 922"/>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178" name="Line 923"/>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179" name="Line 924"/>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180" name="Line 925"/>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181" name="Line 926"/>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182" name="Line 927"/>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183" name="Line 928"/>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184" name="Line 929"/>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185" name="Line 930"/>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186" name="Line 931"/>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187" name="Line 932"/>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188" name="Line 933"/>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850" name="Group 934"/>
            <p:cNvGrpSpPr>
              <a:grpSpLocks/>
            </p:cNvGrpSpPr>
            <p:nvPr/>
          </p:nvGrpSpPr>
          <p:grpSpPr bwMode="auto">
            <a:xfrm>
              <a:off x="623" y="432"/>
              <a:ext cx="560" cy="96"/>
              <a:chOff x="623" y="432"/>
              <a:chExt cx="560" cy="96"/>
            </a:xfrm>
          </p:grpSpPr>
          <p:sp>
            <p:nvSpPr>
              <p:cNvPr id="47213" name="Rectangle 935"/>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214" name="Line 936"/>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215" name="Line 937"/>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216" name="Line 938"/>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190" name="Rectangle 939"/>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91" name="Oval 940"/>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92" name="Oval 941"/>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93" name="Oval 942"/>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94" name="Oval 943"/>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95" name="Oval 944"/>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96" name="Oval 945"/>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97" name="Oval 946"/>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98" name="Oval 947"/>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99" name="Oval 948"/>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0" name="Oval 949"/>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1" name="Oval 950"/>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2" name="Oval 951"/>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3" name="Oval 952"/>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4" name="Oval 953"/>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5" name="Oval 954"/>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6" name="Oval 955"/>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7" name="Oval 956"/>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8" name="Oval 957"/>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09" name="Oval 958"/>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10" name="Oval 959"/>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211" name="Line 960"/>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212" name="Line 961"/>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852" name="Group 962"/>
          <p:cNvGrpSpPr>
            <a:grpSpLocks/>
          </p:cNvGrpSpPr>
          <p:nvPr/>
        </p:nvGrpSpPr>
        <p:grpSpPr bwMode="auto">
          <a:xfrm>
            <a:off x="9075422" y="4089274"/>
            <a:ext cx="1811019" cy="160020"/>
            <a:chOff x="576" y="432"/>
            <a:chExt cx="1680" cy="192"/>
          </a:xfrm>
        </p:grpSpPr>
        <p:sp>
          <p:nvSpPr>
            <p:cNvPr id="47093" name="Rectangle 963"/>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94" name="Rectangle 964"/>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95" name="Rectangle 965"/>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96" name="Rectangle 966"/>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97" name="Rectangle 967"/>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98" name="Line 968"/>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099" name="Line 969"/>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100" name="Line 970"/>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101" name="Line 971"/>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102" name="Line 972"/>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103" name="Line 973"/>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104" name="Line 974"/>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105" name="Line 975"/>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106" name="Line 976"/>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107" name="Line 977"/>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108" name="Line 978"/>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109" name="Oval 979"/>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110" name="Oval 980"/>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111" name="Oval 981"/>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112" name="Rectangle 982"/>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13" name="Rectangle 983"/>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14" name="Line 984"/>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115" name="Line 985"/>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116" name="Line 986"/>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117" name="Line 987"/>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118" name="Line 988"/>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119" name="Line 989"/>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120" name="Line 990"/>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121" name="Line 991"/>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122" name="Line 992"/>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123" name="Line 993"/>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124" name="Line 994"/>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125" name="Line 995"/>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126" name="Line 996"/>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854" name="Group 997"/>
            <p:cNvGrpSpPr>
              <a:grpSpLocks/>
            </p:cNvGrpSpPr>
            <p:nvPr/>
          </p:nvGrpSpPr>
          <p:grpSpPr bwMode="auto">
            <a:xfrm>
              <a:off x="623" y="432"/>
              <a:ext cx="560" cy="96"/>
              <a:chOff x="623" y="432"/>
              <a:chExt cx="560" cy="96"/>
            </a:xfrm>
          </p:grpSpPr>
          <p:sp>
            <p:nvSpPr>
              <p:cNvPr id="47151" name="Rectangle 998"/>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52" name="Line 999"/>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153" name="Line 1000"/>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154" name="Line 1001"/>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128" name="Rectangle 1002"/>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129" name="Oval 1003"/>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0" name="Oval 1004"/>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1" name="Oval 1005"/>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2" name="Oval 1006"/>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3" name="Oval 1007"/>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4" name="Oval 1008"/>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5" name="Oval 1009"/>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6" name="Oval 1010"/>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7" name="Oval 1011"/>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8" name="Oval 1012"/>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39" name="Oval 1013"/>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0" name="Oval 1014"/>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1" name="Oval 1015"/>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2" name="Oval 1016"/>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3" name="Oval 1017"/>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4" name="Oval 1018"/>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5" name="Oval 1019"/>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6" name="Oval 1020"/>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7" name="Oval 1021"/>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8" name="Oval 1022"/>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149" name="Line 1023"/>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150" name="Line 1024"/>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856" name="Group 1025"/>
          <p:cNvGrpSpPr>
            <a:grpSpLocks/>
          </p:cNvGrpSpPr>
          <p:nvPr/>
        </p:nvGrpSpPr>
        <p:grpSpPr bwMode="auto">
          <a:xfrm>
            <a:off x="9075422" y="4241674"/>
            <a:ext cx="1811019" cy="160020"/>
            <a:chOff x="576" y="432"/>
            <a:chExt cx="1680" cy="192"/>
          </a:xfrm>
        </p:grpSpPr>
        <p:sp>
          <p:nvSpPr>
            <p:cNvPr id="47031" name="Rectangle 1026"/>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32" name="Rectangle 1027"/>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33" name="Rectangle 1028"/>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34" name="Rectangle 1029"/>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35" name="Rectangle 1030"/>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36" name="Line 1031"/>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7037" name="Line 1032"/>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7038" name="Line 1033"/>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7039" name="Line 1034"/>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7040" name="Line 1035"/>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7041" name="Line 1036"/>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7042" name="Line 1037"/>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7043" name="Line 1038"/>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7044" name="Line 1039"/>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7045" name="Line 1040"/>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7046" name="Line 1041"/>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7047" name="Oval 1042"/>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7048" name="Oval 1043"/>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049" name="Oval 1044"/>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7050" name="Rectangle 1045"/>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51" name="Rectangle 1046"/>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52" name="Line 1047"/>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7053" name="Line 1048"/>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7054" name="Line 1049"/>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7055" name="Line 1050"/>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7056" name="Line 1051"/>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7057" name="Line 1052"/>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7058" name="Line 1053"/>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7059" name="Line 1054"/>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7060" name="Line 1055"/>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7061" name="Line 1056"/>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062" name="Line 1057"/>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063" name="Line 1058"/>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064" name="Line 1059"/>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858" name="Group 1060"/>
            <p:cNvGrpSpPr>
              <a:grpSpLocks/>
            </p:cNvGrpSpPr>
            <p:nvPr/>
          </p:nvGrpSpPr>
          <p:grpSpPr bwMode="auto">
            <a:xfrm>
              <a:off x="623" y="432"/>
              <a:ext cx="560" cy="96"/>
              <a:chOff x="623" y="432"/>
              <a:chExt cx="560" cy="96"/>
            </a:xfrm>
          </p:grpSpPr>
          <p:sp>
            <p:nvSpPr>
              <p:cNvPr id="47089" name="Rectangle 1061"/>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90" name="Line 1062"/>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091" name="Line 1063"/>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092" name="Line 1064"/>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066" name="Rectangle 1065"/>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67" name="Oval 1066"/>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68" name="Oval 1067"/>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69" name="Oval 1068"/>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0" name="Oval 1069"/>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1" name="Oval 1070"/>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2" name="Oval 1071"/>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3" name="Oval 1072"/>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4" name="Oval 1073"/>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5" name="Oval 1074"/>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6" name="Oval 1075"/>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7" name="Oval 1076"/>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8" name="Oval 1077"/>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79" name="Oval 1078"/>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80" name="Oval 1079"/>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81" name="Oval 1080"/>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82" name="Oval 1081"/>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83" name="Oval 1082"/>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84" name="Oval 1083"/>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85" name="Oval 1084"/>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86" name="Oval 1085"/>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87" name="Line 1086"/>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088" name="Line 1087"/>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860" name="Group 1088"/>
          <p:cNvGrpSpPr>
            <a:grpSpLocks/>
          </p:cNvGrpSpPr>
          <p:nvPr/>
        </p:nvGrpSpPr>
        <p:grpSpPr bwMode="auto">
          <a:xfrm>
            <a:off x="9075422" y="4395978"/>
            <a:ext cx="1811019" cy="158116"/>
            <a:chOff x="576" y="432"/>
            <a:chExt cx="1680" cy="192"/>
          </a:xfrm>
        </p:grpSpPr>
        <p:sp>
          <p:nvSpPr>
            <p:cNvPr id="46969" name="Rectangle 1089"/>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70" name="Rectangle 1090"/>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71" name="Rectangle 1091"/>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 name="Rectangle 1092"/>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73" name="Rectangle 1093"/>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74" name="Line 1094"/>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975" name="Line 1095"/>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976" name="Line 1096"/>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977" name="Line 1097"/>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6978" name="Line 1098"/>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979" name="Line 1099"/>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980" name="Line 1100"/>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981" name="Line 1101"/>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982" name="Line 1102"/>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983" name="Line 1103"/>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984" name="Line 1104"/>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985" name="Oval 1105"/>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5" name="Oval 1106"/>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987" name="Oval 1107"/>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988" name="Rectangle 1108"/>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89" name="Rectangle 1109"/>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90" name="Line 1110"/>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991" name="Line 1111"/>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992" name="Line 1112"/>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993" name="Line 1113"/>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994" name="Line 1114"/>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995" name="Line 1115"/>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996" name="Line 1116"/>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997" name="Line 1117"/>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998" name="Line 1118"/>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999" name="Line 1119"/>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7000" name="Line 1120"/>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7001" name="Line 1121"/>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7002" name="Line 1122"/>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874" name="Group 1123"/>
            <p:cNvGrpSpPr>
              <a:grpSpLocks/>
            </p:cNvGrpSpPr>
            <p:nvPr/>
          </p:nvGrpSpPr>
          <p:grpSpPr bwMode="auto">
            <a:xfrm>
              <a:off x="623" y="432"/>
              <a:ext cx="560" cy="96"/>
              <a:chOff x="623" y="432"/>
              <a:chExt cx="560" cy="96"/>
            </a:xfrm>
          </p:grpSpPr>
          <p:sp>
            <p:nvSpPr>
              <p:cNvPr id="47027" name="Rectangle 1124"/>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28" name="Line 1125"/>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7029" name="Line 1126"/>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7030" name="Line 1127"/>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7004" name="Rectangle 1128"/>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7005" name="Oval 1129"/>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06" name="Oval 1130"/>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07" name="Oval 1131"/>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08" name="Oval 1132"/>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09" name="Oval 1133"/>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0" name="Oval 1134"/>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1" name="Oval 1135"/>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2" name="Oval 1136"/>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3" name="Oval 1137"/>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4" name="Oval 1138"/>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5" name="Oval 1139"/>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6" name="Oval 1140"/>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7" name="Oval 1141"/>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8" name="Oval 1142"/>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19" name="Oval 1143"/>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20" name="Oval 1144"/>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21" name="Oval 1145"/>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22" name="Oval 1146"/>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23" name="Oval 1147"/>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24" name="Oval 1148"/>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7025" name="Line 1149"/>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7026" name="Line 1150"/>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879" name="Group 1151"/>
          <p:cNvGrpSpPr>
            <a:grpSpLocks/>
          </p:cNvGrpSpPr>
          <p:nvPr/>
        </p:nvGrpSpPr>
        <p:grpSpPr bwMode="auto">
          <a:xfrm>
            <a:off x="9075422" y="4548378"/>
            <a:ext cx="1811019" cy="158116"/>
            <a:chOff x="576" y="432"/>
            <a:chExt cx="1680" cy="192"/>
          </a:xfrm>
        </p:grpSpPr>
        <p:sp>
          <p:nvSpPr>
            <p:cNvPr id="46907" name="Rectangle 1152"/>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08" name="Rectangle 1153"/>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09" name="Rectangle 1154"/>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10" name="Rectangle 1155"/>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11" name="Rectangle 1156"/>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12" name="Line 1157"/>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913" name="Line 1158"/>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914" name="Line 1159"/>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915" name="Line 1160"/>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6" name="Line 1161"/>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917" name="Line 1162"/>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918" name="Line 1163"/>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919" name="Line 1164"/>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920" name="Line 1165"/>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921" name="Line 1166"/>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922" name="Line 1167"/>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923" name="Oval 1168"/>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924" name="Oval 1169"/>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925" name="Oval 1170"/>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926" name="Rectangle 1171"/>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27" name="Rectangle 1172"/>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28" name="Line 1173"/>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929" name="Line 1174"/>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7" name="Line 1175"/>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931" name="Line 1176"/>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932" name="Line 1177"/>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933" name="Line 1178"/>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934" name="Line 1179"/>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935" name="Line 1180"/>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936" name="Line 1181"/>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937" name="Line 1182"/>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938" name="Line 1183"/>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939" name="Line 1184"/>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940" name="Line 1185"/>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888" name="Group 1186"/>
            <p:cNvGrpSpPr>
              <a:grpSpLocks/>
            </p:cNvGrpSpPr>
            <p:nvPr/>
          </p:nvGrpSpPr>
          <p:grpSpPr bwMode="auto">
            <a:xfrm>
              <a:off x="623" y="432"/>
              <a:ext cx="560" cy="96"/>
              <a:chOff x="623" y="432"/>
              <a:chExt cx="560" cy="96"/>
            </a:xfrm>
          </p:grpSpPr>
          <p:sp>
            <p:nvSpPr>
              <p:cNvPr id="46965" name="Rectangle 1187"/>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66" name="Line 1188"/>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967" name="Line 1189"/>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968" name="Line 1190"/>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942" name="Rectangle 1191"/>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43" name="Oval 1192"/>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8" name="Oval 1193"/>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45" name="Oval 1194"/>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46" name="Oval 1195"/>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47" name="Oval 1196"/>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48" name="Oval 1197"/>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49" name="Oval 1198"/>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50" name="Oval 1199"/>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51" name="Oval 1200"/>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52" name="Oval 1201"/>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53" name="Oval 1202"/>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54" name="Oval 1203"/>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55" name="Oval 1204"/>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56" name="Oval 1205"/>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57" name="Oval 1206"/>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9" name="Oval 1207"/>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59" name="Oval 1208"/>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60" name="Oval 1209"/>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61" name="Oval 1210"/>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62" name="Oval 1211"/>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63" name="Line 1212"/>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964" name="Line 1213"/>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902" name="Group 1214"/>
          <p:cNvGrpSpPr>
            <a:grpSpLocks/>
          </p:cNvGrpSpPr>
          <p:nvPr/>
        </p:nvGrpSpPr>
        <p:grpSpPr bwMode="auto">
          <a:xfrm>
            <a:off x="9075422" y="4700778"/>
            <a:ext cx="1811019" cy="158116"/>
            <a:chOff x="576" y="432"/>
            <a:chExt cx="1680" cy="192"/>
          </a:xfrm>
        </p:grpSpPr>
        <p:sp>
          <p:nvSpPr>
            <p:cNvPr id="46845" name="Rectangle 1215"/>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10" name="Rectangle 1216"/>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847" name="Rectangle 1217"/>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11" name="Rectangle 1218"/>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849" name="Rectangle 1219"/>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12" name="Line 1220"/>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851" name="Line 1221"/>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13" name="Line 1222"/>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853" name="Line 1223"/>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14" name="Line 1224"/>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855" name="Line 1225"/>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15" name="Line 1226"/>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857" name="Line 1227"/>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16" name="Line 1228"/>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859" name="Line 1229"/>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17" name="Line 1230"/>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861" name="Oval 1231"/>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862" name="Oval 1232"/>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863" name="Oval 1233"/>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864" name="Rectangle 1234"/>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865" name="Rectangle 1235"/>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866" name="Line 1236"/>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867" name="Line 1237"/>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868" name="Line 1238"/>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869" name="Line 1239"/>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870" name="Line 1240"/>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871" name="Line 1241"/>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872" name="Line 1242"/>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873" name="Line 1243"/>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18" name="Line 1244"/>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875" name="Line 1245"/>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876" name="Line 1246"/>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877" name="Line 1247"/>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878" name="Line 1248"/>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916" name="Group 1249"/>
            <p:cNvGrpSpPr>
              <a:grpSpLocks/>
            </p:cNvGrpSpPr>
            <p:nvPr/>
          </p:nvGrpSpPr>
          <p:grpSpPr bwMode="auto">
            <a:xfrm>
              <a:off x="623" y="432"/>
              <a:ext cx="560" cy="96"/>
              <a:chOff x="623" y="432"/>
              <a:chExt cx="560" cy="96"/>
            </a:xfrm>
          </p:grpSpPr>
          <p:sp>
            <p:nvSpPr>
              <p:cNvPr id="46903" name="Rectangle 1250"/>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904" name="Line 1251"/>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905" name="Line 1252"/>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906" name="Line 1253"/>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880" name="Rectangle 1254"/>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881" name="Oval 1255"/>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82" name="Oval 1256"/>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83" name="Oval 1257"/>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84" name="Oval 1258"/>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85" name="Oval 1259"/>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86" name="Oval 1260"/>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87" name="Oval 1261"/>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19" name="Oval 1262"/>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89" name="Oval 1263"/>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0" name="Oval 1264"/>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1" name="Oval 1265"/>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2" name="Oval 1266"/>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3" name="Oval 1267"/>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4" name="Oval 1268"/>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5" name="Oval 1269"/>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6" name="Oval 1270"/>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7" name="Oval 1271"/>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8" name="Oval 1272"/>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99" name="Oval 1273"/>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00" name="Oval 1274"/>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901" name="Line 1275"/>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20" name="Line 1276"/>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930" name="Group 1277"/>
          <p:cNvGrpSpPr>
            <a:grpSpLocks/>
          </p:cNvGrpSpPr>
          <p:nvPr/>
        </p:nvGrpSpPr>
        <p:grpSpPr bwMode="auto">
          <a:xfrm>
            <a:off x="9075422" y="4853178"/>
            <a:ext cx="1811019" cy="160020"/>
            <a:chOff x="576" y="432"/>
            <a:chExt cx="1680" cy="192"/>
          </a:xfrm>
        </p:grpSpPr>
        <p:sp>
          <p:nvSpPr>
            <p:cNvPr id="46783" name="Rectangle 1278"/>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84" name="Rectangle 1279"/>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85" name="Rectangle 1280"/>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86" name="Rectangle 1281"/>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87" name="Rectangle 1282"/>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88" name="Line 1283"/>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789" name="Line 1284"/>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790" name="Line 1285"/>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791" name="Line 1286"/>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6792" name="Line 1287"/>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793" name="Line 1288"/>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794" name="Line 1289"/>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795" name="Line 1290"/>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796" name="Line 1291"/>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797" name="Line 1292"/>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798" name="Line 1293"/>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799" name="Oval 1294"/>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800" name="Oval 1295"/>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801" name="Oval 1296"/>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802" name="Rectangle 1297"/>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803" name="Rectangle 1298"/>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804" name="Line 1299"/>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805" name="Line 1300"/>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806" name="Line 1301"/>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807" name="Line 1302"/>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808" name="Line 1303"/>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809" name="Line 1304"/>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810" name="Line 1305"/>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811" name="Line 1306"/>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812" name="Line 1307"/>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21" name="Line 1308"/>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814" name="Line 1309"/>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815" name="Line 1310"/>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816" name="Line 1311"/>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941" name="Group 1312"/>
            <p:cNvGrpSpPr>
              <a:grpSpLocks/>
            </p:cNvGrpSpPr>
            <p:nvPr/>
          </p:nvGrpSpPr>
          <p:grpSpPr bwMode="auto">
            <a:xfrm>
              <a:off x="623" y="432"/>
              <a:ext cx="560" cy="96"/>
              <a:chOff x="623" y="432"/>
              <a:chExt cx="560" cy="96"/>
            </a:xfrm>
          </p:grpSpPr>
          <p:sp>
            <p:nvSpPr>
              <p:cNvPr id="22" name="Rectangle 1313"/>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842" name="Line 1314"/>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843" name="Line 1315"/>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844" name="Line 1316"/>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818" name="Rectangle 1317"/>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819" name="Oval 1318"/>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0" name="Oval 1319"/>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1" name="Oval 1320"/>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2" name="Oval 1321"/>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3" name="Oval 1322"/>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4" name="Oval 1323"/>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5" name="Oval 1324"/>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6" name="Oval 1325"/>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7" name="Oval 1326"/>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8" name="Oval 1327"/>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29" name="Oval 1328"/>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0" name="Oval 1329"/>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1" name="Oval 1330"/>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2" name="Oval 1331"/>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3" name="Oval 1332"/>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4" name="Oval 1333"/>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5" name="Oval 1334"/>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6" name="Oval 1335"/>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7" name="Oval 1336"/>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8" name="Oval 1337"/>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839" name="Line 1338"/>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840" name="Line 1339"/>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6944" name="Group 1340"/>
          <p:cNvGrpSpPr>
            <a:grpSpLocks/>
          </p:cNvGrpSpPr>
          <p:nvPr/>
        </p:nvGrpSpPr>
        <p:grpSpPr bwMode="auto">
          <a:xfrm>
            <a:off x="9075422" y="5005578"/>
            <a:ext cx="1811019" cy="160020"/>
            <a:chOff x="576" y="432"/>
            <a:chExt cx="1680" cy="192"/>
          </a:xfrm>
        </p:grpSpPr>
        <p:sp>
          <p:nvSpPr>
            <p:cNvPr id="46721" name="Rectangle 1341"/>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22" name="Rectangle 1342"/>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23" name="Rectangle 1343"/>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24" name="Rectangle 1344"/>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25" name="Rectangle 1345"/>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26" name="Line 1346"/>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727" name="Line 1347"/>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728" name="Line 1348"/>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729" name="Line 1349"/>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6730" name="Line 1350"/>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731" name="Line 1351"/>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732" name="Line 1352"/>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733" name="Line 1353"/>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734" name="Line 1354"/>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735" name="Line 1355"/>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736" name="Line 1356"/>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737" name="Oval 1357"/>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738" name="Oval 1358"/>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739" name="Oval 1359"/>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740" name="Rectangle 1360"/>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41" name="Rectangle 1361"/>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42" name="Line 1362"/>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743" name="Line 1363"/>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744" name="Line 1364"/>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745" name="Line 1365"/>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746" name="Line 1366"/>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747" name="Line 1367"/>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748" name="Line 1368"/>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749" name="Line 1369"/>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750" name="Line 1370"/>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751" name="Line 1371"/>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752" name="Line 1372"/>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753" name="Line 1373"/>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754" name="Line 1374"/>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6958" name="Group 1375"/>
            <p:cNvGrpSpPr>
              <a:grpSpLocks/>
            </p:cNvGrpSpPr>
            <p:nvPr/>
          </p:nvGrpSpPr>
          <p:grpSpPr bwMode="auto">
            <a:xfrm>
              <a:off x="623" y="432"/>
              <a:ext cx="560" cy="96"/>
              <a:chOff x="623" y="432"/>
              <a:chExt cx="560" cy="96"/>
            </a:xfrm>
          </p:grpSpPr>
          <p:sp>
            <p:nvSpPr>
              <p:cNvPr id="46779" name="Rectangle 1376"/>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80" name="Line 1377"/>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781" name="Line 1378"/>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782" name="Line 1379"/>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756" name="Rectangle 1380"/>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757" name="Oval 1381"/>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58" name="Oval 1382"/>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59" name="Oval 1383"/>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0" name="Oval 1384"/>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1" name="Oval 1385"/>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2" name="Oval 1386"/>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3" name="Oval 1387"/>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4" name="Oval 1388"/>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5" name="Oval 1389"/>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6" name="Oval 1390"/>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7" name="Oval 1391"/>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8" name="Oval 1392"/>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69" name="Oval 1393"/>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70" name="Oval 1394"/>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71" name="Oval 1395"/>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72" name="Oval 1396"/>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73" name="Oval 1397"/>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74" name="Oval 1398"/>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75" name="Oval 1399"/>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76" name="Oval 1400"/>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777" name="Line 1401"/>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778" name="Line 1402"/>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sp>
        <p:nvSpPr>
          <p:cNvPr id="84047" name="Line 1403"/>
          <p:cNvSpPr>
            <a:spLocks noChangeShapeType="1"/>
          </p:cNvSpPr>
          <p:nvPr/>
        </p:nvSpPr>
        <p:spPr bwMode="auto">
          <a:xfrm flipH="1" flipV="1">
            <a:off x="9352281" y="1582294"/>
            <a:ext cx="830581" cy="674370"/>
          </a:xfrm>
          <a:prstGeom prst="line">
            <a:avLst/>
          </a:prstGeom>
          <a:noFill/>
          <a:ln w="28575">
            <a:solidFill>
              <a:schemeClr val="hlink"/>
            </a:solidFill>
            <a:round/>
            <a:headEnd/>
            <a:tailEnd/>
          </a:ln>
        </p:spPr>
        <p:txBody>
          <a:bodyPr lIns="130622" tIns="65311" rIns="130622" bIns="65311"/>
          <a:lstStyle/>
          <a:p>
            <a:endParaRPr lang="en-US"/>
          </a:p>
        </p:txBody>
      </p:sp>
      <p:sp>
        <p:nvSpPr>
          <p:cNvPr id="84048" name="Line 1404"/>
          <p:cNvSpPr>
            <a:spLocks noChangeShapeType="1"/>
          </p:cNvSpPr>
          <p:nvPr/>
        </p:nvSpPr>
        <p:spPr bwMode="auto">
          <a:xfrm flipH="1" flipV="1">
            <a:off x="9118601" y="1647064"/>
            <a:ext cx="1064261" cy="838200"/>
          </a:xfrm>
          <a:prstGeom prst="line">
            <a:avLst/>
          </a:prstGeom>
          <a:noFill/>
          <a:ln w="28575">
            <a:solidFill>
              <a:schemeClr val="hlink"/>
            </a:solidFill>
            <a:round/>
            <a:headEnd/>
            <a:tailEnd/>
          </a:ln>
        </p:spPr>
        <p:txBody>
          <a:bodyPr lIns="130622" tIns="65311" rIns="130622" bIns="65311"/>
          <a:lstStyle/>
          <a:p>
            <a:endParaRPr lang="en-US"/>
          </a:p>
        </p:txBody>
      </p:sp>
      <p:sp>
        <p:nvSpPr>
          <p:cNvPr id="84049" name="Line 1408"/>
          <p:cNvSpPr>
            <a:spLocks noChangeShapeType="1"/>
          </p:cNvSpPr>
          <p:nvPr/>
        </p:nvSpPr>
        <p:spPr bwMode="auto">
          <a:xfrm flipV="1">
            <a:off x="10584181" y="1576578"/>
            <a:ext cx="609600" cy="680086"/>
          </a:xfrm>
          <a:prstGeom prst="line">
            <a:avLst/>
          </a:prstGeom>
          <a:noFill/>
          <a:ln w="28575">
            <a:solidFill>
              <a:srgbClr val="FF9900"/>
            </a:solidFill>
            <a:round/>
            <a:headEnd/>
            <a:tailEnd/>
          </a:ln>
        </p:spPr>
        <p:txBody>
          <a:bodyPr lIns="130622" tIns="65311" rIns="130622" bIns="65311"/>
          <a:lstStyle/>
          <a:p>
            <a:endParaRPr lang="en-US"/>
          </a:p>
        </p:txBody>
      </p:sp>
      <p:sp>
        <p:nvSpPr>
          <p:cNvPr id="84050" name="Line 1409"/>
          <p:cNvSpPr>
            <a:spLocks noChangeShapeType="1"/>
          </p:cNvSpPr>
          <p:nvPr/>
        </p:nvSpPr>
        <p:spPr bwMode="auto">
          <a:xfrm flipV="1">
            <a:off x="10675621" y="1643254"/>
            <a:ext cx="2682240" cy="813434"/>
          </a:xfrm>
          <a:prstGeom prst="line">
            <a:avLst/>
          </a:prstGeom>
          <a:noFill/>
          <a:ln w="28575">
            <a:solidFill>
              <a:srgbClr val="FF9900"/>
            </a:solidFill>
            <a:round/>
            <a:headEnd/>
            <a:tailEnd/>
          </a:ln>
        </p:spPr>
        <p:txBody>
          <a:bodyPr lIns="130622" tIns="65311" rIns="130622" bIns="65311"/>
          <a:lstStyle/>
          <a:p>
            <a:endParaRPr lang="en-US"/>
          </a:p>
        </p:txBody>
      </p:sp>
      <p:grpSp>
        <p:nvGrpSpPr>
          <p:cNvPr id="46972" name="Group 3179"/>
          <p:cNvGrpSpPr>
            <a:grpSpLocks/>
          </p:cNvGrpSpPr>
          <p:nvPr/>
        </p:nvGrpSpPr>
        <p:grpSpPr bwMode="auto">
          <a:xfrm>
            <a:off x="8882382" y="2252854"/>
            <a:ext cx="208280" cy="2867024"/>
            <a:chOff x="3637" y="1222"/>
            <a:chExt cx="82" cy="1505"/>
          </a:xfrm>
        </p:grpSpPr>
        <p:sp>
          <p:nvSpPr>
            <p:cNvPr id="46703" name="Line 1416"/>
            <p:cNvSpPr>
              <a:spLocks noChangeShapeType="1"/>
            </p:cNvSpPr>
            <p:nvPr/>
          </p:nvSpPr>
          <p:spPr bwMode="auto">
            <a:xfrm>
              <a:off x="3637" y="2647"/>
              <a:ext cx="79" cy="0"/>
            </a:xfrm>
            <a:prstGeom prst="line">
              <a:avLst/>
            </a:prstGeom>
            <a:noFill/>
            <a:ln w="19050">
              <a:solidFill>
                <a:schemeClr val="hlink"/>
              </a:solidFill>
              <a:round/>
              <a:headEnd/>
              <a:tailEnd/>
            </a:ln>
          </p:spPr>
          <p:txBody>
            <a:bodyPr/>
            <a:lstStyle/>
            <a:p>
              <a:endParaRPr lang="en-US"/>
            </a:p>
          </p:txBody>
        </p:sp>
        <p:sp>
          <p:nvSpPr>
            <p:cNvPr id="46704" name="Line 1417"/>
            <p:cNvSpPr>
              <a:spLocks noChangeShapeType="1"/>
            </p:cNvSpPr>
            <p:nvPr/>
          </p:nvSpPr>
          <p:spPr bwMode="auto">
            <a:xfrm>
              <a:off x="3637" y="2727"/>
              <a:ext cx="79" cy="0"/>
            </a:xfrm>
            <a:prstGeom prst="line">
              <a:avLst/>
            </a:prstGeom>
            <a:noFill/>
            <a:ln w="19050">
              <a:solidFill>
                <a:schemeClr val="hlink"/>
              </a:solidFill>
              <a:round/>
              <a:headEnd/>
              <a:tailEnd/>
            </a:ln>
          </p:spPr>
          <p:txBody>
            <a:bodyPr/>
            <a:lstStyle/>
            <a:p>
              <a:endParaRPr lang="en-US"/>
            </a:p>
          </p:txBody>
        </p:sp>
        <p:sp>
          <p:nvSpPr>
            <p:cNvPr id="46705" name="Line 1418"/>
            <p:cNvSpPr>
              <a:spLocks noChangeShapeType="1"/>
            </p:cNvSpPr>
            <p:nvPr/>
          </p:nvSpPr>
          <p:spPr bwMode="auto">
            <a:xfrm>
              <a:off x="3637" y="2487"/>
              <a:ext cx="79" cy="0"/>
            </a:xfrm>
            <a:prstGeom prst="line">
              <a:avLst/>
            </a:prstGeom>
            <a:noFill/>
            <a:ln w="19050">
              <a:solidFill>
                <a:schemeClr val="hlink"/>
              </a:solidFill>
              <a:round/>
              <a:headEnd/>
              <a:tailEnd/>
            </a:ln>
          </p:spPr>
          <p:txBody>
            <a:bodyPr/>
            <a:lstStyle/>
            <a:p>
              <a:endParaRPr lang="en-US"/>
            </a:p>
          </p:txBody>
        </p:sp>
        <p:sp>
          <p:nvSpPr>
            <p:cNvPr id="46706" name="Line 1419"/>
            <p:cNvSpPr>
              <a:spLocks noChangeShapeType="1"/>
            </p:cNvSpPr>
            <p:nvPr/>
          </p:nvSpPr>
          <p:spPr bwMode="auto">
            <a:xfrm>
              <a:off x="3637" y="2567"/>
              <a:ext cx="79" cy="0"/>
            </a:xfrm>
            <a:prstGeom prst="line">
              <a:avLst/>
            </a:prstGeom>
            <a:noFill/>
            <a:ln w="19050">
              <a:solidFill>
                <a:schemeClr val="hlink"/>
              </a:solidFill>
              <a:round/>
              <a:headEnd/>
              <a:tailEnd/>
            </a:ln>
          </p:spPr>
          <p:txBody>
            <a:bodyPr/>
            <a:lstStyle/>
            <a:p>
              <a:endParaRPr lang="en-US"/>
            </a:p>
          </p:txBody>
        </p:sp>
        <p:sp>
          <p:nvSpPr>
            <p:cNvPr id="46707" name="Line 1420"/>
            <p:cNvSpPr>
              <a:spLocks noChangeShapeType="1"/>
            </p:cNvSpPr>
            <p:nvPr/>
          </p:nvSpPr>
          <p:spPr bwMode="auto">
            <a:xfrm>
              <a:off x="3637" y="2327"/>
              <a:ext cx="79" cy="0"/>
            </a:xfrm>
            <a:prstGeom prst="line">
              <a:avLst/>
            </a:prstGeom>
            <a:noFill/>
            <a:ln w="19050">
              <a:solidFill>
                <a:schemeClr val="hlink"/>
              </a:solidFill>
              <a:round/>
              <a:headEnd/>
              <a:tailEnd/>
            </a:ln>
          </p:spPr>
          <p:txBody>
            <a:bodyPr/>
            <a:lstStyle/>
            <a:p>
              <a:endParaRPr lang="en-US"/>
            </a:p>
          </p:txBody>
        </p:sp>
        <p:sp>
          <p:nvSpPr>
            <p:cNvPr id="46708" name="Line 1421"/>
            <p:cNvSpPr>
              <a:spLocks noChangeShapeType="1"/>
            </p:cNvSpPr>
            <p:nvPr/>
          </p:nvSpPr>
          <p:spPr bwMode="auto">
            <a:xfrm>
              <a:off x="3637" y="2407"/>
              <a:ext cx="79" cy="0"/>
            </a:xfrm>
            <a:prstGeom prst="line">
              <a:avLst/>
            </a:prstGeom>
            <a:noFill/>
            <a:ln w="19050">
              <a:solidFill>
                <a:schemeClr val="hlink"/>
              </a:solidFill>
              <a:round/>
              <a:headEnd/>
              <a:tailEnd/>
            </a:ln>
          </p:spPr>
          <p:txBody>
            <a:bodyPr/>
            <a:lstStyle/>
            <a:p>
              <a:endParaRPr lang="en-US"/>
            </a:p>
          </p:txBody>
        </p:sp>
        <p:sp>
          <p:nvSpPr>
            <p:cNvPr id="46709" name="Line 1422"/>
            <p:cNvSpPr>
              <a:spLocks noChangeShapeType="1"/>
            </p:cNvSpPr>
            <p:nvPr/>
          </p:nvSpPr>
          <p:spPr bwMode="auto">
            <a:xfrm>
              <a:off x="3637" y="2166"/>
              <a:ext cx="79" cy="0"/>
            </a:xfrm>
            <a:prstGeom prst="line">
              <a:avLst/>
            </a:prstGeom>
            <a:noFill/>
            <a:ln w="19050">
              <a:solidFill>
                <a:schemeClr val="hlink"/>
              </a:solidFill>
              <a:round/>
              <a:headEnd/>
              <a:tailEnd/>
            </a:ln>
          </p:spPr>
          <p:txBody>
            <a:bodyPr/>
            <a:lstStyle/>
            <a:p>
              <a:endParaRPr lang="en-US"/>
            </a:p>
          </p:txBody>
        </p:sp>
        <p:sp>
          <p:nvSpPr>
            <p:cNvPr id="46710" name="Line 1423"/>
            <p:cNvSpPr>
              <a:spLocks noChangeShapeType="1"/>
            </p:cNvSpPr>
            <p:nvPr/>
          </p:nvSpPr>
          <p:spPr bwMode="auto">
            <a:xfrm>
              <a:off x="3637" y="2246"/>
              <a:ext cx="79" cy="0"/>
            </a:xfrm>
            <a:prstGeom prst="line">
              <a:avLst/>
            </a:prstGeom>
            <a:noFill/>
            <a:ln w="19050">
              <a:solidFill>
                <a:schemeClr val="hlink"/>
              </a:solidFill>
              <a:round/>
              <a:headEnd/>
              <a:tailEnd/>
            </a:ln>
          </p:spPr>
          <p:txBody>
            <a:bodyPr/>
            <a:lstStyle/>
            <a:p>
              <a:endParaRPr lang="en-US"/>
            </a:p>
          </p:txBody>
        </p:sp>
        <p:sp>
          <p:nvSpPr>
            <p:cNvPr id="46711" name="Line 1424"/>
            <p:cNvSpPr>
              <a:spLocks noChangeShapeType="1"/>
            </p:cNvSpPr>
            <p:nvPr/>
          </p:nvSpPr>
          <p:spPr bwMode="auto">
            <a:xfrm>
              <a:off x="3637" y="2006"/>
              <a:ext cx="79" cy="0"/>
            </a:xfrm>
            <a:prstGeom prst="line">
              <a:avLst/>
            </a:prstGeom>
            <a:noFill/>
            <a:ln w="19050">
              <a:solidFill>
                <a:schemeClr val="hlink"/>
              </a:solidFill>
              <a:round/>
              <a:headEnd/>
              <a:tailEnd/>
            </a:ln>
          </p:spPr>
          <p:txBody>
            <a:bodyPr/>
            <a:lstStyle/>
            <a:p>
              <a:endParaRPr lang="en-US"/>
            </a:p>
          </p:txBody>
        </p:sp>
        <p:sp>
          <p:nvSpPr>
            <p:cNvPr id="46712" name="Line 1425"/>
            <p:cNvSpPr>
              <a:spLocks noChangeShapeType="1"/>
            </p:cNvSpPr>
            <p:nvPr/>
          </p:nvSpPr>
          <p:spPr bwMode="auto">
            <a:xfrm>
              <a:off x="3637" y="2086"/>
              <a:ext cx="79" cy="0"/>
            </a:xfrm>
            <a:prstGeom prst="line">
              <a:avLst/>
            </a:prstGeom>
            <a:noFill/>
            <a:ln w="19050">
              <a:solidFill>
                <a:schemeClr val="hlink"/>
              </a:solidFill>
              <a:round/>
              <a:headEnd/>
              <a:tailEnd/>
            </a:ln>
          </p:spPr>
          <p:txBody>
            <a:bodyPr/>
            <a:lstStyle/>
            <a:p>
              <a:endParaRPr lang="en-US"/>
            </a:p>
          </p:txBody>
        </p:sp>
        <p:sp>
          <p:nvSpPr>
            <p:cNvPr id="46713" name="Line 1426"/>
            <p:cNvSpPr>
              <a:spLocks noChangeShapeType="1"/>
            </p:cNvSpPr>
            <p:nvPr/>
          </p:nvSpPr>
          <p:spPr bwMode="auto">
            <a:xfrm>
              <a:off x="3637" y="1845"/>
              <a:ext cx="79" cy="0"/>
            </a:xfrm>
            <a:prstGeom prst="line">
              <a:avLst/>
            </a:prstGeom>
            <a:noFill/>
            <a:ln w="19050">
              <a:solidFill>
                <a:schemeClr val="hlink"/>
              </a:solidFill>
              <a:round/>
              <a:headEnd/>
              <a:tailEnd/>
            </a:ln>
          </p:spPr>
          <p:txBody>
            <a:bodyPr/>
            <a:lstStyle/>
            <a:p>
              <a:endParaRPr lang="en-US"/>
            </a:p>
          </p:txBody>
        </p:sp>
        <p:sp>
          <p:nvSpPr>
            <p:cNvPr id="46714" name="Line 1427"/>
            <p:cNvSpPr>
              <a:spLocks noChangeShapeType="1"/>
            </p:cNvSpPr>
            <p:nvPr/>
          </p:nvSpPr>
          <p:spPr bwMode="auto">
            <a:xfrm>
              <a:off x="3637" y="1926"/>
              <a:ext cx="79" cy="0"/>
            </a:xfrm>
            <a:prstGeom prst="line">
              <a:avLst/>
            </a:prstGeom>
            <a:noFill/>
            <a:ln w="19050">
              <a:solidFill>
                <a:schemeClr val="hlink"/>
              </a:solidFill>
              <a:round/>
              <a:headEnd/>
              <a:tailEnd/>
            </a:ln>
          </p:spPr>
          <p:txBody>
            <a:bodyPr/>
            <a:lstStyle/>
            <a:p>
              <a:endParaRPr lang="en-US"/>
            </a:p>
          </p:txBody>
        </p:sp>
        <p:sp>
          <p:nvSpPr>
            <p:cNvPr id="46715" name="Line 1428"/>
            <p:cNvSpPr>
              <a:spLocks noChangeShapeType="1"/>
            </p:cNvSpPr>
            <p:nvPr/>
          </p:nvSpPr>
          <p:spPr bwMode="auto">
            <a:xfrm>
              <a:off x="3637" y="1685"/>
              <a:ext cx="79" cy="0"/>
            </a:xfrm>
            <a:prstGeom prst="line">
              <a:avLst/>
            </a:prstGeom>
            <a:noFill/>
            <a:ln w="19050">
              <a:solidFill>
                <a:schemeClr val="hlink"/>
              </a:solidFill>
              <a:round/>
              <a:headEnd/>
              <a:tailEnd/>
            </a:ln>
          </p:spPr>
          <p:txBody>
            <a:bodyPr/>
            <a:lstStyle/>
            <a:p>
              <a:endParaRPr lang="en-US"/>
            </a:p>
          </p:txBody>
        </p:sp>
        <p:sp>
          <p:nvSpPr>
            <p:cNvPr id="46716" name="Line 1429"/>
            <p:cNvSpPr>
              <a:spLocks noChangeShapeType="1"/>
            </p:cNvSpPr>
            <p:nvPr/>
          </p:nvSpPr>
          <p:spPr bwMode="auto">
            <a:xfrm>
              <a:off x="3637" y="1765"/>
              <a:ext cx="79" cy="0"/>
            </a:xfrm>
            <a:prstGeom prst="line">
              <a:avLst/>
            </a:prstGeom>
            <a:noFill/>
            <a:ln w="19050">
              <a:solidFill>
                <a:schemeClr val="hlink"/>
              </a:solidFill>
              <a:round/>
              <a:headEnd/>
              <a:tailEnd/>
            </a:ln>
          </p:spPr>
          <p:txBody>
            <a:bodyPr/>
            <a:lstStyle/>
            <a:p>
              <a:endParaRPr lang="en-US"/>
            </a:p>
          </p:txBody>
        </p:sp>
        <p:sp>
          <p:nvSpPr>
            <p:cNvPr id="46717" name="Line 1430"/>
            <p:cNvSpPr>
              <a:spLocks noChangeShapeType="1"/>
            </p:cNvSpPr>
            <p:nvPr/>
          </p:nvSpPr>
          <p:spPr bwMode="auto">
            <a:xfrm>
              <a:off x="3637" y="1525"/>
              <a:ext cx="79" cy="0"/>
            </a:xfrm>
            <a:prstGeom prst="line">
              <a:avLst/>
            </a:prstGeom>
            <a:noFill/>
            <a:ln w="19050">
              <a:solidFill>
                <a:schemeClr val="hlink"/>
              </a:solidFill>
              <a:round/>
              <a:headEnd/>
              <a:tailEnd/>
            </a:ln>
          </p:spPr>
          <p:txBody>
            <a:bodyPr/>
            <a:lstStyle/>
            <a:p>
              <a:endParaRPr lang="en-US"/>
            </a:p>
          </p:txBody>
        </p:sp>
        <p:sp>
          <p:nvSpPr>
            <p:cNvPr id="46718" name="Line 1431"/>
            <p:cNvSpPr>
              <a:spLocks noChangeShapeType="1"/>
            </p:cNvSpPr>
            <p:nvPr/>
          </p:nvSpPr>
          <p:spPr bwMode="auto">
            <a:xfrm>
              <a:off x="3637" y="1605"/>
              <a:ext cx="79" cy="0"/>
            </a:xfrm>
            <a:prstGeom prst="line">
              <a:avLst/>
            </a:prstGeom>
            <a:noFill/>
            <a:ln w="19050">
              <a:solidFill>
                <a:schemeClr val="hlink"/>
              </a:solidFill>
              <a:round/>
              <a:headEnd/>
              <a:tailEnd/>
            </a:ln>
          </p:spPr>
          <p:txBody>
            <a:bodyPr/>
            <a:lstStyle/>
            <a:p>
              <a:endParaRPr lang="en-US"/>
            </a:p>
          </p:txBody>
        </p:sp>
        <p:sp>
          <p:nvSpPr>
            <p:cNvPr id="46719" name="Line 1432"/>
            <p:cNvSpPr>
              <a:spLocks noChangeShapeType="1"/>
            </p:cNvSpPr>
            <p:nvPr/>
          </p:nvSpPr>
          <p:spPr bwMode="auto">
            <a:xfrm>
              <a:off x="3637" y="1224"/>
              <a:ext cx="0" cy="1503"/>
            </a:xfrm>
            <a:prstGeom prst="line">
              <a:avLst/>
            </a:prstGeom>
            <a:noFill/>
            <a:ln w="19050">
              <a:solidFill>
                <a:schemeClr val="hlink"/>
              </a:solidFill>
              <a:round/>
              <a:headEnd/>
              <a:tailEnd/>
            </a:ln>
          </p:spPr>
          <p:txBody>
            <a:bodyPr/>
            <a:lstStyle/>
            <a:p>
              <a:endParaRPr lang="en-US"/>
            </a:p>
          </p:txBody>
        </p:sp>
        <p:sp>
          <p:nvSpPr>
            <p:cNvPr id="46720" name="Line 1433"/>
            <p:cNvSpPr>
              <a:spLocks noChangeShapeType="1"/>
            </p:cNvSpPr>
            <p:nvPr/>
          </p:nvSpPr>
          <p:spPr bwMode="auto">
            <a:xfrm>
              <a:off x="3639" y="1222"/>
              <a:ext cx="80" cy="0"/>
            </a:xfrm>
            <a:prstGeom prst="line">
              <a:avLst/>
            </a:prstGeom>
            <a:noFill/>
            <a:ln w="19050">
              <a:solidFill>
                <a:schemeClr val="hlink"/>
              </a:solidFill>
              <a:round/>
              <a:headEnd/>
              <a:tailEnd/>
            </a:ln>
          </p:spPr>
          <p:txBody>
            <a:bodyPr/>
            <a:lstStyle/>
            <a:p>
              <a:endParaRPr lang="en-US"/>
            </a:p>
          </p:txBody>
        </p:sp>
      </p:grpSp>
      <p:sp>
        <p:nvSpPr>
          <p:cNvPr id="84052" name="Line 1434"/>
          <p:cNvSpPr>
            <a:spLocks noChangeShapeType="1"/>
          </p:cNvSpPr>
          <p:nvPr/>
        </p:nvSpPr>
        <p:spPr bwMode="auto">
          <a:xfrm>
            <a:off x="11371582" y="2130934"/>
            <a:ext cx="104139" cy="228600"/>
          </a:xfrm>
          <a:prstGeom prst="line">
            <a:avLst/>
          </a:prstGeom>
          <a:noFill/>
          <a:ln w="9525">
            <a:solidFill>
              <a:schemeClr val="bg1"/>
            </a:solidFill>
            <a:round/>
            <a:headEnd/>
            <a:tailEnd/>
          </a:ln>
        </p:spPr>
        <p:txBody>
          <a:bodyPr lIns="130622" tIns="65311" rIns="130622" bIns="65311"/>
          <a:lstStyle/>
          <a:p>
            <a:endParaRPr lang="en-US"/>
          </a:p>
        </p:txBody>
      </p:sp>
      <p:sp>
        <p:nvSpPr>
          <p:cNvPr id="84053" name="Line 1435"/>
          <p:cNvSpPr>
            <a:spLocks noChangeShapeType="1"/>
          </p:cNvSpPr>
          <p:nvPr/>
        </p:nvSpPr>
        <p:spPr bwMode="auto">
          <a:xfrm>
            <a:off x="10767061" y="1822324"/>
            <a:ext cx="302259" cy="148590"/>
          </a:xfrm>
          <a:prstGeom prst="line">
            <a:avLst/>
          </a:prstGeom>
          <a:noFill/>
          <a:ln w="9525">
            <a:solidFill>
              <a:schemeClr val="bg1"/>
            </a:solidFill>
            <a:round/>
            <a:headEnd/>
            <a:tailEnd/>
          </a:ln>
        </p:spPr>
        <p:txBody>
          <a:bodyPr lIns="130622" tIns="65311" rIns="130622" bIns="65311"/>
          <a:lstStyle/>
          <a:p>
            <a:endParaRPr lang="en-US"/>
          </a:p>
        </p:txBody>
      </p:sp>
      <p:sp>
        <p:nvSpPr>
          <p:cNvPr id="84054" name="Line 1436"/>
          <p:cNvSpPr>
            <a:spLocks noChangeShapeType="1"/>
          </p:cNvSpPr>
          <p:nvPr/>
        </p:nvSpPr>
        <p:spPr bwMode="auto">
          <a:xfrm flipV="1">
            <a:off x="9276080" y="1744218"/>
            <a:ext cx="548640" cy="192406"/>
          </a:xfrm>
          <a:prstGeom prst="line">
            <a:avLst/>
          </a:prstGeom>
          <a:noFill/>
          <a:ln w="9525">
            <a:solidFill>
              <a:schemeClr val="bg1"/>
            </a:solidFill>
            <a:round/>
            <a:headEnd/>
            <a:tailEnd/>
          </a:ln>
        </p:spPr>
        <p:txBody>
          <a:bodyPr lIns="130622" tIns="65311" rIns="130622" bIns="65311"/>
          <a:lstStyle/>
          <a:p>
            <a:endParaRPr lang="en-US"/>
          </a:p>
        </p:txBody>
      </p:sp>
      <p:sp>
        <p:nvSpPr>
          <p:cNvPr id="84055" name="Text Box 1437"/>
          <p:cNvSpPr txBox="1">
            <a:spLocks noChangeArrowheads="1"/>
          </p:cNvSpPr>
          <p:nvPr/>
        </p:nvSpPr>
        <p:spPr bwMode="auto">
          <a:xfrm>
            <a:off x="9839960" y="1753431"/>
            <a:ext cx="121828" cy="261610"/>
          </a:xfrm>
          <a:prstGeom prst="rect">
            <a:avLst/>
          </a:prstGeom>
          <a:noFill/>
          <a:ln w="9525">
            <a:noFill/>
            <a:miter lim="800000"/>
            <a:headEnd/>
            <a:tailEnd/>
          </a:ln>
        </p:spPr>
        <p:txBody>
          <a:bodyPr wrap="none" lIns="0" tIns="0" rIns="0" bIns="0" anchor="ctr" anchorCtr="1">
            <a:spAutoFit/>
          </a:bodyPr>
          <a:lstStyle/>
          <a:p>
            <a:r>
              <a:rPr lang="en-US" sz="1700" dirty="0">
                <a:solidFill>
                  <a:schemeClr val="bg1"/>
                </a:solidFill>
                <a:cs typeface="Arial" pitchFamily="34" charset="0"/>
              </a:rPr>
              <a:t>4</a:t>
            </a:r>
          </a:p>
        </p:txBody>
      </p:sp>
      <p:sp>
        <p:nvSpPr>
          <p:cNvPr id="84056" name="Text Box 1438"/>
          <p:cNvSpPr txBox="1">
            <a:spLocks noChangeArrowheads="1"/>
          </p:cNvSpPr>
          <p:nvPr/>
        </p:nvSpPr>
        <p:spPr bwMode="auto">
          <a:xfrm>
            <a:off x="11396982" y="2439231"/>
            <a:ext cx="121828" cy="261610"/>
          </a:xfrm>
          <a:prstGeom prst="rect">
            <a:avLst/>
          </a:prstGeom>
          <a:noFill/>
          <a:ln w="9525">
            <a:noFill/>
            <a:miter lim="800000"/>
            <a:headEnd/>
            <a:tailEnd/>
          </a:ln>
        </p:spPr>
        <p:txBody>
          <a:bodyPr wrap="none" lIns="0" tIns="0" rIns="0" bIns="0" anchor="ctr" anchorCtr="1">
            <a:spAutoFit/>
          </a:bodyPr>
          <a:lstStyle/>
          <a:p>
            <a:r>
              <a:rPr lang="en-US" sz="1700" dirty="0">
                <a:solidFill>
                  <a:schemeClr val="bg1"/>
                </a:solidFill>
                <a:cs typeface="Arial" pitchFamily="34" charset="0"/>
              </a:rPr>
              <a:t>2</a:t>
            </a:r>
          </a:p>
        </p:txBody>
      </p:sp>
      <p:sp>
        <p:nvSpPr>
          <p:cNvPr id="45145" name="Line 1440"/>
          <p:cNvSpPr>
            <a:spLocks noChangeShapeType="1"/>
          </p:cNvSpPr>
          <p:nvPr/>
        </p:nvSpPr>
        <p:spPr bwMode="auto">
          <a:xfrm>
            <a:off x="1536701" y="2374774"/>
            <a:ext cx="0" cy="2710814"/>
          </a:xfrm>
          <a:prstGeom prst="line">
            <a:avLst/>
          </a:prstGeom>
          <a:noFill/>
          <a:ln w="19050">
            <a:solidFill>
              <a:srgbClr val="0099FF"/>
            </a:solidFill>
            <a:round/>
            <a:headEnd/>
            <a:tailEnd/>
          </a:ln>
        </p:spPr>
        <p:txBody>
          <a:bodyPr lIns="130622" tIns="65311" rIns="130622" bIns="65311"/>
          <a:lstStyle/>
          <a:p>
            <a:endParaRPr lang="en-US"/>
          </a:p>
        </p:txBody>
      </p:sp>
      <p:sp>
        <p:nvSpPr>
          <p:cNvPr id="45146" name="Line 1441"/>
          <p:cNvSpPr>
            <a:spLocks noChangeShapeType="1"/>
          </p:cNvSpPr>
          <p:nvPr/>
        </p:nvSpPr>
        <p:spPr bwMode="auto">
          <a:xfrm>
            <a:off x="1554480" y="49331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47" name="Line 1442"/>
          <p:cNvSpPr>
            <a:spLocks noChangeShapeType="1"/>
          </p:cNvSpPr>
          <p:nvPr/>
        </p:nvSpPr>
        <p:spPr bwMode="auto">
          <a:xfrm>
            <a:off x="1554480" y="50855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48" name="Line 1443"/>
          <p:cNvSpPr>
            <a:spLocks noChangeShapeType="1"/>
          </p:cNvSpPr>
          <p:nvPr/>
        </p:nvSpPr>
        <p:spPr bwMode="auto">
          <a:xfrm>
            <a:off x="1554480" y="46283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49" name="Line 1444"/>
          <p:cNvSpPr>
            <a:spLocks noChangeShapeType="1"/>
          </p:cNvSpPr>
          <p:nvPr/>
        </p:nvSpPr>
        <p:spPr bwMode="auto">
          <a:xfrm>
            <a:off x="1554480" y="47807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0" name="Line 1445"/>
          <p:cNvSpPr>
            <a:spLocks noChangeShapeType="1"/>
          </p:cNvSpPr>
          <p:nvPr/>
        </p:nvSpPr>
        <p:spPr bwMode="auto">
          <a:xfrm>
            <a:off x="1554480" y="43235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1" name="Line 1446"/>
          <p:cNvSpPr>
            <a:spLocks noChangeShapeType="1"/>
          </p:cNvSpPr>
          <p:nvPr/>
        </p:nvSpPr>
        <p:spPr bwMode="auto">
          <a:xfrm>
            <a:off x="1554480" y="44759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2" name="Line 1447"/>
          <p:cNvSpPr>
            <a:spLocks noChangeShapeType="1"/>
          </p:cNvSpPr>
          <p:nvPr/>
        </p:nvSpPr>
        <p:spPr bwMode="auto">
          <a:xfrm>
            <a:off x="1554480" y="40187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3" name="Line 1448"/>
          <p:cNvSpPr>
            <a:spLocks noChangeShapeType="1"/>
          </p:cNvSpPr>
          <p:nvPr/>
        </p:nvSpPr>
        <p:spPr bwMode="auto">
          <a:xfrm>
            <a:off x="1554480" y="41711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4" name="Line 1449"/>
          <p:cNvSpPr>
            <a:spLocks noChangeShapeType="1"/>
          </p:cNvSpPr>
          <p:nvPr/>
        </p:nvSpPr>
        <p:spPr bwMode="auto">
          <a:xfrm>
            <a:off x="1554480" y="37139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5" name="Line 1450"/>
          <p:cNvSpPr>
            <a:spLocks noChangeShapeType="1"/>
          </p:cNvSpPr>
          <p:nvPr/>
        </p:nvSpPr>
        <p:spPr bwMode="auto">
          <a:xfrm>
            <a:off x="1554480" y="38663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6" name="Line 1451"/>
          <p:cNvSpPr>
            <a:spLocks noChangeShapeType="1"/>
          </p:cNvSpPr>
          <p:nvPr/>
        </p:nvSpPr>
        <p:spPr bwMode="auto">
          <a:xfrm>
            <a:off x="1554480" y="3407284"/>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7" name="Line 1452"/>
          <p:cNvSpPr>
            <a:spLocks noChangeShapeType="1"/>
          </p:cNvSpPr>
          <p:nvPr/>
        </p:nvSpPr>
        <p:spPr bwMode="auto">
          <a:xfrm>
            <a:off x="1554480" y="3561588"/>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8" name="Line 1453"/>
          <p:cNvSpPr>
            <a:spLocks noChangeShapeType="1"/>
          </p:cNvSpPr>
          <p:nvPr/>
        </p:nvSpPr>
        <p:spPr bwMode="auto">
          <a:xfrm>
            <a:off x="1554480" y="3102484"/>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59" name="Line 1454"/>
          <p:cNvSpPr>
            <a:spLocks noChangeShapeType="1"/>
          </p:cNvSpPr>
          <p:nvPr/>
        </p:nvSpPr>
        <p:spPr bwMode="auto">
          <a:xfrm>
            <a:off x="1554480" y="3254884"/>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60" name="Line 1455"/>
          <p:cNvSpPr>
            <a:spLocks noChangeShapeType="1"/>
          </p:cNvSpPr>
          <p:nvPr/>
        </p:nvSpPr>
        <p:spPr bwMode="auto">
          <a:xfrm>
            <a:off x="1554480" y="2797684"/>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61" name="Line 1456"/>
          <p:cNvSpPr>
            <a:spLocks noChangeShapeType="1"/>
          </p:cNvSpPr>
          <p:nvPr/>
        </p:nvSpPr>
        <p:spPr bwMode="auto">
          <a:xfrm>
            <a:off x="1554480" y="2950084"/>
            <a:ext cx="101600" cy="0"/>
          </a:xfrm>
          <a:prstGeom prst="line">
            <a:avLst/>
          </a:prstGeom>
          <a:noFill/>
          <a:ln w="19050">
            <a:solidFill>
              <a:srgbClr val="0099FF"/>
            </a:solidFill>
            <a:round/>
            <a:headEnd/>
            <a:tailEnd/>
          </a:ln>
        </p:spPr>
        <p:txBody>
          <a:bodyPr lIns="130622" tIns="65311" rIns="130622" bIns="65311"/>
          <a:lstStyle/>
          <a:p>
            <a:endParaRPr lang="en-US"/>
          </a:p>
        </p:txBody>
      </p:sp>
      <p:sp>
        <p:nvSpPr>
          <p:cNvPr id="45162" name="Line 1457"/>
          <p:cNvSpPr>
            <a:spLocks noChangeShapeType="1"/>
          </p:cNvSpPr>
          <p:nvPr/>
        </p:nvSpPr>
        <p:spPr bwMode="auto">
          <a:xfrm>
            <a:off x="1554480" y="2374774"/>
            <a:ext cx="101600" cy="0"/>
          </a:xfrm>
          <a:prstGeom prst="line">
            <a:avLst/>
          </a:prstGeom>
          <a:noFill/>
          <a:ln w="19050">
            <a:solidFill>
              <a:srgbClr val="0099FF"/>
            </a:solidFill>
            <a:round/>
            <a:headEnd/>
            <a:tailEnd/>
          </a:ln>
        </p:spPr>
        <p:txBody>
          <a:bodyPr lIns="130622" tIns="65311" rIns="130622" bIns="65311"/>
          <a:lstStyle/>
          <a:p>
            <a:endParaRPr lang="en-US"/>
          </a:p>
        </p:txBody>
      </p:sp>
      <p:grpSp>
        <p:nvGrpSpPr>
          <p:cNvPr id="46986" name="Group 1458"/>
          <p:cNvGrpSpPr>
            <a:grpSpLocks/>
          </p:cNvGrpSpPr>
          <p:nvPr/>
        </p:nvGrpSpPr>
        <p:grpSpPr bwMode="auto">
          <a:xfrm>
            <a:off x="1656080" y="2069974"/>
            <a:ext cx="1828800" cy="3208020"/>
            <a:chOff x="1728" y="1392"/>
            <a:chExt cx="864" cy="2019"/>
          </a:xfrm>
        </p:grpSpPr>
        <p:grpSp>
          <p:nvGrpSpPr>
            <p:cNvPr id="47003" name="Group 1459"/>
            <p:cNvGrpSpPr>
              <a:grpSpLocks/>
            </p:cNvGrpSpPr>
            <p:nvPr/>
          </p:nvGrpSpPr>
          <p:grpSpPr bwMode="auto">
            <a:xfrm>
              <a:off x="1728" y="1392"/>
              <a:ext cx="864" cy="99"/>
              <a:chOff x="144" y="2736"/>
              <a:chExt cx="1680" cy="192"/>
            </a:xfrm>
          </p:grpSpPr>
          <p:grpSp>
            <p:nvGrpSpPr>
              <p:cNvPr id="47065" name="Group 1460"/>
              <p:cNvGrpSpPr>
                <a:grpSpLocks/>
              </p:cNvGrpSpPr>
              <p:nvPr/>
            </p:nvGrpSpPr>
            <p:grpSpPr bwMode="auto">
              <a:xfrm>
                <a:off x="144" y="2736"/>
                <a:ext cx="1680" cy="192"/>
                <a:chOff x="576" y="816"/>
                <a:chExt cx="1680" cy="192"/>
              </a:xfrm>
            </p:grpSpPr>
            <p:sp>
              <p:nvSpPr>
                <p:cNvPr id="46698" name="Rectangle 1461"/>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99" name="Rectangle 1462"/>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700" name="Rectangle 1463"/>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701" name="Line 1464"/>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702" name="Line 1465"/>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97" name="Line 1466"/>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7127" name="Group 1467"/>
            <p:cNvGrpSpPr>
              <a:grpSpLocks/>
            </p:cNvGrpSpPr>
            <p:nvPr/>
          </p:nvGrpSpPr>
          <p:grpSpPr bwMode="auto">
            <a:xfrm>
              <a:off x="1728" y="1488"/>
              <a:ext cx="864" cy="99"/>
              <a:chOff x="144" y="2736"/>
              <a:chExt cx="1680" cy="192"/>
            </a:xfrm>
          </p:grpSpPr>
          <p:grpSp>
            <p:nvGrpSpPr>
              <p:cNvPr id="3194816" name="Group 1468"/>
              <p:cNvGrpSpPr>
                <a:grpSpLocks/>
              </p:cNvGrpSpPr>
              <p:nvPr/>
            </p:nvGrpSpPr>
            <p:grpSpPr bwMode="auto">
              <a:xfrm>
                <a:off x="144" y="2736"/>
                <a:ext cx="1680" cy="192"/>
                <a:chOff x="576" y="816"/>
                <a:chExt cx="1680" cy="192"/>
              </a:xfrm>
            </p:grpSpPr>
            <p:sp>
              <p:nvSpPr>
                <p:cNvPr id="46691" name="Rectangle 1469"/>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92" name="Rectangle 1470"/>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93" name="Rectangle 1471"/>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94" name="Line 1472"/>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95" name="Line 1473"/>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90" name="Line 1474"/>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17" name="Group 1475"/>
            <p:cNvGrpSpPr>
              <a:grpSpLocks/>
            </p:cNvGrpSpPr>
            <p:nvPr/>
          </p:nvGrpSpPr>
          <p:grpSpPr bwMode="auto">
            <a:xfrm>
              <a:off x="1728" y="1584"/>
              <a:ext cx="864" cy="99"/>
              <a:chOff x="144" y="2736"/>
              <a:chExt cx="1680" cy="192"/>
            </a:xfrm>
          </p:grpSpPr>
          <p:grpSp>
            <p:nvGrpSpPr>
              <p:cNvPr id="3194818" name="Group 1476"/>
              <p:cNvGrpSpPr>
                <a:grpSpLocks/>
              </p:cNvGrpSpPr>
              <p:nvPr/>
            </p:nvGrpSpPr>
            <p:grpSpPr bwMode="auto">
              <a:xfrm>
                <a:off x="144" y="2736"/>
                <a:ext cx="1680" cy="192"/>
                <a:chOff x="576" y="816"/>
                <a:chExt cx="1680" cy="192"/>
              </a:xfrm>
            </p:grpSpPr>
            <p:sp>
              <p:nvSpPr>
                <p:cNvPr id="46684" name="Rectangle 1477"/>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85" name="Rectangle 1478"/>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86" name="Rectangle 1479"/>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87" name="Line 1480"/>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88" name="Line 1481"/>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83" name="Line 1482"/>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19" name="Group 1483"/>
            <p:cNvGrpSpPr>
              <a:grpSpLocks/>
            </p:cNvGrpSpPr>
            <p:nvPr/>
          </p:nvGrpSpPr>
          <p:grpSpPr bwMode="auto">
            <a:xfrm>
              <a:off x="1728" y="1680"/>
              <a:ext cx="864" cy="99"/>
              <a:chOff x="144" y="2736"/>
              <a:chExt cx="1680" cy="192"/>
            </a:xfrm>
          </p:grpSpPr>
          <p:grpSp>
            <p:nvGrpSpPr>
              <p:cNvPr id="3194820" name="Group 1484"/>
              <p:cNvGrpSpPr>
                <a:grpSpLocks/>
              </p:cNvGrpSpPr>
              <p:nvPr/>
            </p:nvGrpSpPr>
            <p:grpSpPr bwMode="auto">
              <a:xfrm>
                <a:off x="144" y="2736"/>
                <a:ext cx="1680" cy="192"/>
                <a:chOff x="576" y="816"/>
                <a:chExt cx="1680" cy="192"/>
              </a:xfrm>
            </p:grpSpPr>
            <p:sp>
              <p:nvSpPr>
                <p:cNvPr id="46677" name="Rectangle 1485"/>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78" name="Rectangle 1486"/>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79" name="Rectangle 1487"/>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80" name="Line 1488"/>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81" name="Line 1489"/>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76" name="Line 1490"/>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21" name="Group 1491"/>
            <p:cNvGrpSpPr>
              <a:grpSpLocks/>
            </p:cNvGrpSpPr>
            <p:nvPr/>
          </p:nvGrpSpPr>
          <p:grpSpPr bwMode="auto">
            <a:xfrm>
              <a:off x="1728" y="1776"/>
              <a:ext cx="864" cy="99"/>
              <a:chOff x="144" y="2736"/>
              <a:chExt cx="1680" cy="192"/>
            </a:xfrm>
          </p:grpSpPr>
          <p:grpSp>
            <p:nvGrpSpPr>
              <p:cNvPr id="3194822" name="Group 1492"/>
              <p:cNvGrpSpPr>
                <a:grpSpLocks/>
              </p:cNvGrpSpPr>
              <p:nvPr/>
            </p:nvGrpSpPr>
            <p:grpSpPr bwMode="auto">
              <a:xfrm>
                <a:off x="144" y="2736"/>
                <a:ext cx="1680" cy="192"/>
                <a:chOff x="576" y="816"/>
                <a:chExt cx="1680" cy="192"/>
              </a:xfrm>
            </p:grpSpPr>
            <p:sp>
              <p:nvSpPr>
                <p:cNvPr id="46670" name="Rectangle 1493"/>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71" name="Rectangle 1494"/>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72" name="Rectangle 1495"/>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73" name="Line 1496"/>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74" name="Line 1497"/>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69" name="Line 1498"/>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23" name="Group 1499"/>
            <p:cNvGrpSpPr>
              <a:grpSpLocks/>
            </p:cNvGrpSpPr>
            <p:nvPr/>
          </p:nvGrpSpPr>
          <p:grpSpPr bwMode="auto">
            <a:xfrm>
              <a:off x="1728" y="1872"/>
              <a:ext cx="864" cy="99"/>
              <a:chOff x="144" y="2736"/>
              <a:chExt cx="1680" cy="192"/>
            </a:xfrm>
          </p:grpSpPr>
          <p:grpSp>
            <p:nvGrpSpPr>
              <p:cNvPr id="3194824" name="Group 1500"/>
              <p:cNvGrpSpPr>
                <a:grpSpLocks/>
              </p:cNvGrpSpPr>
              <p:nvPr/>
            </p:nvGrpSpPr>
            <p:grpSpPr bwMode="auto">
              <a:xfrm>
                <a:off x="144" y="2736"/>
                <a:ext cx="1680" cy="192"/>
                <a:chOff x="576" y="816"/>
                <a:chExt cx="1680" cy="192"/>
              </a:xfrm>
            </p:grpSpPr>
            <p:sp>
              <p:nvSpPr>
                <p:cNvPr id="46663" name="Rectangle 1501"/>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64" name="Rectangle 1502"/>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65" name="Rectangle 1503"/>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66" name="Line 1504"/>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67" name="Line 1505"/>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62" name="Line 1506"/>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25" name="Group 1507"/>
            <p:cNvGrpSpPr>
              <a:grpSpLocks/>
            </p:cNvGrpSpPr>
            <p:nvPr/>
          </p:nvGrpSpPr>
          <p:grpSpPr bwMode="auto">
            <a:xfrm>
              <a:off x="1728" y="1968"/>
              <a:ext cx="864" cy="99"/>
              <a:chOff x="144" y="2736"/>
              <a:chExt cx="1680" cy="192"/>
            </a:xfrm>
          </p:grpSpPr>
          <p:grpSp>
            <p:nvGrpSpPr>
              <p:cNvPr id="3194826" name="Group 1508"/>
              <p:cNvGrpSpPr>
                <a:grpSpLocks/>
              </p:cNvGrpSpPr>
              <p:nvPr/>
            </p:nvGrpSpPr>
            <p:grpSpPr bwMode="auto">
              <a:xfrm>
                <a:off x="144" y="2736"/>
                <a:ext cx="1680" cy="192"/>
                <a:chOff x="576" y="816"/>
                <a:chExt cx="1680" cy="192"/>
              </a:xfrm>
            </p:grpSpPr>
            <p:sp>
              <p:nvSpPr>
                <p:cNvPr id="46656" name="Rectangle 1509"/>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57" name="Rectangle 1510"/>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58" name="Rectangle 1511"/>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59" name="Line 1512"/>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60" name="Line 1513"/>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55" name="Line 1514"/>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27" name="Group 1515"/>
            <p:cNvGrpSpPr>
              <a:grpSpLocks/>
            </p:cNvGrpSpPr>
            <p:nvPr/>
          </p:nvGrpSpPr>
          <p:grpSpPr bwMode="auto">
            <a:xfrm>
              <a:off x="1728" y="2064"/>
              <a:ext cx="864" cy="99"/>
              <a:chOff x="144" y="2736"/>
              <a:chExt cx="1680" cy="192"/>
            </a:xfrm>
          </p:grpSpPr>
          <p:grpSp>
            <p:nvGrpSpPr>
              <p:cNvPr id="3194828" name="Group 1516"/>
              <p:cNvGrpSpPr>
                <a:grpSpLocks/>
              </p:cNvGrpSpPr>
              <p:nvPr/>
            </p:nvGrpSpPr>
            <p:grpSpPr bwMode="auto">
              <a:xfrm>
                <a:off x="144" y="2736"/>
                <a:ext cx="1680" cy="192"/>
                <a:chOff x="576" y="816"/>
                <a:chExt cx="1680" cy="192"/>
              </a:xfrm>
            </p:grpSpPr>
            <p:sp>
              <p:nvSpPr>
                <p:cNvPr id="46649" name="Rectangle 1517"/>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50" name="Rectangle 1518"/>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51" name="Rectangle 1519"/>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52" name="Line 1520"/>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53" name="Line 1521"/>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48" name="Line 1522"/>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29" name="Group 1523"/>
            <p:cNvGrpSpPr>
              <a:grpSpLocks/>
            </p:cNvGrpSpPr>
            <p:nvPr/>
          </p:nvGrpSpPr>
          <p:grpSpPr bwMode="auto">
            <a:xfrm>
              <a:off x="1728" y="2160"/>
              <a:ext cx="864" cy="99"/>
              <a:chOff x="144" y="2736"/>
              <a:chExt cx="1680" cy="192"/>
            </a:xfrm>
          </p:grpSpPr>
          <p:grpSp>
            <p:nvGrpSpPr>
              <p:cNvPr id="3194830" name="Group 1524"/>
              <p:cNvGrpSpPr>
                <a:grpSpLocks/>
              </p:cNvGrpSpPr>
              <p:nvPr/>
            </p:nvGrpSpPr>
            <p:grpSpPr bwMode="auto">
              <a:xfrm>
                <a:off x="144" y="2736"/>
                <a:ext cx="1680" cy="192"/>
                <a:chOff x="576" y="816"/>
                <a:chExt cx="1680" cy="192"/>
              </a:xfrm>
            </p:grpSpPr>
            <p:sp>
              <p:nvSpPr>
                <p:cNvPr id="46642" name="Rectangle 1525"/>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43" name="Rectangle 1526"/>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44" name="Rectangle 1527"/>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45" name="Line 1528"/>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46" name="Line 1529"/>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41" name="Line 1530"/>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31" name="Group 1531"/>
            <p:cNvGrpSpPr>
              <a:grpSpLocks/>
            </p:cNvGrpSpPr>
            <p:nvPr/>
          </p:nvGrpSpPr>
          <p:grpSpPr bwMode="auto">
            <a:xfrm>
              <a:off x="1728" y="2256"/>
              <a:ext cx="864" cy="99"/>
              <a:chOff x="144" y="2736"/>
              <a:chExt cx="1680" cy="192"/>
            </a:xfrm>
          </p:grpSpPr>
          <p:grpSp>
            <p:nvGrpSpPr>
              <p:cNvPr id="3194832" name="Group 1532"/>
              <p:cNvGrpSpPr>
                <a:grpSpLocks/>
              </p:cNvGrpSpPr>
              <p:nvPr/>
            </p:nvGrpSpPr>
            <p:grpSpPr bwMode="auto">
              <a:xfrm>
                <a:off x="144" y="2736"/>
                <a:ext cx="1680" cy="192"/>
                <a:chOff x="576" y="816"/>
                <a:chExt cx="1680" cy="192"/>
              </a:xfrm>
            </p:grpSpPr>
            <p:sp>
              <p:nvSpPr>
                <p:cNvPr id="46635" name="Rectangle 1533"/>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36" name="Rectangle 1534"/>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37" name="Rectangle 1535"/>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38" name="Line 1536"/>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39" name="Line 1537"/>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34" name="Line 1538"/>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33" name="Group 1539"/>
            <p:cNvGrpSpPr>
              <a:grpSpLocks/>
            </p:cNvGrpSpPr>
            <p:nvPr/>
          </p:nvGrpSpPr>
          <p:grpSpPr bwMode="auto">
            <a:xfrm>
              <a:off x="1728" y="2352"/>
              <a:ext cx="864" cy="99"/>
              <a:chOff x="144" y="2736"/>
              <a:chExt cx="1680" cy="192"/>
            </a:xfrm>
          </p:grpSpPr>
          <p:grpSp>
            <p:nvGrpSpPr>
              <p:cNvPr id="3194834" name="Group 1540"/>
              <p:cNvGrpSpPr>
                <a:grpSpLocks/>
              </p:cNvGrpSpPr>
              <p:nvPr/>
            </p:nvGrpSpPr>
            <p:grpSpPr bwMode="auto">
              <a:xfrm>
                <a:off x="144" y="2736"/>
                <a:ext cx="1680" cy="192"/>
                <a:chOff x="576" y="816"/>
                <a:chExt cx="1680" cy="192"/>
              </a:xfrm>
            </p:grpSpPr>
            <p:sp>
              <p:nvSpPr>
                <p:cNvPr id="46628" name="Rectangle 1541"/>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29" name="Rectangle 1542"/>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30" name="Rectangle 1543"/>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31" name="Line 1544"/>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32" name="Line 1545"/>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27" name="Line 1546"/>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35" name="Group 1547"/>
            <p:cNvGrpSpPr>
              <a:grpSpLocks/>
            </p:cNvGrpSpPr>
            <p:nvPr/>
          </p:nvGrpSpPr>
          <p:grpSpPr bwMode="auto">
            <a:xfrm>
              <a:off x="1728" y="2448"/>
              <a:ext cx="864" cy="99"/>
              <a:chOff x="144" y="2736"/>
              <a:chExt cx="1680" cy="192"/>
            </a:xfrm>
          </p:grpSpPr>
          <p:grpSp>
            <p:nvGrpSpPr>
              <p:cNvPr id="3194836" name="Group 1548"/>
              <p:cNvGrpSpPr>
                <a:grpSpLocks/>
              </p:cNvGrpSpPr>
              <p:nvPr/>
            </p:nvGrpSpPr>
            <p:grpSpPr bwMode="auto">
              <a:xfrm>
                <a:off x="144" y="2736"/>
                <a:ext cx="1680" cy="192"/>
                <a:chOff x="576" y="816"/>
                <a:chExt cx="1680" cy="192"/>
              </a:xfrm>
            </p:grpSpPr>
            <p:sp>
              <p:nvSpPr>
                <p:cNvPr id="46621" name="Rectangle 1549"/>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22" name="Rectangle 1550"/>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23" name="Rectangle 1551"/>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24" name="Line 1552"/>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25" name="Line 1553"/>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20" name="Line 1554"/>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37" name="Group 1555"/>
            <p:cNvGrpSpPr>
              <a:grpSpLocks/>
            </p:cNvGrpSpPr>
            <p:nvPr/>
          </p:nvGrpSpPr>
          <p:grpSpPr bwMode="auto">
            <a:xfrm>
              <a:off x="1728" y="2544"/>
              <a:ext cx="864" cy="99"/>
              <a:chOff x="144" y="2736"/>
              <a:chExt cx="1680" cy="192"/>
            </a:xfrm>
          </p:grpSpPr>
          <p:grpSp>
            <p:nvGrpSpPr>
              <p:cNvPr id="3194838" name="Group 1556"/>
              <p:cNvGrpSpPr>
                <a:grpSpLocks/>
              </p:cNvGrpSpPr>
              <p:nvPr/>
            </p:nvGrpSpPr>
            <p:grpSpPr bwMode="auto">
              <a:xfrm>
                <a:off x="144" y="2736"/>
                <a:ext cx="1680" cy="192"/>
                <a:chOff x="576" y="816"/>
                <a:chExt cx="1680" cy="192"/>
              </a:xfrm>
            </p:grpSpPr>
            <p:sp>
              <p:nvSpPr>
                <p:cNvPr id="46614" name="Rectangle 1557"/>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15" name="Rectangle 1558"/>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16" name="Rectangle 1559"/>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17" name="Line 1560"/>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18" name="Line 1561"/>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13" name="Line 1562"/>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39" name="Group 1563"/>
            <p:cNvGrpSpPr>
              <a:grpSpLocks/>
            </p:cNvGrpSpPr>
            <p:nvPr/>
          </p:nvGrpSpPr>
          <p:grpSpPr bwMode="auto">
            <a:xfrm>
              <a:off x="1728" y="2640"/>
              <a:ext cx="864" cy="99"/>
              <a:chOff x="144" y="2736"/>
              <a:chExt cx="1680" cy="192"/>
            </a:xfrm>
          </p:grpSpPr>
          <p:grpSp>
            <p:nvGrpSpPr>
              <p:cNvPr id="3194840" name="Group 1564"/>
              <p:cNvGrpSpPr>
                <a:grpSpLocks/>
              </p:cNvGrpSpPr>
              <p:nvPr/>
            </p:nvGrpSpPr>
            <p:grpSpPr bwMode="auto">
              <a:xfrm>
                <a:off x="144" y="2736"/>
                <a:ext cx="1680" cy="192"/>
                <a:chOff x="576" y="816"/>
                <a:chExt cx="1680" cy="192"/>
              </a:xfrm>
            </p:grpSpPr>
            <p:sp>
              <p:nvSpPr>
                <p:cNvPr id="46607" name="Rectangle 1565"/>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08" name="Rectangle 1566"/>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09" name="Rectangle 1567"/>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10" name="Line 1568"/>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11" name="Line 1569"/>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606" name="Line 1570"/>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41" name="Group 1571"/>
            <p:cNvGrpSpPr>
              <a:grpSpLocks/>
            </p:cNvGrpSpPr>
            <p:nvPr/>
          </p:nvGrpSpPr>
          <p:grpSpPr bwMode="auto">
            <a:xfrm>
              <a:off x="1728" y="2736"/>
              <a:ext cx="864" cy="99"/>
              <a:chOff x="144" y="2736"/>
              <a:chExt cx="1680" cy="192"/>
            </a:xfrm>
          </p:grpSpPr>
          <p:grpSp>
            <p:nvGrpSpPr>
              <p:cNvPr id="3194842" name="Group 1572"/>
              <p:cNvGrpSpPr>
                <a:grpSpLocks/>
              </p:cNvGrpSpPr>
              <p:nvPr/>
            </p:nvGrpSpPr>
            <p:grpSpPr bwMode="auto">
              <a:xfrm>
                <a:off x="144" y="2736"/>
                <a:ext cx="1680" cy="192"/>
                <a:chOff x="576" y="816"/>
                <a:chExt cx="1680" cy="192"/>
              </a:xfrm>
            </p:grpSpPr>
            <p:sp>
              <p:nvSpPr>
                <p:cNvPr id="46600" name="Rectangle 1573"/>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01" name="Rectangle 1574"/>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02" name="Rectangle 1575"/>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603" name="Line 1576"/>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604" name="Line 1577"/>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599" name="Line 1578"/>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43" name="Group 1579"/>
            <p:cNvGrpSpPr>
              <a:grpSpLocks/>
            </p:cNvGrpSpPr>
            <p:nvPr/>
          </p:nvGrpSpPr>
          <p:grpSpPr bwMode="auto">
            <a:xfrm>
              <a:off x="1728" y="2832"/>
              <a:ext cx="864" cy="99"/>
              <a:chOff x="144" y="2736"/>
              <a:chExt cx="1680" cy="192"/>
            </a:xfrm>
          </p:grpSpPr>
          <p:grpSp>
            <p:nvGrpSpPr>
              <p:cNvPr id="3194844" name="Group 1580"/>
              <p:cNvGrpSpPr>
                <a:grpSpLocks/>
              </p:cNvGrpSpPr>
              <p:nvPr/>
            </p:nvGrpSpPr>
            <p:grpSpPr bwMode="auto">
              <a:xfrm>
                <a:off x="144" y="2736"/>
                <a:ext cx="1680" cy="192"/>
                <a:chOff x="576" y="816"/>
                <a:chExt cx="1680" cy="192"/>
              </a:xfrm>
            </p:grpSpPr>
            <p:sp>
              <p:nvSpPr>
                <p:cNvPr id="46593" name="Rectangle 1581"/>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94" name="Rectangle 1582"/>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95" name="Rectangle 1583"/>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96" name="Line 1584"/>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597" name="Line 1585"/>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592" name="Line 1586"/>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46" name="Group 1587"/>
            <p:cNvGrpSpPr>
              <a:grpSpLocks/>
            </p:cNvGrpSpPr>
            <p:nvPr/>
          </p:nvGrpSpPr>
          <p:grpSpPr bwMode="auto">
            <a:xfrm>
              <a:off x="1728" y="2928"/>
              <a:ext cx="864" cy="99"/>
              <a:chOff x="144" y="2736"/>
              <a:chExt cx="1680" cy="192"/>
            </a:xfrm>
          </p:grpSpPr>
          <p:grpSp>
            <p:nvGrpSpPr>
              <p:cNvPr id="3194847" name="Group 1588"/>
              <p:cNvGrpSpPr>
                <a:grpSpLocks/>
              </p:cNvGrpSpPr>
              <p:nvPr/>
            </p:nvGrpSpPr>
            <p:grpSpPr bwMode="auto">
              <a:xfrm>
                <a:off x="144" y="2736"/>
                <a:ext cx="1680" cy="192"/>
                <a:chOff x="576" y="816"/>
                <a:chExt cx="1680" cy="192"/>
              </a:xfrm>
            </p:grpSpPr>
            <p:sp>
              <p:nvSpPr>
                <p:cNvPr id="46586" name="Rectangle 1589"/>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87" name="Rectangle 1590"/>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88" name="Rectangle 1591"/>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89" name="Line 1592"/>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590" name="Line 1593"/>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585" name="Line 1594"/>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47189" name="Group 1595"/>
            <p:cNvGrpSpPr>
              <a:grpSpLocks/>
            </p:cNvGrpSpPr>
            <p:nvPr/>
          </p:nvGrpSpPr>
          <p:grpSpPr bwMode="auto">
            <a:xfrm>
              <a:off x="1728" y="3024"/>
              <a:ext cx="864" cy="99"/>
              <a:chOff x="144" y="2736"/>
              <a:chExt cx="1680" cy="192"/>
            </a:xfrm>
          </p:grpSpPr>
          <p:grpSp>
            <p:nvGrpSpPr>
              <p:cNvPr id="3194848" name="Group 1596"/>
              <p:cNvGrpSpPr>
                <a:grpSpLocks/>
              </p:cNvGrpSpPr>
              <p:nvPr/>
            </p:nvGrpSpPr>
            <p:grpSpPr bwMode="auto">
              <a:xfrm>
                <a:off x="144" y="2736"/>
                <a:ext cx="1680" cy="192"/>
                <a:chOff x="576" y="816"/>
                <a:chExt cx="1680" cy="192"/>
              </a:xfrm>
            </p:grpSpPr>
            <p:sp>
              <p:nvSpPr>
                <p:cNvPr id="46579" name="Rectangle 1597"/>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80" name="Rectangle 1598"/>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81" name="Rectangle 1599"/>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82" name="Line 1600"/>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583" name="Line 1601"/>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578" name="Line 1602"/>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49" name="Group 1603"/>
            <p:cNvGrpSpPr>
              <a:grpSpLocks/>
            </p:cNvGrpSpPr>
            <p:nvPr/>
          </p:nvGrpSpPr>
          <p:grpSpPr bwMode="auto">
            <a:xfrm>
              <a:off x="1728" y="3120"/>
              <a:ext cx="864" cy="99"/>
              <a:chOff x="144" y="2736"/>
              <a:chExt cx="1680" cy="192"/>
            </a:xfrm>
          </p:grpSpPr>
          <p:grpSp>
            <p:nvGrpSpPr>
              <p:cNvPr id="3194850" name="Group 1604"/>
              <p:cNvGrpSpPr>
                <a:grpSpLocks/>
              </p:cNvGrpSpPr>
              <p:nvPr/>
            </p:nvGrpSpPr>
            <p:grpSpPr bwMode="auto">
              <a:xfrm>
                <a:off x="144" y="2736"/>
                <a:ext cx="1680" cy="192"/>
                <a:chOff x="576" y="816"/>
                <a:chExt cx="1680" cy="192"/>
              </a:xfrm>
            </p:grpSpPr>
            <p:sp>
              <p:nvSpPr>
                <p:cNvPr id="46572" name="Rectangle 1605"/>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73" name="Rectangle 1606"/>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74" name="Rectangle 1607"/>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75" name="Line 1608"/>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576" name="Line 1609"/>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571" name="Line 1610"/>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51" name="Group 1611"/>
            <p:cNvGrpSpPr>
              <a:grpSpLocks/>
            </p:cNvGrpSpPr>
            <p:nvPr/>
          </p:nvGrpSpPr>
          <p:grpSpPr bwMode="auto">
            <a:xfrm>
              <a:off x="1728" y="3216"/>
              <a:ext cx="864" cy="99"/>
              <a:chOff x="144" y="2736"/>
              <a:chExt cx="1680" cy="192"/>
            </a:xfrm>
          </p:grpSpPr>
          <p:grpSp>
            <p:nvGrpSpPr>
              <p:cNvPr id="3194852" name="Group 1612"/>
              <p:cNvGrpSpPr>
                <a:grpSpLocks/>
              </p:cNvGrpSpPr>
              <p:nvPr/>
            </p:nvGrpSpPr>
            <p:grpSpPr bwMode="auto">
              <a:xfrm>
                <a:off x="144" y="2736"/>
                <a:ext cx="1680" cy="192"/>
                <a:chOff x="576" y="816"/>
                <a:chExt cx="1680" cy="192"/>
              </a:xfrm>
            </p:grpSpPr>
            <p:sp>
              <p:nvSpPr>
                <p:cNvPr id="46565" name="Rectangle 1613"/>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66" name="Rectangle 1614"/>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67" name="Rectangle 1615"/>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68" name="Line 1616"/>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569" name="Line 1617"/>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564" name="Line 1618"/>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nvGrpSpPr>
            <p:cNvPr id="3194853" name="Group 1619"/>
            <p:cNvGrpSpPr>
              <a:grpSpLocks/>
            </p:cNvGrpSpPr>
            <p:nvPr/>
          </p:nvGrpSpPr>
          <p:grpSpPr bwMode="auto">
            <a:xfrm>
              <a:off x="1728" y="3312"/>
              <a:ext cx="864" cy="99"/>
              <a:chOff x="144" y="2736"/>
              <a:chExt cx="1680" cy="192"/>
            </a:xfrm>
          </p:grpSpPr>
          <p:grpSp>
            <p:nvGrpSpPr>
              <p:cNvPr id="3194854" name="Group 1620"/>
              <p:cNvGrpSpPr>
                <a:grpSpLocks/>
              </p:cNvGrpSpPr>
              <p:nvPr/>
            </p:nvGrpSpPr>
            <p:grpSpPr bwMode="auto">
              <a:xfrm>
                <a:off x="144" y="2736"/>
                <a:ext cx="1680" cy="192"/>
                <a:chOff x="576" y="816"/>
                <a:chExt cx="1680" cy="192"/>
              </a:xfrm>
            </p:grpSpPr>
            <p:sp>
              <p:nvSpPr>
                <p:cNvPr id="46558" name="Rectangle 1621"/>
                <p:cNvSpPr>
                  <a:spLocks noChangeArrowheads="1"/>
                </p:cNvSpPr>
                <p:nvPr/>
              </p:nvSpPr>
              <p:spPr bwMode="auto">
                <a:xfrm>
                  <a:off x="624" y="816"/>
                  <a:ext cx="1584" cy="192"/>
                </a:xfrm>
                <a:prstGeom prst="rect">
                  <a:avLst/>
                </a:prstGeom>
                <a:solidFill>
                  <a:srgbClr val="C0C0C0"/>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59" name="Rectangle 1622"/>
                <p:cNvSpPr>
                  <a:spLocks noChangeArrowheads="1"/>
                </p:cNvSpPr>
                <p:nvPr/>
              </p:nvSpPr>
              <p:spPr bwMode="auto">
                <a:xfrm>
                  <a:off x="576"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60" name="Rectangle 1623"/>
                <p:cNvSpPr>
                  <a:spLocks noChangeArrowheads="1"/>
                </p:cNvSpPr>
                <p:nvPr/>
              </p:nvSpPr>
              <p:spPr bwMode="auto">
                <a:xfrm>
                  <a:off x="2209" y="816"/>
                  <a:ext cx="47" cy="192"/>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561" name="Line 1624"/>
                <p:cNvSpPr>
                  <a:spLocks noChangeShapeType="1"/>
                </p:cNvSpPr>
                <p:nvPr/>
              </p:nvSpPr>
              <p:spPr bwMode="auto">
                <a:xfrm>
                  <a:off x="624" y="816"/>
                  <a:ext cx="1586" cy="0"/>
                </a:xfrm>
                <a:prstGeom prst="line">
                  <a:avLst/>
                </a:prstGeom>
                <a:noFill/>
                <a:ln w="3175">
                  <a:solidFill>
                    <a:schemeClr val="tx1"/>
                  </a:solidFill>
                  <a:round/>
                  <a:headEnd/>
                  <a:tailEnd/>
                </a:ln>
              </p:spPr>
              <p:txBody>
                <a:bodyPr wrap="none" anchor="ctr"/>
                <a:lstStyle/>
                <a:p>
                  <a:endParaRPr lang="en-US"/>
                </a:p>
              </p:txBody>
            </p:sp>
            <p:sp>
              <p:nvSpPr>
                <p:cNvPr id="46562" name="Line 1625"/>
                <p:cNvSpPr>
                  <a:spLocks noChangeShapeType="1"/>
                </p:cNvSpPr>
                <p:nvPr/>
              </p:nvSpPr>
              <p:spPr bwMode="auto">
                <a:xfrm>
                  <a:off x="624" y="1008"/>
                  <a:ext cx="1586" cy="0"/>
                </a:xfrm>
                <a:prstGeom prst="line">
                  <a:avLst/>
                </a:prstGeom>
                <a:noFill/>
                <a:ln w="3175">
                  <a:solidFill>
                    <a:schemeClr val="tx1"/>
                  </a:solidFill>
                  <a:round/>
                  <a:headEnd/>
                  <a:tailEnd/>
                </a:ln>
              </p:spPr>
              <p:txBody>
                <a:bodyPr wrap="none" anchor="ctr"/>
                <a:lstStyle/>
                <a:p>
                  <a:endParaRPr lang="en-US"/>
                </a:p>
              </p:txBody>
            </p:sp>
          </p:grpSp>
          <p:sp>
            <p:nvSpPr>
              <p:cNvPr id="46557" name="Line 1626"/>
              <p:cNvSpPr>
                <a:spLocks noChangeShapeType="1"/>
              </p:cNvSpPr>
              <p:nvPr/>
            </p:nvSpPr>
            <p:spPr bwMode="auto">
              <a:xfrm>
                <a:off x="192" y="2832"/>
                <a:ext cx="1584" cy="0"/>
              </a:xfrm>
              <a:prstGeom prst="line">
                <a:avLst/>
              </a:prstGeom>
              <a:noFill/>
              <a:ln w="6350">
                <a:solidFill>
                  <a:schemeClr val="tx1"/>
                </a:solidFill>
                <a:round/>
                <a:headEnd/>
                <a:tailEnd/>
              </a:ln>
            </p:spPr>
            <p:txBody>
              <a:bodyPr/>
              <a:lstStyle/>
              <a:p>
                <a:endParaRPr lang="en-US"/>
              </a:p>
            </p:txBody>
          </p:sp>
        </p:grpSp>
      </p:grpSp>
      <p:grpSp>
        <p:nvGrpSpPr>
          <p:cNvPr id="3194855" name="Group 1627"/>
          <p:cNvGrpSpPr>
            <a:grpSpLocks/>
          </p:cNvGrpSpPr>
          <p:nvPr/>
        </p:nvGrpSpPr>
        <p:grpSpPr bwMode="auto">
          <a:xfrm>
            <a:off x="1656080" y="2146174"/>
            <a:ext cx="1828800" cy="152400"/>
            <a:chOff x="2880" y="1200"/>
            <a:chExt cx="1728" cy="385"/>
          </a:xfrm>
        </p:grpSpPr>
        <p:sp>
          <p:nvSpPr>
            <p:cNvPr id="46460" name="Rectangle 1628"/>
            <p:cNvSpPr>
              <a:spLocks noChangeArrowheads="1"/>
            </p:cNvSpPr>
            <p:nvPr/>
          </p:nvSpPr>
          <p:spPr bwMode="auto">
            <a:xfrm>
              <a:off x="2929" y="1200"/>
              <a:ext cx="1631" cy="384"/>
            </a:xfrm>
            <a:prstGeom prst="rect">
              <a:avLst/>
            </a:prstGeom>
            <a:solidFill>
              <a:srgbClr val="5F5F5F"/>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461" name="Rectangle 1629"/>
            <p:cNvSpPr>
              <a:spLocks noChangeArrowheads="1"/>
            </p:cNvSpPr>
            <p:nvPr/>
          </p:nvSpPr>
          <p:spPr bwMode="auto">
            <a:xfrm>
              <a:off x="2880" y="1200"/>
              <a:ext cx="48" cy="384"/>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462" name="Line 1630"/>
            <p:cNvSpPr>
              <a:spLocks noChangeShapeType="1"/>
            </p:cNvSpPr>
            <p:nvPr/>
          </p:nvSpPr>
          <p:spPr bwMode="auto">
            <a:xfrm>
              <a:off x="2929" y="1583"/>
              <a:ext cx="1633" cy="2"/>
            </a:xfrm>
            <a:prstGeom prst="line">
              <a:avLst/>
            </a:prstGeom>
            <a:noFill/>
            <a:ln w="3175">
              <a:solidFill>
                <a:schemeClr val="tx1"/>
              </a:solidFill>
              <a:round/>
              <a:headEnd/>
              <a:tailEnd/>
            </a:ln>
          </p:spPr>
          <p:txBody>
            <a:bodyPr wrap="none" anchor="ctr"/>
            <a:lstStyle/>
            <a:p>
              <a:endParaRPr lang="en-US"/>
            </a:p>
          </p:txBody>
        </p:sp>
        <p:sp>
          <p:nvSpPr>
            <p:cNvPr id="46463" name="Line 1631"/>
            <p:cNvSpPr>
              <a:spLocks noChangeShapeType="1"/>
            </p:cNvSpPr>
            <p:nvPr/>
          </p:nvSpPr>
          <p:spPr bwMode="auto">
            <a:xfrm>
              <a:off x="2929" y="1583"/>
              <a:ext cx="1633" cy="2"/>
            </a:xfrm>
            <a:prstGeom prst="line">
              <a:avLst/>
            </a:prstGeom>
            <a:noFill/>
            <a:ln w="9525">
              <a:solidFill>
                <a:schemeClr val="tx1"/>
              </a:solidFill>
              <a:round/>
              <a:headEnd/>
              <a:tailEnd/>
            </a:ln>
          </p:spPr>
          <p:txBody>
            <a:bodyPr wrap="none" anchor="ctr"/>
            <a:lstStyle/>
            <a:p>
              <a:endParaRPr lang="en-US"/>
            </a:p>
          </p:txBody>
        </p:sp>
        <p:sp>
          <p:nvSpPr>
            <p:cNvPr id="46464" name="Rectangle 1632"/>
            <p:cNvSpPr>
              <a:spLocks noChangeArrowheads="1"/>
            </p:cNvSpPr>
            <p:nvPr/>
          </p:nvSpPr>
          <p:spPr bwMode="auto">
            <a:xfrm flipV="1">
              <a:off x="3341"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65" name="Rectangle 1633"/>
            <p:cNvSpPr>
              <a:spLocks noChangeArrowheads="1"/>
            </p:cNvSpPr>
            <p:nvPr/>
          </p:nvSpPr>
          <p:spPr bwMode="auto">
            <a:xfrm flipV="1">
              <a:off x="3341"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66" name="Rectangle 1634"/>
            <p:cNvSpPr>
              <a:spLocks noChangeArrowheads="1"/>
            </p:cNvSpPr>
            <p:nvPr/>
          </p:nvSpPr>
          <p:spPr bwMode="auto">
            <a:xfrm flipV="1">
              <a:off x="3390"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67" name="Rectangle 1635"/>
            <p:cNvSpPr>
              <a:spLocks noChangeArrowheads="1"/>
            </p:cNvSpPr>
            <p:nvPr/>
          </p:nvSpPr>
          <p:spPr bwMode="auto">
            <a:xfrm flipV="1">
              <a:off x="3390"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68" name="Rectangle 1636"/>
            <p:cNvSpPr>
              <a:spLocks noChangeArrowheads="1"/>
            </p:cNvSpPr>
            <p:nvPr/>
          </p:nvSpPr>
          <p:spPr bwMode="auto">
            <a:xfrm flipV="1">
              <a:off x="3440"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69" name="Rectangle 1637"/>
            <p:cNvSpPr>
              <a:spLocks noChangeArrowheads="1"/>
            </p:cNvSpPr>
            <p:nvPr/>
          </p:nvSpPr>
          <p:spPr bwMode="auto">
            <a:xfrm flipV="1">
              <a:off x="3439" y="1317"/>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0" name="Rectangle 1638"/>
            <p:cNvSpPr>
              <a:spLocks noChangeArrowheads="1"/>
            </p:cNvSpPr>
            <p:nvPr/>
          </p:nvSpPr>
          <p:spPr bwMode="auto">
            <a:xfrm flipV="1">
              <a:off x="3489"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1" name="Rectangle 1639"/>
            <p:cNvSpPr>
              <a:spLocks noChangeArrowheads="1"/>
            </p:cNvSpPr>
            <p:nvPr/>
          </p:nvSpPr>
          <p:spPr bwMode="auto">
            <a:xfrm flipV="1">
              <a:off x="3489"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2" name="Rectangle 1640"/>
            <p:cNvSpPr>
              <a:spLocks noChangeArrowheads="1"/>
            </p:cNvSpPr>
            <p:nvPr/>
          </p:nvSpPr>
          <p:spPr bwMode="auto">
            <a:xfrm>
              <a:off x="3341"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3" name="Rectangle 1641"/>
            <p:cNvSpPr>
              <a:spLocks noChangeArrowheads="1"/>
            </p:cNvSpPr>
            <p:nvPr/>
          </p:nvSpPr>
          <p:spPr bwMode="auto">
            <a:xfrm>
              <a:off x="3341"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4" name="Rectangle 1642"/>
            <p:cNvSpPr>
              <a:spLocks noChangeArrowheads="1"/>
            </p:cNvSpPr>
            <p:nvPr/>
          </p:nvSpPr>
          <p:spPr bwMode="auto">
            <a:xfrm>
              <a:off x="3390"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5" name="Rectangle 1643"/>
            <p:cNvSpPr>
              <a:spLocks noChangeArrowheads="1"/>
            </p:cNvSpPr>
            <p:nvPr/>
          </p:nvSpPr>
          <p:spPr bwMode="auto">
            <a:xfrm>
              <a:off x="3390"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6" name="Rectangle 1644"/>
            <p:cNvSpPr>
              <a:spLocks noChangeArrowheads="1"/>
            </p:cNvSpPr>
            <p:nvPr/>
          </p:nvSpPr>
          <p:spPr bwMode="auto">
            <a:xfrm>
              <a:off x="3440"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7" name="Rectangle 1645"/>
            <p:cNvSpPr>
              <a:spLocks noChangeArrowheads="1"/>
            </p:cNvSpPr>
            <p:nvPr/>
          </p:nvSpPr>
          <p:spPr bwMode="auto">
            <a:xfrm>
              <a:off x="3440"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8" name="Rectangle 1646"/>
            <p:cNvSpPr>
              <a:spLocks noChangeArrowheads="1"/>
            </p:cNvSpPr>
            <p:nvPr/>
          </p:nvSpPr>
          <p:spPr bwMode="auto">
            <a:xfrm>
              <a:off x="3489"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79" name="Rectangle 1647"/>
            <p:cNvSpPr>
              <a:spLocks noChangeArrowheads="1"/>
            </p:cNvSpPr>
            <p:nvPr/>
          </p:nvSpPr>
          <p:spPr bwMode="auto">
            <a:xfrm>
              <a:off x="3489"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0" name="Rectangle 1648"/>
            <p:cNvSpPr>
              <a:spLocks noChangeArrowheads="1"/>
            </p:cNvSpPr>
            <p:nvPr/>
          </p:nvSpPr>
          <p:spPr bwMode="auto">
            <a:xfrm flipV="1">
              <a:off x="3637"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1" name="Rectangle 1649"/>
            <p:cNvSpPr>
              <a:spLocks noChangeArrowheads="1"/>
            </p:cNvSpPr>
            <p:nvPr/>
          </p:nvSpPr>
          <p:spPr bwMode="auto">
            <a:xfrm flipV="1">
              <a:off x="3637"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2" name="Rectangle 1650"/>
            <p:cNvSpPr>
              <a:spLocks noChangeArrowheads="1"/>
            </p:cNvSpPr>
            <p:nvPr/>
          </p:nvSpPr>
          <p:spPr bwMode="auto">
            <a:xfrm flipV="1">
              <a:off x="3687"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3" name="Rectangle 1651"/>
            <p:cNvSpPr>
              <a:spLocks noChangeArrowheads="1"/>
            </p:cNvSpPr>
            <p:nvPr/>
          </p:nvSpPr>
          <p:spPr bwMode="auto">
            <a:xfrm flipV="1">
              <a:off x="3687"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4" name="Rectangle 1652"/>
            <p:cNvSpPr>
              <a:spLocks noChangeArrowheads="1"/>
            </p:cNvSpPr>
            <p:nvPr/>
          </p:nvSpPr>
          <p:spPr bwMode="auto">
            <a:xfrm flipV="1">
              <a:off x="3736"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5" name="Rectangle 1653"/>
            <p:cNvSpPr>
              <a:spLocks noChangeArrowheads="1"/>
            </p:cNvSpPr>
            <p:nvPr/>
          </p:nvSpPr>
          <p:spPr bwMode="auto">
            <a:xfrm flipV="1">
              <a:off x="3735" y="1317"/>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6" name="Rectangle 1654"/>
            <p:cNvSpPr>
              <a:spLocks noChangeArrowheads="1"/>
            </p:cNvSpPr>
            <p:nvPr/>
          </p:nvSpPr>
          <p:spPr bwMode="auto">
            <a:xfrm flipV="1">
              <a:off x="3786"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7" name="Rectangle 1655"/>
            <p:cNvSpPr>
              <a:spLocks noChangeArrowheads="1"/>
            </p:cNvSpPr>
            <p:nvPr/>
          </p:nvSpPr>
          <p:spPr bwMode="auto">
            <a:xfrm flipV="1">
              <a:off x="3786"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8" name="Rectangle 1656"/>
            <p:cNvSpPr>
              <a:spLocks noChangeArrowheads="1"/>
            </p:cNvSpPr>
            <p:nvPr/>
          </p:nvSpPr>
          <p:spPr bwMode="auto">
            <a:xfrm>
              <a:off x="3637"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89" name="Rectangle 1657"/>
            <p:cNvSpPr>
              <a:spLocks noChangeArrowheads="1"/>
            </p:cNvSpPr>
            <p:nvPr/>
          </p:nvSpPr>
          <p:spPr bwMode="auto">
            <a:xfrm>
              <a:off x="3637"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0" name="Rectangle 1658"/>
            <p:cNvSpPr>
              <a:spLocks noChangeArrowheads="1"/>
            </p:cNvSpPr>
            <p:nvPr/>
          </p:nvSpPr>
          <p:spPr bwMode="auto">
            <a:xfrm>
              <a:off x="3687"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1" name="Rectangle 1659"/>
            <p:cNvSpPr>
              <a:spLocks noChangeArrowheads="1"/>
            </p:cNvSpPr>
            <p:nvPr/>
          </p:nvSpPr>
          <p:spPr bwMode="auto">
            <a:xfrm>
              <a:off x="3687"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2" name="Rectangle 1660"/>
            <p:cNvSpPr>
              <a:spLocks noChangeArrowheads="1"/>
            </p:cNvSpPr>
            <p:nvPr/>
          </p:nvSpPr>
          <p:spPr bwMode="auto">
            <a:xfrm>
              <a:off x="3736"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3" name="Rectangle 1661"/>
            <p:cNvSpPr>
              <a:spLocks noChangeArrowheads="1"/>
            </p:cNvSpPr>
            <p:nvPr/>
          </p:nvSpPr>
          <p:spPr bwMode="auto">
            <a:xfrm>
              <a:off x="3736"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4" name="Rectangle 1662"/>
            <p:cNvSpPr>
              <a:spLocks noChangeArrowheads="1"/>
            </p:cNvSpPr>
            <p:nvPr/>
          </p:nvSpPr>
          <p:spPr bwMode="auto">
            <a:xfrm>
              <a:off x="3786"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5" name="Rectangle 1663"/>
            <p:cNvSpPr>
              <a:spLocks noChangeArrowheads="1"/>
            </p:cNvSpPr>
            <p:nvPr/>
          </p:nvSpPr>
          <p:spPr bwMode="auto">
            <a:xfrm>
              <a:off x="3786"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6" name="Rectangle 1664"/>
            <p:cNvSpPr>
              <a:spLocks noChangeArrowheads="1"/>
            </p:cNvSpPr>
            <p:nvPr/>
          </p:nvSpPr>
          <p:spPr bwMode="auto">
            <a:xfrm flipV="1">
              <a:off x="3933"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7" name="Rectangle 1665"/>
            <p:cNvSpPr>
              <a:spLocks noChangeArrowheads="1"/>
            </p:cNvSpPr>
            <p:nvPr/>
          </p:nvSpPr>
          <p:spPr bwMode="auto">
            <a:xfrm flipV="1">
              <a:off x="3933"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8" name="Rectangle 1666"/>
            <p:cNvSpPr>
              <a:spLocks noChangeArrowheads="1"/>
            </p:cNvSpPr>
            <p:nvPr/>
          </p:nvSpPr>
          <p:spPr bwMode="auto">
            <a:xfrm flipV="1">
              <a:off x="3982"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99" name="Rectangle 1667"/>
            <p:cNvSpPr>
              <a:spLocks noChangeArrowheads="1"/>
            </p:cNvSpPr>
            <p:nvPr/>
          </p:nvSpPr>
          <p:spPr bwMode="auto">
            <a:xfrm flipV="1">
              <a:off x="3982"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00" name="Rectangle 1668"/>
            <p:cNvSpPr>
              <a:spLocks noChangeArrowheads="1"/>
            </p:cNvSpPr>
            <p:nvPr/>
          </p:nvSpPr>
          <p:spPr bwMode="auto">
            <a:xfrm>
              <a:off x="3933" y="141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01" name="Rectangle 1669"/>
            <p:cNvSpPr>
              <a:spLocks noChangeArrowheads="1"/>
            </p:cNvSpPr>
            <p:nvPr/>
          </p:nvSpPr>
          <p:spPr bwMode="auto">
            <a:xfrm>
              <a:off x="3933" y="1461"/>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02" name="Rectangle 1670"/>
            <p:cNvSpPr>
              <a:spLocks noChangeArrowheads="1"/>
            </p:cNvSpPr>
            <p:nvPr/>
          </p:nvSpPr>
          <p:spPr bwMode="auto">
            <a:xfrm>
              <a:off x="3982" y="141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03" name="Rectangle 1671"/>
            <p:cNvSpPr>
              <a:spLocks noChangeArrowheads="1"/>
            </p:cNvSpPr>
            <p:nvPr/>
          </p:nvSpPr>
          <p:spPr bwMode="auto">
            <a:xfrm>
              <a:off x="3982" y="1461"/>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04" name="Rectangle 1672"/>
            <p:cNvSpPr>
              <a:spLocks noChangeArrowheads="1"/>
            </p:cNvSpPr>
            <p:nvPr/>
          </p:nvSpPr>
          <p:spPr bwMode="auto">
            <a:xfrm>
              <a:off x="2979" y="1440"/>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05" name="Rectangle 1673"/>
            <p:cNvSpPr>
              <a:spLocks noChangeArrowheads="1"/>
            </p:cNvSpPr>
            <p:nvPr/>
          </p:nvSpPr>
          <p:spPr bwMode="auto">
            <a:xfrm>
              <a:off x="2979" y="1488"/>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06" name="Rectangle 1674"/>
            <p:cNvSpPr>
              <a:spLocks noChangeArrowheads="1"/>
            </p:cNvSpPr>
            <p:nvPr/>
          </p:nvSpPr>
          <p:spPr bwMode="auto">
            <a:xfrm>
              <a:off x="3176" y="1488"/>
              <a:ext cx="50"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07" name="Rectangle 1675"/>
            <p:cNvSpPr>
              <a:spLocks noChangeArrowheads="1"/>
            </p:cNvSpPr>
            <p:nvPr/>
          </p:nvSpPr>
          <p:spPr bwMode="auto">
            <a:xfrm>
              <a:off x="3078" y="1488"/>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grpSp>
          <p:nvGrpSpPr>
            <p:cNvPr id="3194856" name="Group 1676"/>
            <p:cNvGrpSpPr>
              <a:grpSpLocks/>
            </p:cNvGrpSpPr>
            <p:nvPr/>
          </p:nvGrpSpPr>
          <p:grpSpPr bwMode="auto">
            <a:xfrm>
              <a:off x="4096" y="1236"/>
              <a:ext cx="346" cy="144"/>
              <a:chOff x="2400" y="1224"/>
              <a:chExt cx="336" cy="144"/>
            </a:xfrm>
          </p:grpSpPr>
          <p:sp>
            <p:nvSpPr>
              <p:cNvPr id="46526" name="Rectangle 1677"/>
              <p:cNvSpPr>
                <a:spLocks noChangeArrowheads="1"/>
              </p:cNvSpPr>
              <p:nvPr/>
            </p:nvSpPr>
            <p:spPr bwMode="auto">
              <a:xfrm>
                <a:off x="2400" y="1224"/>
                <a:ext cx="336" cy="144"/>
              </a:xfrm>
              <a:prstGeom prst="rect">
                <a:avLst/>
              </a:prstGeom>
              <a:solidFill>
                <a:srgbClr val="5F5F5F"/>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527" name="Rectangle 1678"/>
              <p:cNvSpPr>
                <a:spLocks noChangeArrowheads="1"/>
              </p:cNvSpPr>
              <p:nvPr/>
            </p:nvSpPr>
            <p:spPr bwMode="auto">
              <a:xfrm flipV="1">
                <a:off x="2448"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28" name="Rectangle 1679"/>
              <p:cNvSpPr>
                <a:spLocks noChangeArrowheads="1"/>
              </p:cNvSpPr>
              <p:nvPr/>
            </p:nvSpPr>
            <p:spPr bwMode="auto">
              <a:xfrm flipV="1">
                <a:off x="2448"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29" name="Rectangle 1680"/>
              <p:cNvSpPr>
                <a:spLocks noChangeArrowheads="1"/>
              </p:cNvSpPr>
              <p:nvPr/>
            </p:nvSpPr>
            <p:spPr bwMode="auto">
              <a:xfrm flipV="1">
                <a:off x="2496"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30" name="Rectangle 1681"/>
              <p:cNvSpPr>
                <a:spLocks noChangeArrowheads="1"/>
              </p:cNvSpPr>
              <p:nvPr/>
            </p:nvSpPr>
            <p:spPr bwMode="auto">
              <a:xfrm flipV="1">
                <a:off x="2496"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31" name="Rectangle 1682"/>
              <p:cNvSpPr>
                <a:spLocks noChangeArrowheads="1"/>
              </p:cNvSpPr>
              <p:nvPr/>
            </p:nvSpPr>
            <p:spPr bwMode="auto">
              <a:xfrm flipV="1">
                <a:off x="2592"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32" name="Rectangle 1683"/>
              <p:cNvSpPr>
                <a:spLocks noChangeArrowheads="1"/>
              </p:cNvSpPr>
              <p:nvPr/>
            </p:nvSpPr>
            <p:spPr bwMode="auto">
              <a:xfrm flipV="1">
                <a:off x="2592"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33" name="Rectangle 1684"/>
              <p:cNvSpPr>
                <a:spLocks noChangeArrowheads="1"/>
              </p:cNvSpPr>
              <p:nvPr/>
            </p:nvSpPr>
            <p:spPr bwMode="auto">
              <a:xfrm flipV="1">
                <a:off x="2640"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34" name="Rectangle 1685"/>
              <p:cNvSpPr>
                <a:spLocks noChangeArrowheads="1"/>
              </p:cNvSpPr>
              <p:nvPr/>
            </p:nvSpPr>
            <p:spPr bwMode="auto">
              <a:xfrm flipV="1">
                <a:off x="2640"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4857" name="Group 1686"/>
            <p:cNvGrpSpPr>
              <a:grpSpLocks/>
            </p:cNvGrpSpPr>
            <p:nvPr/>
          </p:nvGrpSpPr>
          <p:grpSpPr bwMode="auto">
            <a:xfrm>
              <a:off x="4095" y="1396"/>
              <a:ext cx="345" cy="144"/>
              <a:chOff x="2400" y="1224"/>
              <a:chExt cx="336" cy="144"/>
            </a:xfrm>
          </p:grpSpPr>
          <p:sp>
            <p:nvSpPr>
              <p:cNvPr id="46517" name="Rectangle 1687"/>
              <p:cNvSpPr>
                <a:spLocks noChangeArrowheads="1"/>
              </p:cNvSpPr>
              <p:nvPr/>
            </p:nvSpPr>
            <p:spPr bwMode="auto">
              <a:xfrm>
                <a:off x="2400" y="1224"/>
                <a:ext cx="336" cy="144"/>
              </a:xfrm>
              <a:prstGeom prst="rect">
                <a:avLst/>
              </a:prstGeom>
              <a:solidFill>
                <a:srgbClr val="5F5F5F"/>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518" name="Rectangle 1688"/>
              <p:cNvSpPr>
                <a:spLocks noChangeArrowheads="1"/>
              </p:cNvSpPr>
              <p:nvPr/>
            </p:nvSpPr>
            <p:spPr bwMode="auto">
              <a:xfrm flipV="1">
                <a:off x="2448"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19" name="Rectangle 1689"/>
              <p:cNvSpPr>
                <a:spLocks noChangeArrowheads="1"/>
              </p:cNvSpPr>
              <p:nvPr/>
            </p:nvSpPr>
            <p:spPr bwMode="auto">
              <a:xfrm flipV="1">
                <a:off x="2448"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20" name="Rectangle 1690"/>
              <p:cNvSpPr>
                <a:spLocks noChangeArrowheads="1"/>
              </p:cNvSpPr>
              <p:nvPr/>
            </p:nvSpPr>
            <p:spPr bwMode="auto">
              <a:xfrm flipV="1">
                <a:off x="2496"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21" name="Rectangle 1691"/>
              <p:cNvSpPr>
                <a:spLocks noChangeArrowheads="1"/>
              </p:cNvSpPr>
              <p:nvPr/>
            </p:nvSpPr>
            <p:spPr bwMode="auto">
              <a:xfrm flipV="1">
                <a:off x="2496"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22" name="Rectangle 1692"/>
              <p:cNvSpPr>
                <a:spLocks noChangeArrowheads="1"/>
              </p:cNvSpPr>
              <p:nvPr/>
            </p:nvSpPr>
            <p:spPr bwMode="auto">
              <a:xfrm flipV="1">
                <a:off x="2592"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23" name="Rectangle 1693"/>
              <p:cNvSpPr>
                <a:spLocks noChangeArrowheads="1"/>
              </p:cNvSpPr>
              <p:nvPr/>
            </p:nvSpPr>
            <p:spPr bwMode="auto">
              <a:xfrm flipV="1">
                <a:off x="2592"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24" name="Rectangle 1694"/>
              <p:cNvSpPr>
                <a:spLocks noChangeArrowheads="1"/>
              </p:cNvSpPr>
              <p:nvPr/>
            </p:nvSpPr>
            <p:spPr bwMode="auto">
              <a:xfrm flipV="1">
                <a:off x="2640"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25" name="Rectangle 1695"/>
              <p:cNvSpPr>
                <a:spLocks noChangeArrowheads="1"/>
              </p:cNvSpPr>
              <p:nvPr/>
            </p:nvSpPr>
            <p:spPr bwMode="auto">
              <a:xfrm flipV="1">
                <a:off x="2640"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4858" name="Group 1696"/>
            <p:cNvGrpSpPr>
              <a:grpSpLocks/>
            </p:cNvGrpSpPr>
            <p:nvPr/>
          </p:nvGrpSpPr>
          <p:grpSpPr bwMode="auto">
            <a:xfrm>
              <a:off x="4481" y="1252"/>
              <a:ext cx="50" cy="96"/>
              <a:chOff x="2460" y="1392"/>
              <a:chExt cx="48" cy="96"/>
            </a:xfrm>
          </p:grpSpPr>
          <p:sp>
            <p:nvSpPr>
              <p:cNvPr id="46515" name="Rectangle 1697"/>
              <p:cNvSpPr>
                <a:spLocks noChangeArrowheads="1"/>
              </p:cNvSpPr>
              <p:nvPr/>
            </p:nvSpPr>
            <p:spPr bwMode="auto">
              <a:xfrm>
                <a:off x="2460" y="1392"/>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16" name="Rectangle 1698"/>
              <p:cNvSpPr>
                <a:spLocks noChangeArrowheads="1"/>
              </p:cNvSpPr>
              <p:nvPr/>
            </p:nvSpPr>
            <p:spPr bwMode="auto">
              <a:xfrm>
                <a:off x="2460" y="1440"/>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4859" name="Group 1699"/>
            <p:cNvGrpSpPr>
              <a:grpSpLocks/>
            </p:cNvGrpSpPr>
            <p:nvPr/>
          </p:nvGrpSpPr>
          <p:grpSpPr bwMode="auto">
            <a:xfrm>
              <a:off x="4481" y="1428"/>
              <a:ext cx="50" cy="96"/>
              <a:chOff x="2460" y="1392"/>
              <a:chExt cx="48" cy="96"/>
            </a:xfrm>
          </p:grpSpPr>
          <p:sp>
            <p:nvSpPr>
              <p:cNvPr id="46513" name="Rectangle 1700"/>
              <p:cNvSpPr>
                <a:spLocks noChangeArrowheads="1"/>
              </p:cNvSpPr>
              <p:nvPr/>
            </p:nvSpPr>
            <p:spPr bwMode="auto">
              <a:xfrm>
                <a:off x="2460" y="1392"/>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514" name="Rectangle 1701"/>
              <p:cNvSpPr>
                <a:spLocks noChangeArrowheads="1"/>
              </p:cNvSpPr>
              <p:nvPr/>
            </p:nvSpPr>
            <p:spPr bwMode="auto">
              <a:xfrm>
                <a:off x="2460" y="1440"/>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grpSp>
        <p:sp>
          <p:nvSpPr>
            <p:cNvPr id="46512" name="Rectangle 1702"/>
            <p:cNvSpPr>
              <a:spLocks noChangeArrowheads="1"/>
            </p:cNvSpPr>
            <p:nvPr/>
          </p:nvSpPr>
          <p:spPr bwMode="auto">
            <a:xfrm>
              <a:off x="4560" y="1200"/>
              <a:ext cx="48" cy="384"/>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grpSp>
      <p:grpSp>
        <p:nvGrpSpPr>
          <p:cNvPr id="3194860" name="Group 1703"/>
          <p:cNvGrpSpPr>
            <a:grpSpLocks/>
          </p:cNvGrpSpPr>
          <p:nvPr/>
        </p:nvGrpSpPr>
        <p:grpSpPr bwMode="auto">
          <a:xfrm>
            <a:off x="1656080" y="2298574"/>
            <a:ext cx="1828800" cy="152400"/>
            <a:chOff x="2880" y="1200"/>
            <a:chExt cx="1728" cy="385"/>
          </a:xfrm>
        </p:grpSpPr>
        <p:sp>
          <p:nvSpPr>
            <p:cNvPr id="46385" name="Rectangle 1704"/>
            <p:cNvSpPr>
              <a:spLocks noChangeArrowheads="1"/>
            </p:cNvSpPr>
            <p:nvPr/>
          </p:nvSpPr>
          <p:spPr bwMode="auto">
            <a:xfrm>
              <a:off x="2929" y="1200"/>
              <a:ext cx="1631" cy="384"/>
            </a:xfrm>
            <a:prstGeom prst="rect">
              <a:avLst/>
            </a:prstGeom>
            <a:solidFill>
              <a:srgbClr val="5F5F5F"/>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386" name="Rectangle 1705"/>
            <p:cNvSpPr>
              <a:spLocks noChangeArrowheads="1"/>
            </p:cNvSpPr>
            <p:nvPr/>
          </p:nvSpPr>
          <p:spPr bwMode="auto">
            <a:xfrm>
              <a:off x="2880" y="1200"/>
              <a:ext cx="48" cy="384"/>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sp>
          <p:nvSpPr>
            <p:cNvPr id="46387" name="Line 1706"/>
            <p:cNvSpPr>
              <a:spLocks noChangeShapeType="1"/>
            </p:cNvSpPr>
            <p:nvPr/>
          </p:nvSpPr>
          <p:spPr bwMode="auto">
            <a:xfrm>
              <a:off x="2929" y="1583"/>
              <a:ext cx="1633" cy="2"/>
            </a:xfrm>
            <a:prstGeom prst="line">
              <a:avLst/>
            </a:prstGeom>
            <a:noFill/>
            <a:ln w="3175">
              <a:solidFill>
                <a:schemeClr val="tx1"/>
              </a:solidFill>
              <a:round/>
              <a:headEnd/>
              <a:tailEnd/>
            </a:ln>
          </p:spPr>
          <p:txBody>
            <a:bodyPr wrap="none" anchor="ctr"/>
            <a:lstStyle/>
            <a:p>
              <a:endParaRPr lang="en-US"/>
            </a:p>
          </p:txBody>
        </p:sp>
        <p:sp>
          <p:nvSpPr>
            <p:cNvPr id="46388" name="Line 1707"/>
            <p:cNvSpPr>
              <a:spLocks noChangeShapeType="1"/>
            </p:cNvSpPr>
            <p:nvPr/>
          </p:nvSpPr>
          <p:spPr bwMode="auto">
            <a:xfrm>
              <a:off x="2929" y="1583"/>
              <a:ext cx="1633" cy="2"/>
            </a:xfrm>
            <a:prstGeom prst="line">
              <a:avLst/>
            </a:prstGeom>
            <a:noFill/>
            <a:ln w="9525">
              <a:solidFill>
                <a:schemeClr val="tx1"/>
              </a:solidFill>
              <a:round/>
              <a:headEnd/>
              <a:tailEnd/>
            </a:ln>
          </p:spPr>
          <p:txBody>
            <a:bodyPr wrap="none" anchor="ctr"/>
            <a:lstStyle/>
            <a:p>
              <a:endParaRPr lang="en-US"/>
            </a:p>
          </p:txBody>
        </p:sp>
        <p:sp>
          <p:nvSpPr>
            <p:cNvPr id="46389" name="Rectangle 1708"/>
            <p:cNvSpPr>
              <a:spLocks noChangeArrowheads="1"/>
            </p:cNvSpPr>
            <p:nvPr/>
          </p:nvSpPr>
          <p:spPr bwMode="auto">
            <a:xfrm flipV="1">
              <a:off x="3341"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0" name="Rectangle 1709"/>
            <p:cNvSpPr>
              <a:spLocks noChangeArrowheads="1"/>
            </p:cNvSpPr>
            <p:nvPr/>
          </p:nvSpPr>
          <p:spPr bwMode="auto">
            <a:xfrm flipV="1">
              <a:off x="3341"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1" name="Rectangle 1710"/>
            <p:cNvSpPr>
              <a:spLocks noChangeArrowheads="1"/>
            </p:cNvSpPr>
            <p:nvPr/>
          </p:nvSpPr>
          <p:spPr bwMode="auto">
            <a:xfrm flipV="1">
              <a:off x="3390"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2" name="Rectangle 1711"/>
            <p:cNvSpPr>
              <a:spLocks noChangeArrowheads="1"/>
            </p:cNvSpPr>
            <p:nvPr/>
          </p:nvSpPr>
          <p:spPr bwMode="auto">
            <a:xfrm flipV="1">
              <a:off x="3390"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3" name="Rectangle 1712"/>
            <p:cNvSpPr>
              <a:spLocks noChangeArrowheads="1"/>
            </p:cNvSpPr>
            <p:nvPr/>
          </p:nvSpPr>
          <p:spPr bwMode="auto">
            <a:xfrm flipV="1">
              <a:off x="3440"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4" name="Rectangle 1713"/>
            <p:cNvSpPr>
              <a:spLocks noChangeArrowheads="1"/>
            </p:cNvSpPr>
            <p:nvPr/>
          </p:nvSpPr>
          <p:spPr bwMode="auto">
            <a:xfrm flipV="1">
              <a:off x="3439" y="1317"/>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5" name="Rectangle 1714"/>
            <p:cNvSpPr>
              <a:spLocks noChangeArrowheads="1"/>
            </p:cNvSpPr>
            <p:nvPr/>
          </p:nvSpPr>
          <p:spPr bwMode="auto">
            <a:xfrm flipV="1">
              <a:off x="3489"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6" name="Rectangle 1715"/>
            <p:cNvSpPr>
              <a:spLocks noChangeArrowheads="1"/>
            </p:cNvSpPr>
            <p:nvPr/>
          </p:nvSpPr>
          <p:spPr bwMode="auto">
            <a:xfrm flipV="1">
              <a:off x="3489"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7" name="Rectangle 1716"/>
            <p:cNvSpPr>
              <a:spLocks noChangeArrowheads="1"/>
            </p:cNvSpPr>
            <p:nvPr/>
          </p:nvSpPr>
          <p:spPr bwMode="auto">
            <a:xfrm>
              <a:off x="3341"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8" name="Rectangle 1717"/>
            <p:cNvSpPr>
              <a:spLocks noChangeArrowheads="1"/>
            </p:cNvSpPr>
            <p:nvPr/>
          </p:nvSpPr>
          <p:spPr bwMode="auto">
            <a:xfrm>
              <a:off x="3341"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399" name="Rectangle 1718"/>
            <p:cNvSpPr>
              <a:spLocks noChangeArrowheads="1"/>
            </p:cNvSpPr>
            <p:nvPr/>
          </p:nvSpPr>
          <p:spPr bwMode="auto">
            <a:xfrm>
              <a:off x="3390"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0" name="Rectangle 1719"/>
            <p:cNvSpPr>
              <a:spLocks noChangeArrowheads="1"/>
            </p:cNvSpPr>
            <p:nvPr/>
          </p:nvSpPr>
          <p:spPr bwMode="auto">
            <a:xfrm>
              <a:off x="3390"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1" name="Rectangle 1720"/>
            <p:cNvSpPr>
              <a:spLocks noChangeArrowheads="1"/>
            </p:cNvSpPr>
            <p:nvPr/>
          </p:nvSpPr>
          <p:spPr bwMode="auto">
            <a:xfrm>
              <a:off x="3440"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2" name="Rectangle 1721"/>
            <p:cNvSpPr>
              <a:spLocks noChangeArrowheads="1"/>
            </p:cNvSpPr>
            <p:nvPr/>
          </p:nvSpPr>
          <p:spPr bwMode="auto">
            <a:xfrm>
              <a:off x="3440"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3" name="Rectangle 1722"/>
            <p:cNvSpPr>
              <a:spLocks noChangeArrowheads="1"/>
            </p:cNvSpPr>
            <p:nvPr/>
          </p:nvSpPr>
          <p:spPr bwMode="auto">
            <a:xfrm>
              <a:off x="3489"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4" name="Rectangle 1723"/>
            <p:cNvSpPr>
              <a:spLocks noChangeArrowheads="1"/>
            </p:cNvSpPr>
            <p:nvPr/>
          </p:nvSpPr>
          <p:spPr bwMode="auto">
            <a:xfrm>
              <a:off x="3489"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5" name="Rectangle 1724"/>
            <p:cNvSpPr>
              <a:spLocks noChangeArrowheads="1"/>
            </p:cNvSpPr>
            <p:nvPr/>
          </p:nvSpPr>
          <p:spPr bwMode="auto">
            <a:xfrm flipV="1">
              <a:off x="3637"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6" name="Rectangle 1725"/>
            <p:cNvSpPr>
              <a:spLocks noChangeArrowheads="1"/>
            </p:cNvSpPr>
            <p:nvPr/>
          </p:nvSpPr>
          <p:spPr bwMode="auto">
            <a:xfrm flipV="1">
              <a:off x="3637"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7" name="Rectangle 1726"/>
            <p:cNvSpPr>
              <a:spLocks noChangeArrowheads="1"/>
            </p:cNvSpPr>
            <p:nvPr/>
          </p:nvSpPr>
          <p:spPr bwMode="auto">
            <a:xfrm flipV="1">
              <a:off x="3687"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8" name="Rectangle 1727"/>
            <p:cNvSpPr>
              <a:spLocks noChangeArrowheads="1"/>
            </p:cNvSpPr>
            <p:nvPr/>
          </p:nvSpPr>
          <p:spPr bwMode="auto">
            <a:xfrm flipV="1">
              <a:off x="3687"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09" name="Rectangle 1728"/>
            <p:cNvSpPr>
              <a:spLocks noChangeArrowheads="1"/>
            </p:cNvSpPr>
            <p:nvPr/>
          </p:nvSpPr>
          <p:spPr bwMode="auto">
            <a:xfrm flipV="1">
              <a:off x="3736"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0" name="Rectangle 1729"/>
            <p:cNvSpPr>
              <a:spLocks noChangeArrowheads="1"/>
            </p:cNvSpPr>
            <p:nvPr/>
          </p:nvSpPr>
          <p:spPr bwMode="auto">
            <a:xfrm flipV="1">
              <a:off x="3735" y="1317"/>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1" name="Rectangle 1730"/>
            <p:cNvSpPr>
              <a:spLocks noChangeArrowheads="1"/>
            </p:cNvSpPr>
            <p:nvPr/>
          </p:nvSpPr>
          <p:spPr bwMode="auto">
            <a:xfrm flipV="1">
              <a:off x="3786"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2" name="Rectangle 1731"/>
            <p:cNvSpPr>
              <a:spLocks noChangeArrowheads="1"/>
            </p:cNvSpPr>
            <p:nvPr/>
          </p:nvSpPr>
          <p:spPr bwMode="auto">
            <a:xfrm flipV="1">
              <a:off x="3786"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3" name="Rectangle 1732"/>
            <p:cNvSpPr>
              <a:spLocks noChangeArrowheads="1"/>
            </p:cNvSpPr>
            <p:nvPr/>
          </p:nvSpPr>
          <p:spPr bwMode="auto">
            <a:xfrm>
              <a:off x="3637"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4" name="Rectangle 1733"/>
            <p:cNvSpPr>
              <a:spLocks noChangeArrowheads="1"/>
            </p:cNvSpPr>
            <p:nvPr/>
          </p:nvSpPr>
          <p:spPr bwMode="auto">
            <a:xfrm>
              <a:off x="3637"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5" name="Rectangle 1734"/>
            <p:cNvSpPr>
              <a:spLocks noChangeArrowheads="1"/>
            </p:cNvSpPr>
            <p:nvPr/>
          </p:nvSpPr>
          <p:spPr bwMode="auto">
            <a:xfrm>
              <a:off x="3687"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6" name="Rectangle 1735"/>
            <p:cNvSpPr>
              <a:spLocks noChangeArrowheads="1"/>
            </p:cNvSpPr>
            <p:nvPr/>
          </p:nvSpPr>
          <p:spPr bwMode="auto">
            <a:xfrm>
              <a:off x="3687"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7" name="Rectangle 1736"/>
            <p:cNvSpPr>
              <a:spLocks noChangeArrowheads="1"/>
            </p:cNvSpPr>
            <p:nvPr/>
          </p:nvSpPr>
          <p:spPr bwMode="auto">
            <a:xfrm>
              <a:off x="3736" y="1425"/>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8" name="Rectangle 1737"/>
            <p:cNvSpPr>
              <a:spLocks noChangeArrowheads="1"/>
            </p:cNvSpPr>
            <p:nvPr/>
          </p:nvSpPr>
          <p:spPr bwMode="auto">
            <a:xfrm>
              <a:off x="3736" y="147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19" name="Rectangle 1738"/>
            <p:cNvSpPr>
              <a:spLocks noChangeArrowheads="1"/>
            </p:cNvSpPr>
            <p:nvPr/>
          </p:nvSpPr>
          <p:spPr bwMode="auto">
            <a:xfrm>
              <a:off x="3786" y="1425"/>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0" name="Rectangle 1739"/>
            <p:cNvSpPr>
              <a:spLocks noChangeArrowheads="1"/>
            </p:cNvSpPr>
            <p:nvPr/>
          </p:nvSpPr>
          <p:spPr bwMode="auto">
            <a:xfrm>
              <a:off x="3786" y="147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1" name="Rectangle 1740"/>
            <p:cNvSpPr>
              <a:spLocks noChangeArrowheads="1"/>
            </p:cNvSpPr>
            <p:nvPr/>
          </p:nvSpPr>
          <p:spPr bwMode="auto">
            <a:xfrm flipV="1">
              <a:off x="3933" y="1269"/>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2" name="Rectangle 1741"/>
            <p:cNvSpPr>
              <a:spLocks noChangeArrowheads="1"/>
            </p:cNvSpPr>
            <p:nvPr/>
          </p:nvSpPr>
          <p:spPr bwMode="auto">
            <a:xfrm flipV="1">
              <a:off x="3933" y="1317"/>
              <a:ext cx="48"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3" name="Rectangle 1742"/>
            <p:cNvSpPr>
              <a:spLocks noChangeArrowheads="1"/>
            </p:cNvSpPr>
            <p:nvPr/>
          </p:nvSpPr>
          <p:spPr bwMode="auto">
            <a:xfrm flipV="1">
              <a:off x="3982" y="1269"/>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4" name="Rectangle 1743"/>
            <p:cNvSpPr>
              <a:spLocks noChangeArrowheads="1"/>
            </p:cNvSpPr>
            <p:nvPr/>
          </p:nvSpPr>
          <p:spPr bwMode="auto">
            <a:xfrm flipV="1">
              <a:off x="3982" y="1317"/>
              <a:ext cx="49" cy="47"/>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5" name="Rectangle 1744"/>
            <p:cNvSpPr>
              <a:spLocks noChangeArrowheads="1"/>
            </p:cNvSpPr>
            <p:nvPr/>
          </p:nvSpPr>
          <p:spPr bwMode="auto">
            <a:xfrm>
              <a:off x="3933" y="1413"/>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6" name="Rectangle 1745"/>
            <p:cNvSpPr>
              <a:spLocks noChangeArrowheads="1"/>
            </p:cNvSpPr>
            <p:nvPr/>
          </p:nvSpPr>
          <p:spPr bwMode="auto">
            <a:xfrm>
              <a:off x="3933" y="1461"/>
              <a:ext cx="49"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7" name="Rectangle 1746"/>
            <p:cNvSpPr>
              <a:spLocks noChangeArrowheads="1"/>
            </p:cNvSpPr>
            <p:nvPr/>
          </p:nvSpPr>
          <p:spPr bwMode="auto">
            <a:xfrm>
              <a:off x="3982" y="1413"/>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8" name="Rectangle 1747"/>
            <p:cNvSpPr>
              <a:spLocks noChangeArrowheads="1"/>
            </p:cNvSpPr>
            <p:nvPr/>
          </p:nvSpPr>
          <p:spPr bwMode="auto">
            <a:xfrm>
              <a:off x="3982" y="1461"/>
              <a:ext cx="50" cy="48"/>
            </a:xfrm>
            <a:prstGeom prst="rect">
              <a:avLst/>
            </a:prstGeom>
            <a:solidFill>
              <a:srgbClr val="0000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29" name="Rectangle 1748"/>
            <p:cNvSpPr>
              <a:spLocks noChangeArrowheads="1"/>
            </p:cNvSpPr>
            <p:nvPr/>
          </p:nvSpPr>
          <p:spPr bwMode="auto">
            <a:xfrm>
              <a:off x="2979" y="1440"/>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30" name="Rectangle 1749"/>
            <p:cNvSpPr>
              <a:spLocks noChangeArrowheads="1"/>
            </p:cNvSpPr>
            <p:nvPr/>
          </p:nvSpPr>
          <p:spPr bwMode="auto">
            <a:xfrm>
              <a:off x="2979" y="1488"/>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31" name="Rectangle 1750"/>
            <p:cNvSpPr>
              <a:spLocks noChangeArrowheads="1"/>
            </p:cNvSpPr>
            <p:nvPr/>
          </p:nvSpPr>
          <p:spPr bwMode="auto">
            <a:xfrm>
              <a:off x="3176" y="1488"/>
              <a:ext cx="50"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32" name="Rectangle 1751"/>
            <p:cNvSpPr>
              <a:spLocks noChangeArrowheads="1"/>
            </p:cNvSpPr>
            <p:nvPr/>
          </p:nvSpPr>
          <p:spPr bwMode="auto">
            <a:xfrm>
              <a:off x="3078" y="1488"/>
              <a:ext cx="49" cy="48"/>
            </a:xfrm>
            <a:prstGeom prst="rect">
              <a:avLst/>
            </a:prstGeom>
            <a:solidFill>
              <a:srgbClr val="0099FF"/>
            </a:solidFill>
            <a:ln w="9525">
              <a:solidFill>
                <a:schemeClr val="tx1"/>
              </a:solidFill>
              <a:miter lim="800000"/>
              <a:headEnd/>
              <a:tailEnd/>
            </a:ln>
          </p:spPr>
          <p:txBody>
            <a:bodyPr wrap="none" anchor="ctr"/>
            <a:lstStyle/>
            <a:p>
              <a:endParaRPr lang="es-ES" sz="1700" dirty="0">
                <a:cs typeface="Arial" pitchFamily="34" charset="0"/>
              </a:endParaRPr>
            </a:p>
          </p:txBody>
        </p:sp>
        <p:grpSp>
          <p:nvGrpSpPr>
            <p:cNvPr id="3194861" name="Group 1752"/>
            <p:cNvGrpSpPr>
              <a:grpSpLocks/>
            </p:cNvGrpSpPr>
            <p:nvPr/>
          </p:nvGrpSpPr>
          <p:grpSpPr bwMode="auto">
            <a:xfrm>
              <a:off x="4096" y="1236"/>
              <a:ext cx="346" cy="144"/>
              <a:chOff x="2400" y="1224"/>
              <a:chExt cx="336" cy="144"/>
            </a:xfrm>
          </p:grpSpPr>
          <p:sp>
            <p:nvSpPr>
              <p:cNvPr id="46451" name="Rectangle 1753"/>
              <p:cNvSpPr>
                <a:spLocks noChangeArrowheads="1"/>
              </p:cNvSpPr>
              <p:nvPr/>
            </p:nvSpPr>
            <p:spPr bwMode="auto">
              <a:xfrm>
                <a:off x="2400" y="1224"/>
                <a:ext cx="336" cy="144"/>
              </a:xfrm>
              <a:prstGeom prst="rect">
                <a:avLst/>
              </a:prstGeom>
              <a:solidFill>
                <a:srgbClr val="5F5F5F"/>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452" name="Rectangle 1754"/>
              <p:cNvSpPr>
                <a:spLocks noChangeArrowheads="1"/>
              </p:cNvSpPr>
              <p:nvPr/>
            </p:nvSpPr>
            <p:spPr bwMode="auto">
              <a:xfrm flipV="1">
                <a:off x="2448"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53" name="Rectangle 1755"/>
              <p:cNvSpPr>
                <a:spLocks noChangeArrowheads="1"/>
              </p:cNvSpPr>
              <p:nvPr/>
            </p:nvSpPr>
            <p:spPr bwMode="auto">
              <a:xfrm flipV="1">
                <a:off x="2448"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54" name="Rectangle 1756"/>
              <p:cNvSpPr>
                <a:spLocks noChangeArrowheads="1"/>
              </p:cNvSpPr>
              <p:nvPr/>
            </p:nvSpPr>
            <p:spPr bwMode="auto">
              <a:xfrm flipV="1">
                <a:off x="2496"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55" name="Rectangle 1757"/>
              <p:cNvSpPr>
                <a:spLocks noChangeArrowheads="1"/>
              </p:cNvSpPr>
              <p:nvPr/>
            </p:nvSpPr>
            <p:spPr bwMode="auto">
              <a:xfrm flipV="1">
                <a:off x="2496"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56" name="Rectangle 1758"/>
              <p:cNvSpPr>
                <a:spLocks noChangeArrowheads="1"/>
              </p:cNvSpPr>
              <p:nvPr/>
            </p:nvSpPr>
            <p:spPr bwMode="auto">
              <a:xfrm flipV="1">
                <a:off x="2592"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57" name="Rectangle 1759"/>
              <p:cNvSpPr>
                <a:spLocks noChangeArrowheads="1"/>
              </p:cNvSpPr>
              <p:nvPr/>
            </p:nvSpPr>
            <p:spPr bwMode="auto">
              <a:xfrm flipV="1">
                <a:off x="2592"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58" name="Rectangle 1760"/>
              <p:cNvSpPr>
                <a:spLocks noChangeArrowheads="1"/>
              </p:cNvSpPr>
              <p:nvPr/>
            </p:nvSpPr>
            <p:spPr bwMode="auto">
              <a:xfrm flipV="1">
                <a:off x="2640"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59" name="Rectangle 1761"/>
              <p:cNvSpPr>
                <a:spLocks noChangeArrowheads="1"/>
              </p:cNvSpPr>
              <p:nvPr/>
            </p:nvSpPr>
            <p:spPr bwMode="auto">
              <a:xfrm flipV="1">
                <a:off x="2640"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4862" name="Group 1762"/>
            <p:cNvGrpSpPr>
              <a:grpSpLocks/>
            </p:cNvGrpSpPr>
            <p:nvPr/>
          </p:nvGrpSpPr>
          <p:grpSpPr bwMode="auto">
            <a:xfrm>
              <a:off x="4095" y="1396"/>
              <a:ext cx="345" cy="144"/>
              <a:chOff x="2400" y="1224"/>
              <a:chExt cx="336" cy="144"/>
            </a:xfrm>
          </p:grpSpPr>
          <p:sp>
            <p:nvSpPr>
              <p:cNvPr id="46442" name="Rectangle 1763"/>
              <p:cNvSpPr>
                <a:spLocks noChangeArrowheads="1"/>
              </p:cNvSpPr>
              <p:nvPr/>
            </p:nvSpPr>
            <p:spPr bwMode="auto">
              <a:xfrm>
                <a:off x="2400" y="1224"/>
                <a:ext cx="336" cy="144"/>
              </a:xfrm>
              <a:prstGeom prst="rect">
                <a:avLst/>
              </a:prstGeom>
              <a:solidFill>
                <a:srgbClr val="5F5F5F"/>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443" name="Rectangle 1764"/>
              <p:cNvSpPr>
                <a:spLocks noChangeArrowheads="1"/>
              </p:cNvSpPr>
              <p:nvPr/>
            </p:nvSpPr>
            <p:spPr bwMode="auto">
              <a:xfrm flipV="1">
                <a:off x="2448"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44" name="Rectangle 1765"/>
              <p:cNvSpPr>
                <a:spLocks noChangeArrowheads="1"/>
              </p:cNvSpPr>
              <p:nvPr/>
            </p:nvSpPr>
            <p:spPr bwMode="auto">
              <a:xfrm flipV="1">
                <a:off x="2448"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45" name="Rectangle 1766"/>
              <p:cNvSpPr>
                <a:spLocks noChangeArrowheads="1"/>
              </p:cNvSpPr>
              <p:nvPr/>
            </p:nvSpPr>
            <p:spPr bwMode="auto">
              <a:xfrm flipV="1">
                <a:off x="2496"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46" name="Rectangle 1767"/>
              <p:cNvSpPr>
                <a:spLocks noChangeArrowheads="1"/>
              </p:cNvSpPr>
              <p:nvPr/>
            </p:nvSpPr>
            <p:spPr bwMode="auto">
              <a:xfrm flipV="1">
                <a:off x="2496"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47" name="Rectangle 1768"/>
              <p:cNvSpPr>
                <a:spLocks noChangeArrowheads="1"/>
              </p:cNvSpPr>
              <p:nvPr/>
            </p:nvSpPr>
            <p:spPr bwMode="auto">
              <a:xfrm flipV="1">
                <a:off x="2592"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48" name="Rectangle 1769"/>
              <p:cNvSpPr>
                <a:spLocks noChangeArrowheads="1"/>
              </p:cNvSpPr>
              <p:nvPr/>
            </p:nvSpPr>
            <p:spPr bwMode="auto">
              <a:xfrm flipV="1">
                <a:off x="2592"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49" name="Rectangle 1770"/>
              <p:cNvSpPr>
                <a:spLocks noChangeArrowheads="1"/>
              </p:cNvSpPr>
              <p:nvPr/>
            </p:nvSpPr>
            <p:spPr bwMode="auto">
              <a:xfrm flipV="1">
                <a:off x="2640" y="1248"/>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50" name="Rectangle 1771"/>
              <p:cNvSpPr>
                <a:spLocks noChangeArrowheads="1"/>
              </p:cNvSpPr>
              <p:nvPr/>
            </p:nvSpPr>
            <p:spPr bwMode="auto">
              <a:xfrm flipV="1">
                <a:off x="2640" y="1296"/>
                <a:ext cx="47" cy="47"/>
              </a:xfrm>
              <a:prstGeom prst="rect">
                <a:avLst/>
              </a:prstGeom>
              <a:solidFill>
                <a:srgbClr val="FF9900"/>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4863" name="Group 1772"/>
            <p:cNvGrpSpPr>
              <a:grpSpLocks/>
            </p:cNvGrpSpPr>
            <p:nvPr/>
          </p:nvGrpSpPr>
          <p:grpSpPr bwMode="auto">
            <a:xfrm>
              <a:off x="4481" y="1252"/>
              <a:ext cx="50" cy="96"/>
              <a:chOff x="2460" y="1392"/>
              <a:chExt cx="48" cy="96"/>
            </a:xfrm>
          </p:grpSpPr>
          <p:sp>
            <p:nvSpPr>
              <p:cNvPr id="46440" name="Rectangle 1773"/>
              <p:cNvSpPr>
                <a:spLocks noChangeArrowheads="1"/>
              </p:cNvSpPr>
              <p:nvPr/>
            </p:nvSpPr>
            <p:spPr bwMode="auto">
              <a:xfrm>
                <a:off x="2460" y="1392"/>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41" name="Rectangle 1774"/>
              <p:cNvSpPr>
                <a:spLocks noChangeArrowheads="1"/>
              </p:cNvSpPr>
              <p:nvPr/>
            </p:nvSpPr>
            <p:spPr bwMode="auto">
              <a:xfrm>
                <a:off x="2460" y="1440"/>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4864" name="Group 1775"/>
            <p:cNvGrpSpPr>
              <a:grpSpLocks/>
            </p:cNvGrpSpPr>
            <p:nvPr/>
          </p:nvGrpSpPr>
          <p:grpSpPr bwMode="auto">
            <a:xfrm>
              <a:off x="4481" y="1428"/>
              <a:ext cx="50" cy="96"/>
              <a:chOff x="2460" y="1392"/>
              <a:chExt cx="48" cy="96"/>
            </a:xfrm>
          </p:grpSpPr>
          <p:sp>
            <p:nvSpPr>
              <p:cNvPr id="46438" name="Rectangle 1776"/>
              <p:cNvSpPr>
                <a:spLocks noChangeArrowheads="1"/>
              </p:cNvSpPr>
              <p:nvPr/>
            </p:nvSpPr>
            <p:spPr bwMode="auto">
              <a:xfrm>
                <a:off x="2460" y="1392"/>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6439" name="Rectangle 1777"/>
              <p:cNvSpPr>
                <a:spLocks noChangeArrowheads="1"/>
              </p:cNvSpPr>
              <p:nvPr/>
            </p:nvSpPr>
            <p:spPr bwMode="auto">
              <a:xfrm>
                <a:off x="2460" y="1440"/>
                <a:ext cx="48" cy="48"/>
              </a:xfrm>
              <a:prstGeom prst="rect">
                <a:avLst/>
              </a:prstGeom>
              <a:solidFill>
                <a:schemeClr val="tx1"/>
              </a:solidFill>
              <a:ln w="9525">
                <a:solidFill>
                  <a:schemeClr val="tx1"/>
                </a:solidFill>
                <a:miter lim="800000"/>
                <a:headEnd/>
                <a:tailEnd/>
              </a:ln>
            </p:spPr>
            <p:txBody>
              <a:bodyPr wrap="none" anchor="ctr"/>
              <a:lstStyle/>
              <a:p>
                <a:endParaRPr lang="es-ES" sz="1700" dirty="0">
                  <a:cs typeface="Arial" pitchFamily="34" charset="0"/>
                </a:endParaRPr>
              </a:p>
            </p:txBody>
          </p:sp>
        </p:grpSp>
        <p:sp>
          <p:nvSpPr>
            <p:cNvPr id="46437" name="Rectangle 1778"/>
            <p:cNvSpPr>
              <a:spLocks noChangeArrowheads="1"/>
            </p:cNvSpPr>
            <p:nvPr/>
          </p:nvSpPr>
          <p:spPr bwMode="auto">
            <a:xfrm>
              <a:off x="4560" y="1200"/>
              <a:ext cx="48" cy="384"/>
            </a:xfrm>
            <a:prstGeom prst="rect">
              <a:avLst/>
            </a:prstGeom>
            <a:solidFill>
              <a:srgbClr val="333333"/>
            </a:solidFill>
            <a:ln w="3175">
              <a:solidFill>
                <a:schemeClr val="tx1"/>
              </a:solidFill>
              <a:miter lim="800000"/>
              <a:headEnd/>
              <a:tailEnd/>
            </a:ln>
          </p:spPr>
          <p:txBody>
            <a:bodyPr wrap="none" anchor="ctr"/>
            <a:lstStyle/>
            <a:p>
              <a:endParaRPr lang="es-ES" sz="1700" dirty="0">
                <a:cs typeface="Arial" pitchFamily="34" charset="0"/>
              </a:endParaRPr>
            </a:p>
          </p:txBody>
        </p:sp>
      </p:grpSp>
      <p:grpSp>
        <p:nvGrpSpPr>
          <p:cNvPr id="3194865" name="Group 1779"/>
          <p:cNvGrpSpPr>
            <a:grpSpLocks/>
          </p:cNvGrpSpPr>
          <p:nvPr/>
        </p:nvGrpSpPr>
        <p:grpSpPr bwMode="auto">
          <a:xfrm>
            <a:off x="1656080" y="2757678"/>
            <a:ext cx="1828800" cy="158116"/>
            <a:chOff x="576" y="432"/>
            <a:chExt cx="1680" cy="192"/>
          </a:xfrm>
        </p:grpSpPr>
        <p:sp>
          <p:nvSpPr>
            <p:cNvPr id="46323" name="Rectangle 1780"/>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24" name="Rectangle 1781"/>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25" name="Rectangle 1782"/>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26" name="Rectangle 1783"/>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27" name="Rectangle 1784"/>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28" name="Line 1785"/>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329" name="Line 1786"/>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330" name="Line 1787"/>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331" name="Line 1788"/>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6332" name="Line 1789"/>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333" name="Line 1790"/>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334" name="Line 1791"/>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335" name="Line 1792"/>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336" name="Line 1793"/>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337" name="Line 1794"/>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338" name="Line 1795"/>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339" name="Oval 1796"/>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340" name="Oval 1797"/>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341" name="Oval 1798"/>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342" name="Rectangle 1799"/>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43" name="Rectangle 1800"/>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44" name="Line 1801"/>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345" name="Line 1802"/>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346" name="Line 1803"/>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347" name="Line 1804"/>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348" name="Line 1805"/>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349" name="Line 1806"/>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350" name="Line 1807"/>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351" name="Line 1808"/>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352" name="Line 1809"/>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353" name="Line 1810"/>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354" name="Line 1811"/>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355" name="Line 1812"/>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356" name="Line 1813"/>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4866" name="Group 1814"/>
            <p:cNvGrpSpPr>
              <a:grpSpLocks/>
            </p:cNvGrpSpPr>
            <p:nvPr/>
          </p:nvGrpSpPr>
          <p:grpSpPr bwMode="auto">
            <a:xfrm>
              <a:off x="623" y="432"/>
              <a:ext cx="560" cy="96"/>
              <a:chOff x="623" y="432"/>
              <a:chExt cx="560" cy="96"/>
            </a:xfrm>
          </p:grpSpPr>
          <p:sp>
            <p:nvSpPr>
              <p:cNvPr id="46381" name="Rectangle 1815"/>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82" name="Line 1816"/>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383" name="Line 1817"/>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384" name="Line 1818"/>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358" name="Rectangle 1819"/>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59" name="Oval 1820"/>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0" name="Oval 1821"/>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1" name="Oval 1822"/>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2" name="Oval 1823"/>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3" name="Oval 1824"/>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4" name="Oval 1825"/>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5" name="Oval 1826"/>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6" name="Oval 1827"/>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7" name="Oval 1828"/>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8" name="Oval 1829"/>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69" name="Oval 1830"/>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0" name="Oval 1831"/>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1" name="Oval 1832"/>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2" name="Oval 1833"/>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3" name="Oval 1834"/>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4" name="Oval 1835"/>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5" name="Oval 1836"/>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6" name="Oval 1837"/>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7" name="Oval 1838"/>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8" name="Oval 1839"/>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79" name="Line 1840"/>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380" name="Line 1841"/>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4867" name="Group 1842"/>
          <p:cNvGrpSpPr>
            <a:grpSpLocks/>
          </p:cNvGrpSpPr>
          <p:nvPr/>
        </p:nvGrpSpPr>
        <p:grpSpPr bwMode="auto">
          <a:xfrm>
            <a:off x="1656080" y="2910078"/>
            <a:ext cx="1828800" cy="158116"/>
            <a:chOff x="576" y="432"/>
            <a:chExt cx="1680" cy="192"/>
          </a:xfrm>
        </p:grpSpPr>
        <p:sp>
          <p:nvSpPr>
            <p:cNvPr id="46261" name="Rectangle 1843"/>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62" name="Rectangle 1844"/>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63" name="Rectangle 1845"/>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64" name="Rectangle 1846"/>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65" name="Rectangle 1847"/>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66" name="Line 1848"/>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267" name="Line 1849"/>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268" name="Line 1850"/>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269" name="Line 1851"/>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6270" name="Line 1852"/>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271" name="Line 1853"/>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272" name="Line 1854"/>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273" name="Line 1855"/>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274" name="Line 1856"/>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275" name="Line 1857"/>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276" name="Line 1858"/>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277" name="Oval 1859"/>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278" name="Oval 1860"/>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279" name="Oval 1861"/>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280" name="Rectangle 1862"/>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81" name="Rectangle 1863"/>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82" name="Line 1864"/>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283" name="Line 1865"/>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284" name="Line 1866"/>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285" name="Line 1867"/>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286" name="Line 1868"/>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287" name="Line 1869"/>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288" name="Line 1870"/>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289" name="Line 1871"/>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290" name="Line 1872"/>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291" name="Line 1873"/>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292" name="Line 1874"/>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293" name="Line 1875"/>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294" name="Line 1876"/>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4868" name="Group 1877"/>
            <p:cNvGrpSpPr>
              <a:grpSpLocks/>
            </p:cNvGrpSpPr>
            <p:nvPr/>
          </p:nvGrpSpPr>
          <p:grpSpPr bwMode="auto">
            <a:xfrm>
              <a:off x="623" y="432"/>
              <a:ext cx="560" cy="96"/>
              <a:chOff x="623" y="432"/>
              <a:chExt cx="560" cy="96"/>
            </a:xfrm>
          </p:grpSpPr>
          <p:sp>
            <p:nvSpPr>
              <p:cNvPr id="46319" name="Rectangle 1878"/>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320" name="Line 1879"/>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321" name="Line 1880"/>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322" name="Line 1881"/>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296" name="Rectangle 1882"/>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97" name="Oval 1883"/>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98" name="Oval 1884"/>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99" name="Oval 1885"/>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0" name="Oval 1886"/>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1" name="Oval 1887"/>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2" name="Oval 1888"/>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3" name="Oval 1889"/>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4" name="Oval 1890"/>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5" name="Oval 1891"/>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6" name="Oval 1892"/>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7" name="Oval 1893"/>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8" name="Oval 1894"/>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09" name="Oval 1895"/>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10" name="Oval 1896"/>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11" name="Oval 1897"/>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12" name="Oval 1898"/>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13" name="Oval 1899"/>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14" name="Oval 1900"/>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15" name="Oval 1901"/>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16" name="Oval 1902"/>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317" name="Line 1903"/>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318" name="Line 1904"/>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4869" name="Group 1905"/>
          <p:cNvGrpSpPr>
            <a:grpSpLocks/>
          </p:cNvGrpSpPr>
          <p:nvPr/>
        </p:nvGrpSpPr>
        <p:grpSpPr bwMode="auto">
          <a:xfrm>
            <a:off x="1656080" y="3062478"/>
            <a:ext cx="1828800" cy="158116"/>
            <a:chOff x="576" y="432"/>
            <a:chExt cx="1680" cy="192"/>
          </a:xfrm>
        </p:grpSpPr>
        <p:sp>
          <p:nvSpPr>
            <p:cNvPr id="46199" name="Rectangle 1906"/>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00" name="Rectangle 1907"/>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01" name="Rectangle 1908"/>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02" name="Rectangle 1909"/>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03" name="Rectangle 1910"/>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04" name="Line 1911"/>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205" name="Line 1912"/>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206" name="Line 1913"/>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207" name="Line 1914"/>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6208" name="Line 1915"/>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209" name="Line 1916"/>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210" name="Line 1917"/>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211" name="Line 1918"/>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212" name="Line 1919"/>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213" name="Line 1920"/>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214" name="Line 1921"/>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215" name="Oval 1922"/>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216" name="Oval 1923"/>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217" name="Oval 1924"/>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218" name="Rectangle 1925"/>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19" name="Rectangle 1926"/>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20" name="Line 1927"/>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221" name="Line 1928"/>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222" name="Line 1929"/>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223" name="Line 1930"/>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224" name="Line 1931"/>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225" name="Line 1932"/>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226" name="Line 1933"/>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227" name="Line 1934"/>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228" name="Line 1935"/>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229" name="Line 1936"/>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230" name="Line 1937"/>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231" name="Line 1938"/>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232" name="Line 1939"/>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4870" name="Group 1940"/>
            <p:cNvGrpSpPr>
              <a:grpSpLocks/>
            </p:cNvGrpSpPr>
            <p:nvPr/>
          </p:nvGrpSpPr>
          <p:grpSpPr bwMode="auto">
            <a:xfrm>
              <a:off x="623" y="432"/>
              <a:ext cx="560" cy="96"/>
              <a:chOff x="623" y="432"/>
              <a:chExt cx="560" cy="96"/>
            </a:xfrm>
          </p:grpSpPr>
          <p:sp>
            <p:nvSpPr>
              <p:cNvPr id="46257" name="Rectangle 1941"/>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58" name="Line 1942"/>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259" name="Line 1943"/>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260" name="Line 1944"/>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234" name="Rectangle 1945"/>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235" name="Oval 1946"/>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36" name="Oval 1947"/>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37" name="Oval 1948"/>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38" name="Oval 1949"/>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39" name="Oval 1950"/>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0" name="Oval 1951"/>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1" name="Oval 1952"/>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2" name="Oval 1953"/>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3" name="Oval 1954"/>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4" name="Oval 1955"/>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5" name="Oval 1956"/>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6" name="Oval 1957"/>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7" name="Oval 1958"/>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8" name="Oval 1959"/>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49" name="Oval 1960"/>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50" name="Oval 1961"/>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51" name="Oval 1962"/>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52" name="Oval 1963"/>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53" name="Oval 1964"/>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54" name="Oval 1965"/>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255" name="Line 1966"/>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256" name="Line 1967"/>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4871" name="Group 1968"/>
          <p:cNvGrpSpPr>
            <a:grpSpLocks/>
          </p:cNvGrpSpPr>
          <p:nvPr/>
        </p:nvGrpSpPr>
        <p:grpSpPr bwMode="auto">
          <a:xfrm>
            <a:off x="1656080" y="3214878"/>
            <a:ext cx="1828800" cy="158116"/>
            <a:chOff x="576" y="432"/>
            <a:chExt cx="1680" cy="192"/>
          </a:xfrm>
        </p:grpSpPr>
        <p:sp>
          <p:nvSpPr>
            <p:cNvPr id="46137" name="Rectangle 1969"/>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38" name="Rectangle 1970"/>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39" name="Rectangle 1971"/>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40" name="Rectangle 1972"/>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41" name="Rectangle 1973"/>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42" name="Line 1974"/>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143" name="Line 1975"/>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144" name="Line 1976"/>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145" name="Line 1977"/>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6146" name="Line 1978"/>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147" name="Line 1979"/>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148" name="Line 1980"/>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149" name="Line 1981"/>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150" name="Line 1982"/>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151" name="Line 1983"/>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152" name="Line 1984"/>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153" name="Oval 1985"/>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154" name="Oval 1986"/>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155" name="Oval 1987"/>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156" name="Rectangle 1988"/>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57" name="Rectangle 1989"/>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58" name="Line 1990"/>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159" name="Line 1991"/>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160" name="Line 1992"/>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161" name="Line 1993"/>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162" name="Line 1994"/>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163" name="Line 1995"/>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164" name="Line 1996"/>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165" name="Line 1997"/>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166" name="Line 1998"/>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167" name="Line 1999"/>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168" name="Line 2000"/>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169" name="Line 2001"/>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170" name="Line 2002"/>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4872" name="Group 2003"/>
            <p:cNvGrpSpPr>
              <a:grpSpLocks/>
            </p:cNvGrpSpPr>
            <p:nvPr/>
          </p:nvGrpSpPr>
          <p:grpSpPr bwMode="auto">
            <a:xfrm>
              <a:off x="623" y="432"/>
              <a:ext cx="560" cy="96"/>
              <a:chOff x="623" y="432"/>
              <a:chExt cx="560" cy="96"/>
            </a:xfrm>
          </p:grpSpPr>
          <p:sp>
            <p:nvSpPr>
              <p:cNvPr id="46195" name="Rectangle 2004"/>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96" name="Line 2005"/>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197" name="Line 2006"/>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198" name="Line 2007"/>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172" name="Rectangle 2008"/>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73" name="Oval 2009"/>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74" name="Oval 2010"/>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75" name="Oval 2011"/>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76" name="Oval 2012"/>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77" name="Oval 2013"/>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78" name="Oval 2014"/>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79" name="Oval 2015"/>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0" name="Oval 2016"/>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1" name="Oval 2017"/>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2" name="Oval 2018"/>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3" name="Oval 2019"/>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4" name="Oval 2020"/>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5" name="Oval 2021"/>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6" name="Oval 2022"/>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7" name="Oval 2023"/>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8" name="Oval 2024"/>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89" name="Oval 2025"/>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90" name="Oval 2026"/>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91" name="Oval 2027"/>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92" name="Oval 2028"/>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93" name="Line 2029"/>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194" name="Line 2030"/>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4874" name="Group 2031"/>
          <p:cNvGrpSpPr>
            <a:grpSpLocks/>
          </p:cNvGrpSpPr>
          <p:nvPr/>
        </p:nvGrpSpPr>
        <p:grpSpPr bwMode="auto">
          <a:xfrm>
            <a:off x="1656080" y="3367278"/>
            <a:ext cx="1828800" cy="158116"/>
            <a:chOff x="576" y="432"/>
            <a:chExt cx="1680" cy="192"/>
          </a:xfrm>
        </p:grpSpPr>
        <p:sp>
          <p:nvSpPr>
            <p:cNvPr id="46075" name="Rectangle 2032"/>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76" name="Rectangle 2033"/>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77" name="Rectangle 2034"/>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78" name="Rectangle 2035"/>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79" name="Rectangle 2036"/>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80" name="Line 2037"/>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081" name="Line 2038"/>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082" name="Line 2039"/>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083" name="Line 2040"/>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6084" name="Line 2041"/>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085" name="Line 2042"/>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086" name="Line 2043"/>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087" name="Line 2044"/>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088" name="Line 2045"/>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089" name="Line 2046"/>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090" name="Line 2047"/>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091" name="Oval 2048"/>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092" name="Oval 2049"/>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093" name="Oval 2050"/>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094" name="Rectangle 2051"/>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95" name="Rectangle 2052"/>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96" name="Line 2053"/>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097" name="Line 2054"/>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098" name="Line 2055"/>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099" name="Line 2056"/>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100" name="Line 2057"/>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101" name="Line 2058"/>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102" name="Line 2059"/>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103" name="Line 2060"/>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104" name="Line 2061"/>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105" name="Line 2062"/>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106" name="Line 2063"/>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107" name="Line 2064"/>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108" name="Line 2065"/>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4875" name="Group 2066"/>
            <p:cNvGrpSpPr>
              <a:grpSpLocks/>
            </p:cNvGrpSpPr>
            <p:nvPr/>
          </p:nvGrpSpPr>
          <p:grpSpPr bwMode="auto">
            <a:xfrm>
              <a:off x="623" y="432"/>
              <a:ext cx="560" cy="96"/>
              <a:chOff x="623" y="432"/>
              <a:chExt cx="560" cy="96"/>
            </a:xfrm>
          </p:grpSpPr>
          <p:sp>
            <p:nvSpPr>
              <p:cNvPr id="46133" name="Rectangle 2067"/>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34" name="Line 2068"/>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135" name="Line 2069"/>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136" name="Line 2070"/>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110" name="Rectangle 2071"/>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111" name="Oval 2072"/>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12" name="Oval 2073"/>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13" name="Oval 2074"/>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14" name="Oval 2075"/>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15" name="Oval 2076"/>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16" name="Oval 2077"/>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17" name="Oval 2078"/>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18" name="Oval 2079"/>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19" name="Oval 2080"/>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0" name="Oval 2081"/>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1" name="Oval 2082"/>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2" name="Oval 2083"/>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3" name="Oval 2084"/>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4" name="Oval 2085"/>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5" name="Oval 2086"/>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6" name="Oval 2087"/>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7" name="Oval 2088"/>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8" name="Oval 2089"/>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29" name="Oval 2090"/>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30" name="Oval 2091"/>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131" name="Line 2092"/>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132" name="Line 2093"/>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4876" name="Group 2094"/>
          <p:cNvGrpSpPr>
            <a:grpSpLocks/>
          </p:cNvGrpSpPr>
          <p:nvPr/>
        </p:nvGrpSpPr>
        <p:grpSpPr bwMode="auto">
          <a:xfrm>
            <a:off x="1656080" y="3519678"/>
            <a:ext cx="1828800" cy="158116"/>
            <a:chOff x="576" y="432"/>
            <a:chExt cx="1680" cy="192"/>
          </a:xfrm>
        </p:grpSpPr>
        <p:sp>
          <p:nvSpPr>
            <p:cNvPr id="46013" name="Rectangle 2095"/>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14" name="Rectangle 2096"/>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15" name="Rectangle 2097"/>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16" name="Rectangle 2098"/>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17" name="Rectangle 2099"/>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18" name="Line 2100"/>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6019" name="Line 2101"/>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6020" name="Line 2102"/>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6021" name="Line 2103"/>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6022" name="Line 2104"/>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6023" name="Line 2105"/>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6024" name="Line 2106"/>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6025" name="Line 2107"/>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6026" name="Line 2108"/>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6027" name="Line 2109"/>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6028" name="Line 2110"/>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6029" name="Oval 2111"/>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6030" name="Oval 2112"/>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031" name="Oval 2113"/>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6032" name="Rectangle 2114"/>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33" name="Rectangle 2115"/>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34" name="Line 2116"/>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6035" name="Line 2117"/>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6036" name="Line 2118"/>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6037" name="Line 2119"/>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6038" name="Line 2120"/>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6039" name="Line 2121"/>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6040" name="Line 2122"/>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6041" name="Line 2123"/>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6042" name="Line 2124"/>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6043" name="Line 2125"/>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6044" name="Line 2126"/>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6045" name="Line 2127"/>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6046" name="Line 2128"/>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4877" name="Group 2129"/>
            <p:cNvGrpSpPr>
              <a:grpSpLocks/>
            </p:cNvGrpSpPr>
            <p:nvPr/>
          </p:nvGrpSpPr>
          <p:grpSpPr bwMode="auto">
            <a:xfrm>
              <a:off x="623" y="432"/>
              <a:ext cx="560" cy="96"/>
              <a:chOff x="623" y="432"/>
              <a:chExt cx="560" cy="96"/>
            </a:xfrm>
          </p:grpSpPr>
          <p:sp>
            <p:nvSpPr>
              <p:cNvPr id="46071" name="Rectangle 2130"/>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72" name="Line 2131"/>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073" name="Line 2132"/>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074" name="Line 2133"/>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6048" name="Rectangle 2134"/>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49" name="Oval 2135"/>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0" name="Oval 2136"/>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1" name="Oval 2137"/>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2" name="Oval 2138"/>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3" name="Oval 2139"/>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4" name="Oval 2140"/>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5" name="Oval 2141"/>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6" name="Oval 2142"/>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7" name="Oval 2143"/>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8" name="Oval 2144"/>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59" name="Oval 2145"/>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0" name="Oval 2146"/>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1" name="Oval 2147"/>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2" name="Oval 2148"/>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3" name="Oval 2149"/>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4" name="Oval 2150"/>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5" name="Oval 2151"/>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6" name="Oval 2152"/>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7" name="Oval 2153"/>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8" name="Oval 2154"/>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69" name="Line 2155"/>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070" name="Line 2156"/>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4878" name="Group 2157"/>
          <p:cNvGrpSpPr>
            <a:grpSpLocks/>
          </p:cNvGrpSpPr>
          <p:nvPr/>
        </p:nvGrpSpPr>
        <p:grpSpPr bwMode="auto">
          <a:xfrm>
            <a:off x="1656080" y="3672078"/>
            <a:ext cx="1828800" cy="158116"/>
            <a:chOff x="576" y="432"/>
            <a:chExt cx="1680" cy="192"/>
          </a:xfrm>
        </p:grpSpPr>
        <p:sp>
          <p:nvSpPr>
            <p:cNvPr id="45951" name="Rectangle 2158"/>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52" name="Rectangle 2159"/>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53" name="Rectangle 2160"/>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54" name="Rectangle 2161"/>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55" name="Rectangle 2162"/>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56" name="Line 2163"/>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5957" name="Line 2164"/>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5958" name="Line 2165"/>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5959" name="Line 2166"/>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5960" name="Line 2167"/>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5961" name="Line 2168"/>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5962" name="Line 2169"/>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5963" name="Line 2170"/>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5964" name="Line 2171"/>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5965" name="Line 2172"/>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5966" name="Line 2173"/>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5967" name="Oval 2174"/>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5968" name="Oval 2175"/>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969" name="Oval 2176"/>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970" name="Rectangle 2177"/>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71" name="Rectangle 2178"/>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72" name="Line 2179"/>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5973" name="Line 2180"/>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5974" name="Line 2181"/>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5975" name="Line 2182"/>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5976" name="Line 2183"/>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5977" name="Line 2184"/>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5978" name="Line 2185"/>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5979" name="Line 2186"/>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5980" name="Line 2187"/>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5981" name="Line 2188"/>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5982" name="Line 2189"/>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5983" name="Line 2190"/>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5984" name="Line 2191"/>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4879" name="Group 2192"/>
            <p:cNvGrpSpPr>
              <a:grpSpLocks/>
            </p:cNvGrpSpPr>
            <p:nvPr/>
          </p:nvGrpSpPr>
          <p:grpSpPr bwMode="auto">
            <a:xfrm>
              <a:off x="623" y="432"/>
              <a:ext cx="560" cy="96"/>
              <a:chOff x="623" y="432"/>
              <a:chExt cx="560" cy="96"/>
            </a:xfrm>
          </p:grpSpPr>
          <p:sp>
            <p:nvSpPr>
              <p:cNvPr id="46009" name="Rectangle 2193"/>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6010" name="Line 2194"/>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6011" name="Line 2195"/>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6012" name="Line 2196"/>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5986" name="Rectangle 2197"/>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87" name="Oval 2198"/>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88" name="Oval 2199"/>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89" name="Oval 2200"/>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0" name="Oval 2201"/>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1" name="Oval 2202"/>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2" name="Oval 2203"/>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3" name="Oval 2204"/>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4" name="Oval 2205"/>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5" name="Oval 2206"/>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6" name="Oval 2207"/>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7" name="Oval 2208"/>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8" name="Oval 2209"/>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99" name="Oval 2210"/>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00" name="Oval 2211"/>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01" name="Oval 2212"/>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02" name="Oval 2213"/>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03" name="Oval 2214"/>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04" name="Oval 2215"/>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05" name="Oval 2216"/>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06" name="Oval 2217"/>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6007" name="Line 2218"/>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6008" name="Line 2219"/>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7251" name="Group 2220"/>
          <p:cNvGrpSpPr>
            <a:grpSpLocks/>
          </p:cNvGrpSpPr>
          <p:nvPr/>
        </p:nvGrpSpPr>
        <p:grpSpPr bwMode="auto">
          <a:xfrm>
            <a:off x="1656080" y="3824478"/>
            <a:ext cx="1828800" cy="158116"/>
            <a:chOff x="576" y="432"/>
            <a:chExt cx="1680" cy="192"/>
          </a:xfrm>
        </p:grpSpPr>
        <p:sp>
          <p:nvSpPr>
            <p:cNvPr id="45889" name="Rectangle 2221"/>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90" name="Rectangle 2222"/>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91" name="Rectangle 2223"/>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92" name="Rectangle 2224"/>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93" name="Rectangle 2225"/>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94" name="Line 2226"/>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5895" name="Line 2227"/>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5896" name="Line 2228"/>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5897" name="Line 2229"/>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5898" name="Line 2230"/>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5899" name="Line 2231"/>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5900" name="Line 2232"/>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5901" name="Line 2233"/>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5902" name="Line 2234"/>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5903" name="Line 2235"/>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5904" name="Line 2236"/>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5905" name="Oval 2237"/>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5906" name="Oval 2238"/>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907" name="Oval 2239"/>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908" name="Rectangle 2240"/>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09" name="Rectangle 2241"/>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10" name="Line 2242"/>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5911" name="Line 2243"/>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5912" name="Line 2244"/>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5913" name="Line 2245"/>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5914" name="Line 2246"/>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5915" name="Line 2247"/>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5916" name="Line 2248"/>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5917" name="Line 2249"/>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5918" name="Line 2250"/>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5919" name="Line 2251"/>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5920" name="Line 2252"/>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5921" name="Line 2253"/>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5922" name="Line 2254"/>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7313" name="Group 2255"/>
            <p:cNvGrpSpPr>
              <a:grpSpLocks/>
            </p:cNvGrpSpPr>
            <p:nvPr/>
          </p:nvGrpSpPr>
          <p:grpSpPr bwMode="auto">
            <a:xfrm>
              <a:off x="623" y="432"/>
              <a:ext cx="560" cy="96"/>
              <a:chOff x="623" y="432"/>
              <a:chExt cx="560" cy="96"/>
            </a:xfrm>
          </p:grpSpPr>
          <p:sp>
            <p:nvSpPr>
              <p:cNvPr id="45947" name="Rectangle 2256"/>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48" name="Line 2257"/>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5949" name="Line 2258"/>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5950" name="Line 2259"/>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5924" name="Rectangle 2260"/>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925" name="Oval 2261"/>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26" name="Oval 2262"/>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27" name="Oval 2263"/>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28" name="Oval 2264"/>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29" name="Oval 2265"/>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0" name="Oval 2266"/>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1" name="Oval 2267"/>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2" name="Oval 2268"/>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3" name="Oval 2269"/>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4" name="Oval 2270"/>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5" name="Oval 2271"/>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6" name="Oval 2272"/>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7" name="Oval 2273"/>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8" name="Oval 2274"/>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39" name="Oval 2275"/>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40" name="Oval 2276"/>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41" name="Oval 2277"/>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42" name="Oval 2278"/>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43" name="Oval 2279"/>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44" name="Oval 2280"/>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945" name="Line 2281"/>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5946" name="Line 2282"/>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47375" name="Group 2283"/>
          <p:cNvGrpSpPr>
            <a:grpSpLocks/>
          </p:cNvGrpSpPr>
          <p:nvPr/>
        </p:nvGrpSpPr>
        <p:grpSpPr bwMode="auto">
          <a:xfrm>
            <a:off x="1656080" y="3976878"/>
            <a:ext cx="1828800" cy="158116"/>
            <a:chOff x="576" y="432"/>
            <a:chExt cx="1680" cy="192"/>
          </a:xfrm>
        </p:grpSpPr>
        <p:sp>
          <p:nvSpPr>
            <p:cNvPr id="45827" name="Rectangle 2284"/>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28" name="Rectangle 2285"/>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29" name="Rectangle 2286"/>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30" name="Rectangle 2287"/>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31" name="Rectangle 2288"/>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32" name="Line 2289"/>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5833" name="Line 2290"/>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5834" name="Line 2291"/>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5835" name="Line 2292"/>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5836" name="Line 2293"/>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5837" name="Line 2294"/>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5838" name="Line 2295"/>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5839" name="Line 2296"/>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5840" name="Line 2297"/>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5841" name="Line 2298"/>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5842" name="Line 2299"/>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5843" name="Oval 2300"/>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5844" name="Oval 2301"/>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845" name="Oval 2302"/>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846" name="Rectangle 2303"/>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47" name="Rectangle 2304"/>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48" name="Line 2305"/>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5849" name="Line 2306"/>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5850" name="Line 2307"/>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5851" name="Line 2308"/>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5852" name="Line 2309"/>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5853" name="Line 2310"/>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5854" name="Line 2311"/>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5855" name="Line 2312"/>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5856" name="Line 2313"/>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5857" name="Line 2314"/>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5858" name="Line 2315"/>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5859" name="Line 2316"/>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5860" name="Line 2317"/>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47437" name="Group 2318"/>
            <p:cNvGrpSpPr>
              <a:grpSpLocks/>
            </p:cNvGrpSpPr>
            <p:nvPr/>
          </p:nvGrpSpPr>
          <p:grpSpPr bwMode="auto">
            <a:xfrm>
              <a:off x="623" y="432"/>
              <a:ext cx="560" cy="96"/>
              <a:chOff x="623" y="432"/>
              <a:chExt cx="560" cy="96"/>
            </a:xfrm>
          </p:grpSpPr>
          <p:sp>
            <p:nvSpPr>
              <p:cNvPr id="45885" name="Rectangle 2319"/>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86" name="Line 2320"/>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5887" name="Line 2321"/>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5888" name="Line 2322"/>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5862" name="Rectangle 2323"/>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63" name="Oval 2324"/>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64" name="Oval 2325"/>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65" name="Oval 2326"/>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66" name="Oval 2327"/>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67" name="Oval 2328"/>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68" name="Oval 2329"/>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69" name="Oval 2330"/>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0" name="Oval 2331"/>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1" name="Oval 2332"/>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2" name="Oval 2333"/>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3" name="Oval 2334"/>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4" name="Oval 2335"/>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5" name="Oval 2336"/>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6" name="Oval 2337"/>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7" name="Oval 2338"/>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8" name="Oval 2339"/>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79" name="Oval 2340"/>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80" name="Oval 2341"/>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81" name="Oval 2342"/>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82" name="Oval 2343"/>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83" name="Line 2344"/>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5884" name="Line 2345"/>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1808" name="Group 2346"/>
          <p:cNvGrpSpPr>
            <a:grpSpLocks/>
          </p:cNvGrpSpPr>
          <p:nvPr/>
        </p:nvGrpSpPr>
        <p:grpSpPr bwMode="auto">
          <a:xfrm>
            <a:off x="1656080" y="4129278"/>
            <a:ext cx="1828800" cy="158116"/>
            <a:chOff x="576" y="432"/>
            <a:chExt cx="1680" cy="192"/>
          </a:xfrm>
        </p:grpSpPr>
        <p:sp>
          <p:nvSpPr>
            <p:cNvPr id="45765" name="Rectangle 2347"/>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66" name="Rectangle 2348"/>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67" name="Rectangle 2349"/>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68" name="Rectangle 2350"/>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69" name="Rectangle 2351"/>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70" name="Line 2352"/>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5771" name="Line 2353"/>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5772" name="Line 2354"/>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5773" name="Line 2355"/>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5774" name="Line 2356"/>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5775" name="Line 2357"/>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5776" name="Line 2358"/>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5777" name="Line 2359"/>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5778" name="Line 2360"/>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5779" name="Line 2361"/>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5780" name="Line 2362"/>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5781" name="Oval 2363"/>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5782" name="Oval 2364"/>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783" name="Oval 2365"/>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784" name="Rectangle 2366"/>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85" name="Rectangle 2367"/>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86" name="Line 2368"/>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5787" name="Line 2369"/>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5788" name="Line 2370"/>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5789" name="Line 2371"/>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5790" name="Line 2372"/>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5791" name="Line 2373"/>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5792" name="Line 2374"/>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5793" name="Line 2375"/>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5794" name="Line 2376"/>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5795" name="Line 2377"/>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5796" name="Line 2378"/>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5797" name="Line 2379"/>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5798" name="Line 2380"/>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1809" name="Group 2381"/>
            <p:cNvGrpSpPr>
              <a:grpSpLocks/>
            </p:cNvGrpSpPr>
            <p:nvPr/>
          </p:nvGrpSpPr>
          <p:grpSpPr bwMode="auto">
            <a:xfrm>
              <a:off x="623" y="432"/>
              <a:ext cx="560" cy="96"/>
              <a:chOff x="623" y="432"/>
              <a:chExt cx="560" cy="96"/>
            </a:xfrm>
          </p:grpSpPr>
          <p:sp>
            <p:nvSpPr>
              <p:cNvPr id="45823" name="Rectangle 2382"/>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24" name="Line 2383"/>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5825" name="Line 2384"/>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5826" name="Line 2385"/>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5800" name="Rectangle 2386"/>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801" name="Oval 2387"/>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02" name="Oval 2388"/>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03" name="Oval 2389"/>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04" name="Oval 2390"/>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05" name="Oval 2391"/>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06" name="Oval 2392"/>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07" name="Oval 2393"/>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08" name="Oval 2394"/>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09" name="Oval 2395"/>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0" name="Oval 2396"/>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1" name="Oval 2397"/>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2" name="Oval 2398"/>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3" name="Oval 2399"/>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4" name="Oval 2400"/>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5" name="Oval 2401"/>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6" name="Oval 2402"/>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7" name="Oval 2403"/>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8" name="Oval 2404"/>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19" name="Oval 2405"/>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20" name="Oval 2406"/>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821" name="Line 2407"/>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5822" name="Line 2408"/>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1810" name="Group 2409"/>
          <p:cNvGrpSpPr>
            <a:grpSpLocks/>
          </p:cNvGrpSpPr>
          <p:nvPr/>
        </p:nvGrpSpPr>
        <p:grpSpPr bwMode="auto">
          <a:xfrm>
            <a:off x="1656080" y="4281678"/>
            <a:ext cx="1828800" cy="160020"/>
            <a:chOff x="576" y="432"/>
            <a:chExt cx="1680" cy="192"/>
          </a:xfrm>
        </p:grpSpPr>
        <p:sp>
          <p:nvSpPr>
            <p:cNvPr id="45703" name="Rectangle 2410"/>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04" name="Rectangle 2411"/>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05" name="Rectangle 2412"/>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06" name="Rectangle 2413"/>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07" name="Rectangle 2414"/>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08" name="Line 2415"/>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5709" name="Line 2416"/>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5710" name="Line 2417"/>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5711" name="Line 2418"/>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5712" name="Line 2419"/>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5713" name="Line 2420"/>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5714" name="Line 2421"/>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5715" name="Line 2422"/>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5716" name="Line 2423"/>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5717" name="Line 2424"/>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5718" name="Line 2425"/>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5719" name="Oval 2426"/>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5720" name="Oval 2427"/>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721" name="Oval 2428"/>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722" name="Rectangle 2429"/>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23" name="Rectangle 2430"/>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24" name="Line 2431"/>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5725" name="Line 2432"/>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5726" name="Line 2433"/>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5727" name="Line 2434"/>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5728" name="Line 2435"/>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5729" name="Line 2436"/>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5730" name="Line 2437"/>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5731" name="Line 2438"/>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5732" name="Line 2439"/>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5733" name="Line 2440"/>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5734" name="Line 2441"/>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5735" name="Line 2442"/>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5736" name="Line 2443"/>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1812" name="Group 2444"/>
            <p:cNvGrpSpPr>
              <a:grpSpLocks/>
            </p:cNvGrpSpPr>
            <p:nvPr/>
          </p:nvGrpSpPr>
          <p:grpSpPr bwMode="auto">
            <a:xfrm>
              <a:off x="623" y="432"/>
              <a:ext cx="560" cy="96"/>
              <a:chOff x="623" y="432"/>
              <a:chExt cx="560" cy="96"/>
            </a:xfrm>
          </p:grpSpPr>
          <p:sp>
            <p:nvSpPr>
              <p:cNvPr id="45761" name="Rectangle 2445"/>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62" name="Line 2446"/>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5763" name="Line 2447"/>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5764" name="Line 2448"/>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5738" name="Rectangle 2449"/>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39" name="Oval 2450"/>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0" name="Oval 2451"/>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1" name="Oval 2452"/>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2" name="Oval 2453"/>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3" name="Oval 2454"/>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4" name="Oval 2455"/>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5" name="Oval 2456"/>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6" name="Oval 2457"/>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7" name="Oval 2458"/>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8" name="Oval 2459"/>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49" name="Oval 2460"/>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0" name="Oval 2461"/>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1" name="Oval 2462"/>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2" name="Oval 2463"/>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3" name="Oval 2464"/>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4" name="Oval 2465"/>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5" name="Oval 2466"/>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6" name="Oval 2467"/>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7" name="Oval 2468"/>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8" name="Oval 2469"/>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759" name="Line 2470"/>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5760" name="Line 2471"/>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1813" name="Group 2472"/>
          <p:cNvGrpSpPr>
            <a:grpSpLocks/>
          </p:cNvGrpSpPr>
          <p:nvPr/>
        </p:nvGrpSpPr>
        <p:grpSpPr bwMode="auto">
          <a:xfrm>
            <a:off x="1656080" y="4434078"/>
            <a:ext cx="1828800" cy="160020"/>
            <a:chOff x="576" y="432"/>
            <a:chExt cx="1680" cy="192"/>
          </a:xfrm>
        </p:grpSpPr>
        <p:sp>
          <p:nvSpPr>
            <p:cNvPr id="45641" name="Rectangle 2473"/>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42" name="Rectangle 2474"/>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43" name="Rectangle 2475"/>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44" name="Rectangle 2476"/>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45" name="Rectangle 2477"/>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46" name="Line 2478"/>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5647" name="Line 2479"/>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5648" name="Line 2480"/>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5649" name="Line 2481"/>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5650" name="Line 2482"/>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5651" name="Line 2483"/>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5652" name="Line 2484"/>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5653" name="Line 2485"/>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5654" name="Line 2486"/>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5655" name="Line 2487"/>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5656" name="Line 2488"/>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5657" name="Oval 2489"/>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5658" name="Oval 2490"/>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659" name="Oval 2491"/>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660" name="Rectangle 2492"/>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61" name="Rectangle 2493"/>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62" name="Line 2494"/>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5663" name="Line 2495"/>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5664" name="Line 2496"/>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5665" name="Line 2497"/>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5666" name="Line 2498"/>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5667" name="Line 2499"/>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5668" name="Line 2500"/>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5669" name="Line 2501"/>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5670" name="Line 2502"/>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5671" name="Line 2503"/>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5672" name="Line 2504"/>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5673" name="Line 2505"/>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5674" name="Line 2506"/>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1814" name="Group 2507"/>
            <p:cNvGrpSpPr>
              <a:grpSpLocks/>
            </p:cNvGrpSpPr>
            <p:nvPr/>
          </p:nvGrpSpPr>
          <p:grpSpPr bwMode="auto">
            <a:xfrm>
              <a:off x="623" y="432"/>
              <a:ext cx="560" cy="96"/>
              <a:chOff x="623" y="432"/>
              <a:chExt cx="560" cy="96"/>
            </a:xfrm>
          </p:grpSpPr>
          <p:sp>
            <p:nvSpPr>
              <p:cNvPr id="45699" name="Rectangle 2508"/>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700" name="Line 2509"/>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5701" name="Line 2510"/>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5702" name="Line 2511"/>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5676" name="Rectangle 2512"/>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77" name="Oval 2513"/>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78" name="Oval 2514"/>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79" name="Oval 2515"/>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0" name="Oval 2516"/>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1" name="Oval 2517"/>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2" name="Oval 2518"/>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3" name="Oval 2519"/>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4" name="Oval 2520"/>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5" name="Oval 2521"/>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6" name="Oval 2522"/>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7" name="Oval 2523"/>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8" name="Oval 2524"/>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89" name="Oval 2525"/>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90" name="Oval 2526"/>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91" name="Oval 2527"/>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92" name="Oval 2528"/>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93" name="Oval 2529"/>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94" name="Oval 2530"/>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95" name="Oval 2531"/>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96" name="Oval 2532"/>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97" name="Line 2533"/>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5698" name="Line 2534"/>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1815" name="Group 2535"/>
          <p:cNvGrpSpPr>
            <a:grpSpLocks/>
          </p:cNvGrpSpPr>
          <p:nvPr/>
        </p:nvGrpSpPr>
        <p:grpSpPr bwMode="auto">
          <a:xfrm>
            <a:off x="1656080" y="4586478"/>
            <a:ext cx="1828800" cy="160020"/>
            <a:chOff x="576" y="432"/>
            <a:chExt cx="1680" cy="192"/>
          </a:xfrm>
        </p:grpSpPr>
        <p:sp>
          <p:nvSpPr>
            <p:cNvPr id="45579" name="Rectangle 2536"/>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80" name="Rectangle 2537"/>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81" name="Rectangle 2538"/>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82" name="Rectangle 2539"/>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83" name="Rectangle 2540"/>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84" name="Line 2541"/>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5585" name="Line 2542"/>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5586" name="Line 2543"/>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5587" name="Line 2544"/>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5588" name="Line 2545"/>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5589" name="Line 2546"/>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5590" name="Line 2547"/>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5591" name="Line 2548"/>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5592" name="Line 2549"/>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5593" name="Line 2550"/>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5594" name="Line 2551"/>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5595" name="Oval 2552"/>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5596" name="Oval 2553"/>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597" name="Oval 2554"/>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598" name="Rectangle 2555"/>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99" name="Rectangle 2556"/>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00" name="Line 2557"/>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5601" name="Line 2558"/>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5602" name="Line 2559"/>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5603" name="Line 2560"/>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5604" name="Line 2561"/>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5605" name="Line 2562"/>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5606" name="Line 2563"/>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5607" name="Line 2564"/>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5608" name="Line 2565"/>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5609" name="Line 2566"/>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5610" name="Line 2567"/>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5611" name="Line 2568"/>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5612" name="Line 2569"/>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1816" name="Group 2570"/>
            <p:cNvGrpSpPr>
              <a:grpSpLocks/>
            </p:cNvGrpSpPr>
            <p:nvPr/>
          </p:nvGrpSpPr>
          <p:grpSpPr bwMode="auto">
            <a:xfrm>
              <a:off x="623" y="432"/>
              <a:ext cx="560" cy="96"/>
              <a:chOff x="623" y="432"/>
              <a:chExt cx="560" cy="96"/>
            </a:xfrm>
          </p:grpSpPr>
          <p:sp>
            <p:nvSpPr>
              <p:cNvPr id="45637" name="Rectangle 2571"/>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38" name="Line 2572"/>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5639" name="Line 2573"/>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5640" name="Line 2574"/>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5614" name="Rectangle 2575"/>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615" name="Oval 2576"/>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16" name="Oval 2577"/>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17" name="Oval 2578"/>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18" name="Oval 2579"/>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19" name="Oval 2580"/>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0" name="Oval 2581"/>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1" name="Oval 2582"/>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2" name="Oval 2583"/>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3" name="Oval 2584"/>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4" name="Oval 2585"/>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5" name="Oval 2586"/>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6" name="Oval 2587"/>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7" name="Oval 2588"/>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8" name="Oval 2589"/>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29" name="Oval 2590"/>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30" name="Oval 2591"/>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31" name="Oval 2592"/>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32" name="Oval 2593"/>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33" name="Oval 2594"/>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34" name="Oval 2595"/>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635" name="Line 2596"/>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5636" name="Line 2597"/>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1817" name="Group 2598"/>
          <p:cNvGrpSpPr>
            <a:grpSpLocks/>
          </p:cNvGrpSpPr>
          <p:nvPr/>
        </p:nvGrpSpPr>
        <p:grpSpPr bwMode="auto">
          <a:xfrm>
            <a:off x="1656080" y="4738878"/>
            <a:ext cx="1828800" cy="160020"/>
            <a:chOff x="576" y="432"/>
            <a:chExt cx="1680" cy="192"/>
          </a:xfrm>
        </p:grpSpPr>
        <p:sp>
          <p:nvSpPr>
            <p:cNvPr id="45517" name="Rectangle 2599"/>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18" name="Rectangle 2600"/>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19" name="Rectangle 2601"/>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20" name="Rectangle 2602"/>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21" name="Rectangle 2603"/>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22" name="Line 2604"/>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5523" name="Line 2605"/>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5524" name="Line 2606"/>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5525" name="Line 2607"/>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5526" name="Line 2608"/>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5527" name="Line 2609"/>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5528" name="Line 2610"/>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5529" name="Line 2611"/>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5530" name="Line 2612"/>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5531" name="Line 2613"/>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5532" name="Line 2614"/>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5533" name="Oval 2615"/>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5534" name="Oval 2616"/>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535" name="Oval 2617"/>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536" name="Rectangle 2618"/>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37" name="Rectangle 2619"/>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38" name="Line 2620"/>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5539" name="Line 2621"/>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5540" name="Line 2622"/>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5541" name="Line 2623"/>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5542" name="Line 2624"/>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5543" name="Line 2625"/>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5544" name="Line 2626"/>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5545" name="Line 2627"/>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5546" name="Line 2628"/>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5547" name="Line 2629"/>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5548" name="Line 2630"/>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5549" name="Line 2631"/>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5550" name="Line 2632"/>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1818" name="Group 2633"/>
            <p:cNvGrpSpPr>
              <a:grpSpLocks/>
            </p:cNvGrpSpPr>
            <p:nvPr/>
          </p:nvGrpSpPr>
          <p:grpSpPr bwMode="auto">
            <a:xfrm>
              <a:off x="623" y="432"/>
              <a:ext cx="560" cy="96"/>
              <a:chOff x="623" y="432"/>
              <a:chExt cx="560" cy="96"/>
            </a:xfrm>
          </p:grpSpPr>
          <p:sp>
            <p:nvSpPr>
              <p:cNvPr id="45575" name="Rectangle 2634"/>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76" name="Line 2635"/>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5577" name="Line 2636"/>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5578" name="Line 2637"/>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5552" name="Rectangle 2638"/>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53" name="Oval 2639"/>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54" name="Oval 2640"/>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55" name="Oval 2641"/>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56" name="Oval 2642"/>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57" name="Oval 2643"/>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58" name="Oval 2644"/>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59" name="Oval 2645"/>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0" name="Oval 2646"/>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1" name="Oval 2647"/>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2" name="Oval 2648"/>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3" name="Oval 2649"/>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4" name="Oval 2650"/>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5" name="Oval 2651"/>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6" name="Oval 2652"/>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7" name="Oval 2653"/>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8" name="Oval 2654"/>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69" name="Oval 2655"/>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70" name="Oval 2656"/>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71" name="Oval 2657"/>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72" name="Oval 2658"/>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73" name="Line 2659"/>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5574" name="Line 2660"/>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1819" name="Group 2661"/>
          <p:cNvGrpSpPr>
            <a:grpSpLocks/>
          </p:cNvGrpSpPr>
          <p:nvPr/>
        </p:nvGrpSpPr>
        <p:grpSpPr bwMode="auto">
          <a:xfrm>
            <a:off x="1656080" y="4891278"/>
            <a:ext cx="1828800" cy="160020"/>
            <a:chOff x="576" y="432"/>
            <a:chExt cx="1680" cy="192"/>
          </a:xfrm>
        </p:grpSpPr>
        <p:sp>
          <p:nvSpPr>
            <p:cNvPr id="45455" name="Rectangle 2662"/>
            <p:cNvSpPr>
              <a:spLocks noChangeArrowheads="1"/>
            </p:cNvSpPr>
            <p:nvPr/>
          </p:nvSpPr>
          <p:spPr bwMode="auto">
            <a:xfrm>
              <a:off x="623"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456" name="Rectangle 2663"/>
            <p:cNvSpPr>
              <a:spLocks noChangeArrowheads="1"/>
            </p:cNvSpPr>
            <p:nvPr/>
          </p:nvSpPr>
          <p:spPr bwMode="auto">
            <a:xfrm>
              <a:off x="1183" y="432"/>
              <a:ext cx="466"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457" name="Rectangle 2664"/>
            <p:cNvSpPr>
              <a:spLocks noChangeArrowheads="1"/>
            </p:cNvSpPr>
            <p:nvPr/>
          </p:nvSpPr>
          <p:spPr bwMode="auto">
            <a:xfrm>
              <a:off x="1649" y="432"/>
              <a:ext cx="560" cy="192"/>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458" name="Rectangle 2665"/>
            <p:cNvSpPr>
              <a:spLocks noChangeArrowheads="1"/>
            </p:cNvSpPr>
            <p:nvPr/>
          </p:nvSpPr>
          <p:spPr bwMode="auto">
            <a:xfrm>
              <a:off x="576"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459" name="Rectangle 2666"/>
            <p:cNvSpPr>
              <a:spLocks noChangeArrowheads="1"/>
            </p:cNvSpPr>
            <p:nvPr/>
          </p:nvSpPr>
          <p:spPr bwMode="auto">
            <a:xfrm>
              <a:off x="2209" y="432"/>
              <a:ext cx="47" cy="192"/>
            </a:xfrm>
            <a:prstGeom prst="rect">
              <a:avLst/>
            </a:prstGeom>
            <a:solidFill>
              <a:srgbClr val="333333"/>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460" name="Line 2667"/>
            <p:cNvSpPr>
              <a:spLocks noChangeShapeType="1"/>
            </p:cNvSpPr>
            <p:nvPr/>
          </p:nvSpPr>
          <p:spPr bwMode="auto">
            <a:xfrm>
              <a:off x="669" y="528"/>
              <a:ext cx="0" cy="96"/>
            </a:xfrm>
            <a:prstGeom prst="line">
              <a:avLst/>
            </a:prstGeom>
            <a:noFill/>
            <a:ln w="28575">
              <a:solidFill>
                <a:schemeClr val="tx1"/>
              </a:solidFill>
              <a:round/>
              <a:headEnd/>
              <a:tailEnd/>
            </a:ln>
          </p:spPr>
          <p:txBody>
            <a:bodyPr wrap="none" anchor="ctr"/>
            <a:lstStyle/>
            <a:p>
              <a:endParaRPr lang="en-US"/>
            </a:p>
          </p:txBody>
        </p:sp>
        <p:sp>
          <p:nvSpPr>
            <p:cNvPr id="45461" name="Line 2668"/>
            <p:cNvSpPr>
              <a:spLocks noChangeShapeType="1"/>
            </p:cNvSpPr>
            <p:nvPr/>
          </p:nvSpPr>
          <p:spPr bwMode="auto">
            <a:xfrm>
              <a:off x="716" y="528"/>
              <a:ext cx="0" cy="96"/>
            </a:xfrm>
            <a:prstGeom prst="line">
              <a:avLst/>
            </a:prstGeom>
            <a:noFill/>
            <a:ln w="28575">
              <a:solidFill>
                <a:schemeClr val="tx1"/>
              </a:solidFill>
              <a:round/>
              <a:headEnd/>
              <a:tailEnd/>
            </a:ln>
          </p:spPr>
          <p:txBody>
            <a:bodyPr wrap="none" anchor="ctr"/>
            <a:lstStyle/>
            <a:p>
              <a:endParaRPr lang="en-US"/>
            </a:p>
          </p:txBody>
        </p:sp>
        <p:sp>
          <p:nvSpPr>
            <p:cNvPr id="45462" name="Line 2669"/>
            <p:cNvSpPr>
              <a:spLocks noChangeShapeType="1"/>
            </p:cNvSpPr>
            <p:nvPr/>
          </p:nvSpPr>
          <p:spPr bwMode="auto">
            <a:xfrm>
              <a:off x="763" y="528"/>
              <a:ext cx="0" cy="96"/>
            </a:xfrm>
            <a:prstGeom prst="line">
              <a:avLst/>
            </a:prstGeom>
            <a:noFill/>
            <a:ln w="28575">
              <a:solidFill>
                <a:schemeClr val="tx1"/>
              </a:solidFill>
              <a:round/>
              <a:headEnd/>
              <a:tailEnd/>
            </a:ln>
          </p:spPr>
          <p:txBody>
            <a:bodyPr wrap="none" anchor="ctr"/>
            <a:lstStyle/>
            <a:p>
              <a:endParaRPr lang="en-US"/>
            </a:p>
          </p:txBody>
        </p:sp>
        <p:sp>
          <p:nvSpPr>
            <p:cNvPr id="45463" name="Line 2670"/>
            <p:cNvSpPr>
              <a:spLocks noChangeShapeType="1"/>
            </p:cNvSpPr>
            <p:nvPr/>
          </p:nvSpPr>
          <p:spPr bwMode="auto">
            <a:xfrm>
              <a:off x="809" y="528"/>
              <a:ext cx="0" cy="96"/>
            </a:xfrm>
            <a:prstGeom prst="line">
              <a:avLst/>
            </a:prstGeom>
            <a:noFill/>
            <a:ln w="28575">
              <a:solidFill>
                <a:schemeClr val="tx1"/>
              </a:solidFill>
              <a:round/>
              <a:headEnd/>
              <a:tailEnd/>
            </a:ln>
          </p:spPr>
          <p:txBody>
            <a:bodyPr wrap="none" anchor="ctr"/>
            <a:lstStyle/>
            <a:p>
              <a:endParaRPr lang="en-US"/>
            </a:p>
          </p:txBody>
        </p:sp>
        <p:sp>
          <p:nvSpPr>
            <p:cNvPr id="45464" name="Line 2671"/>
            <p:cNvSpPr>
              <a:spLocks noChangeShapeType="1"/>
            </p:cNvSpPr>
            <p:nvPr/>
          </p:nvSpPr>
          <p:spPr bwMode="auto">
            <a:xfrm>
              <a:off x="856" y="528"/>
              <a:ext cx="0" cy="96"/>
            </a:xfrm>
            <a:prstGeom prst="line">
              <a:avLst/>
            </a:prstGeom>
            <a:noFill/>
            <a:ln w="28575">
              <a:solidFill>
                <a:schemeClr val="tx1"/>
              </a:solidFill>
              <a:round/>
              <a:headEnd/>
              <a:tailEnd/>
            </a:ln>
          </p:spPr>
          <p:txBody>
            <a:bodyPr wrap="none" anchor="ctr"/>
            <a:lstStyle/>
            <a:p>
              <a:endParaRPr lang="en-US"/>
            </a:p>
          </p:txBody>
        </p:sp>
        <p:sp>
          <p:nvSpPr>
            <p:cNvPr id="45465" name="Line 2672"/>
            <p:cNvSpPr>
              <a:spLocks noChangeShapeType="1"/>
            </p:cNvSpPr>
            <p:nvPr/>
          </p:nvSpPr>
          <p:spPr bwMode="auto">
            <a:xfrm>
              <a:off x="903" y="528"/>
              <a:ext cx="0" cy="96"/>
            </a:xfrm>
            <a:prstGeom prst="line">
              <a:avLst/>
            </a:prstGeom>
            <a:noFill/>
            <a:ln w="28575">
              <a:solidFill>
                <a:schemeClr val="tx1"/>
              </a:solidFill>
              <a:round/>
              <a:headEnd/>
              <a:tailEnd/>
            </a:ln>
          </p:spPr>
          <p:txBody>
            <a:bodyPr wrap="none" anchor="ctr"/>
            <a:lstStyle/>
            <a:p>
              <a:endParaRPr lang="en-US"/>
            </a:p>
          </p:txBody>
        </p:sp>
        <p:sp>
          <p:nvSpPr>
            <p:cNvPr id="45466" name="Line 2673"/>
            <p:cNvSpPr>
              <a:spLocks noChangeShapeType="1"/>
            </p:cNvSpPr>
            <p:nvPr/>
          </p:nvSpPr>
          <p:spPr bwMode="auto">
            <a:xfrm>
              <a:off x="949" y="528"/>
              <a:ext cx="0" cy="96"/>
            </a:xfrm>
            <a:prstGeom prst="line">
              <a:avLst/>
            </a:prstGeom>
            <a:noFill/>
            <a:ln w="28575">
              <a:solidFill>
                <a:schemeClr val="tx1"/>
              </a:solidFill>
              <a:round/>
              <a:headEnd/>
              <a:tailEnd/>
            </a:ln>
          </p:spPr>
          <p:txBody>
            <a:bodyPr wrap="none" anchor="ctr"/>
            <a:lstStyle/>
            <a:p>
              <a:endParaRPr lang="en-US"/>
            </a:p>
          </p:txBody>
        </p:sp>
        <p:sp>
          <p:nvSpPr>
            <p:cNvPr id="45467" name="Line 2674"/>
            <p:cNvSpPr>
              <a:spLocks noChangeShapeType="1"/>
            </p:cNvSpPr>
            <p:nvPr/>
          </p:nvSpPr>
          <p:spPr bwMode="auto">
            <a:xfrm>
              <a:off x="996" y="528"/>
              <a:ext cx="0" cy="96"/>
            </a:xfrm>
            <a:prstGeom prst="line">
              <a:avLst/>
            </a:prstGeom>
            <a:noFill/>
            <a:ln w="28575">
              <a:solidFill>
                <a:schemeClr val="tx1"/>
              </a:solidFill>
              <a:round/>
              <a:headEnd/>
              <a:tailEnd/>
            </a:ln>
          </p:spPr>
          <p:txBody>
            <a:bodyPr wrap="none" anchor="ctr"/>
            <a:lstStyle/>
            <a:p>
              <a:endParaRPr lang="en-US"/>
            </a:p>
          </p:txBody>
        </p:sp>
        <p:sp>
          <p:nvSpPr>
            <p:cNvPr id="45468" name="Line 2675"/>
            <p:cNvSpPr>
              <a:spLocks noChangeShapeType="1"/>
            </p:cNvSpPr>
            <p:nvPr/>
          </p:nvSpPr>
          <p:spPr bwMode="auto">
            <a:xfrm>
              <a:off x="1043" y="528"/>
              <a:ext cx="0" cy="96"/>
            </a:xfrm>
            <a:prstGeom prst="line">
              <a:avLst/>
            </a:prstGeom>
            <a:noFill/>
            <a:ln w="28575">
              <a:solidFill>
                <a:schemeClr val="tx1"/>
              </a:solidFill>
              <a:round/>
              <a:headEnd/>
              <a:tailEnd/>
            </a:ln>
          </p:spPr>
          <p:txBody>
            <a:bodyPr wrap="none" anchor="ctr"/>
            <a:lstStyle/>
            <a:p>
              <a:endParaRPr lang="en-US"/>
            </a:p>
          </p:txBody>
        </p:sp>
        <p:sp>
          <p:nvSpPr>
            <p:cNvPr id="45469" name="Line 2676"/>
            <p:cNvSpPr>
              <a:spLocks noChangeShapeType="1"/>
            </p:cNvSpPr>
            <p:nvPr/>
          </p:nvSpPr>
          <p:spPr bwMode="auto">
            <a:xfrm>
              <a:off x="1089" y="528"/>
              <a:ext cx="0" cy="96"/>
            </a:xfrm>
            <a:prstGeom prst="line">
              <a:avLst/>
            </a:prstGeom>
            <a:noFill/>
            <a:ln w="28575">
              <a:solidFill>
                <a:schemeClr val="tx1"/>
              </a:solidFill>
              <a:round/>
              <a:headEnd/>
              <a:tailEnd/>
            </a:ln>
          </p:spPr>
          <p:txBody>
            <a:bodyPr wrap="none" anchor="ctr"/>
            <a:lstStyle/>
            <a:p>
              <a:endParaRPr lang="en-US"/>
            </a:p>
          </p:txBody>
        </p:sp>
        <p:sp>
          <p:nvSpPr>
            <p:cNvPr id="45470" name="Line 2677"/>
            <p:cNvSpPr>
              <a:spLocks noChangeShapeType="1"/>
            </p:cNvSpPr>
            <p:nvPr/>
          </p:nvSpPr>
          <p:spPr bwMode="auto">
            <a:xfrm>
              <a:off x="1136" y="528"/>
              <a:ext cx="0" cy="96"/>
            </a:xfrm>
            <a:prstGeom prst="line">
              <a:avLst/>
            </a:prstGeom>
            <a:noFill/>
            <a:ln w="28575">
              <a:solidFill>
                <a:schemeClr val="tx1"/>
              </a:solidFill>
              <a:round/>
              <a:headEnd/>
              <a:tailEnd/>
            </a:ln>
          </p:spPr>
          <p:txBody>
            <a:bodyPr wrap="none" anchor="ctr"/>
            <a:lstStyle/>
            <a:p>
              <a:endParaRPr lang="en-US"/>
            </a:p>
          </p:txBody>
        </p:sp>
        <p:sp>
          <p:nvSpPr>
            <p:cNvPr id="45471" name="Oval 2678"/>
            <p:cNvSpPr>
              <a:spLocks noChangeArrowheads="1"/>
            </p:cNvSpPr>
            <p:nvPr/>
          </p:nvSpPr>
          <p:spPr bwMode="auto">
            <a:xfrm>
              <a:off x="1593" y="564"/>
              <a:ext cx="27" cy="28"/>
            </a:xfrm>
            <a:prstGeom prst="ellipse">
              <a:avLst/>
            </a:prstGeom>
            <a:solidFill>
              <a:srgbClr val="66FF33"/>
            </a:solidFill>
            <a:ln w="12700">
              <a:noFill/>
              <a:round/>
              <a:headEnd/>
              <a:tailEnd/>
            </a:ln>
          </p:spPr>
          <p:txBody>
            <a:bodyPr wrap="none" anchor="ctr"/>
            <a:lstStyle/>
            <a:p>
              <a:endParaRPr lang="es-ES" sz="1700" dirty="0">
                <a:cs typeface="Arial" pitchFamily="34" charset="0"/>
              </a:endParaRPr>
            </a:p>
          </p:txBody>
        </p:sp>
        <p:sp>
          <p:nvSpPr>
            <p:cNvPr id="45472" name="Oval 2679"/>
            <p:cNvSpPr>
              <a:spLocks noChangeArrowheads="1"/>
            </p:cNvSpPr>
            <p:nvPr/>
          </p:nvSpPr>
          <p:spPr bwMode="auto">
            <a:xfrm>
              <a:off x="1546" y="564"/>
              <a:ext cx="28"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473" name="Oval 2680"/>
            <p:cNvSpPr>
              <a:spLocks noChangeArrowheads="1"/>
            </p:cNvSpPr>
            <p:nvPr/>
          </p:nvSpPr>
          <p:spPr bwMode="auto">
            <a:xfrm>
              <a:off x="1500" y="564"/>
              <a:ext cx="27" cy="28"/>
            </a:xfrm>
            <a:prstGeom prst="ellipse">
              <a:avLst/>
            </a:prstGeom>
            <a:solidFill>
              <a:srgbClr val="DDDDDD"/>
            </a:solidFill>
            <a:ln w="12700">
              <a:noFill/>
              <a:round/>
              <a:headEnd/>
              <a:tailEnd/>
            </a:ln>
          </p:spPr>
          <p:txBody>
            <a:bodyPr wrap="none" anchor="ctr"/>
            <a:lstStyle/>
            <a:p>
              <a:endParaRPr lang="es-ES" sz="1700" dirty="0">
                <a:cs typeface="Arial" pitchFamily="34" charset="0"/>
              </a:endParaRPr>
            </a:p>
          </p:txBody>
        </p:sp>
        <p:sp>
          <p:nvSpPr>
            <p:cNvPr id="45474" name="Rectangle 2681"/>
            <p:cNvSpPr>
              <a:spLocks noChangeArrowheads="1"/>
            </p:cNvSpPr>
            <p:nvPr/>
          </p:nvSpPr>
          <p:spPr bwMode="auto">
            <a:xfrm>
              <a:off x="1382" y="557"/>
              <a:ext cx="26"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475" name="Rectangle 2682"/>
            <p:cNvSpPr>
              <a:spLocks noChangeArrowheads="1"/>
            </p:cNvSpPr>
            <p:nvPr/>
          </p:nvSpPr>
          <p:spPr bwMode="auto">
            <a:xfrm>
              <a:off x="1435" y="557"/>
              <a:ext cx="27" cy="48"/>
            </a:xfrm>
            <a:prstGeom prst="rect">
              <a:avLst/>
            </a:prstGeom>
            <a:solidFill>
              <a:schemeClr val="tx1"/>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476" name="Line 2683"/>
            <p:cNvSpPr>
              <a:spLocks noChangeShapeType="1"/>
            </p:cNvSpPr>
            <p:nvPr/>
          </p:nvSpPr>
          <p:spPr bwMode="auto">
            <a:xfrm flipH="1">
              <a:off x="1206" y="564"/>
              <a:ext cx="140" cy="0"/>
            </a:xfrm>
            <a:prstGeom prst="line">
              <a:avLst/>
            </a:prstGeom>
            <a:noFill/>
            <a:ln w="28575">
              <a:solidFill>
                <a:schemeClr val="tx1"/>
              </a:solidFill>
              <a:round/>
              <a:headEnd/>
              <a:tailEnd/>
            </a:ln>
          </p:spPr>
          <p:txBody>
            <a:bodyPr wrap="none" anchor="ctr"/>
            <a:lstStyle/>
            <a:p>
              <a:endParaRPr lang="en-US"/>
            </a:p>
          </p:txBody>
        </p:sp>
        <p:sp>
          <p:nvSpPr>
            <p:cNvPr id="45477" name="Line 2684"/>
            <p:cNvSpPr>
              <a:spLocks noChangeShapeType="1"/>
            </p:cNvSpPr>
            <p:nvPr/>
          </p:nvSpPr>
          <p:spPr bwMode="auto">
            <a:xfrm flipH="1">
              <a:off x="1206" y="594"/>
              <a:ext cx="140" cy="0"/>
            </a:xfrm>
            <a:prstGeom prst="line">
              <a:avLst/>
            </a:prstGeom>
            <a:noFill/>
            <a:ln w="28575">
              <a:solidFill>
                <a:schemeClr val="tx1"/>
              </a:solidFill>
              <a:round/>
              <a:headEnd/>
              <a:tailEnd/>
            </a:ln>
          </p:spPr>
          <p:txBody>
            <a:bodyPr wrap="none" anchor="ctr"/>
            <a:lstStyle/>
            <a:p>
              <a:endParaRPr lang="en-US"/>
            </a:p>
          </p:txBody>
        </p:sp>
        <p:sp>
          <p:nvSpPr>
            <p:cNvPr id="45478" name="Line 2685"/>
            <p:cNvSpPr>
              <a:spLocks noChangeShapeType="1"/>
            </p:cNvSpPr>
            <p:nvPr/>
          </p:nvSpPr>
          <p:spPr bwMode="auto">
            <a:xfrm>
              <a:off x="1696" y="432"/>
              <a:ext cx="0" cy="192"/>
            </a:xfrm>
            <a:prstGeom prst="line">
              <a:avLst/>
            </a:prstGeom>
            <a:noFill/>
            <a:ln w="28575">
              <a:solidFill>
                <a:schemeClr val="tx1"/>
              </a:solidFill>
              <a:round/>
              <a:headEnd/>
              <a:tailEnd/>
            </a:ln>
          </p:spPr>
          <p:txBody>
            <a:bodyPr wrap="none" anchor="ctr"/>
            <a:lstStyle/>
            <a:p>
              <a:endParaRPr lang="en-US"/>
            </a:p>
          </p:txBody>
        </p:sp>
        <p:sp>
          <p:nvSpPr>
            <p:cNvPr id="45479" name="Line 2686"/>
            <p:cNvSpPr>
              <a:spLocks noChangeShapeType="1"/>
            </p:cNvSpPr>
            <p:nvPr/>
          </p:nvSpPr>
          <p:spPr bwMode="auto">
            <a:xfrm>
              <a:off x="1743" y="432"/>
              <a:ext cx="0" cy="192"/>
            </a:xfrm>
            <a:prstGeom prst="line">
              <a:avLst/>
            </a:prstGeom>
            <a:noFill/>
            <a:ln w="28575">
              <a:solidFill>
                <a:schemeClr val="tx1"/>
              </a:solidFill>
              <a:round/>
              <a:headEnd/>
              <a:tailEnd/>
            </a:ln>
          </p:spPr>
          <p:txBody>
            <a:bodyPr wrap="none" anchor="ctr"/>
            <a:lstStyle/>
            <a:p>
              <a:endParaRPr lang="en-US"/>
            </a:p>
          </p:txBody>
        </p:sp>
        <p:sp>
          <p:nvSpPr>
            <p:cNvPr id="45480" name="Line 2687"/>
            <p:cNvSpPr>
              <a:spLocks noChangeShapeType="1"/>
            </p:cNvSpPr>
            <p:nvPr/>
          </p:nvSpPr>
          <p:spPr bwMode="auto">
            <a:xfrm>
              <a:off x="1789" y="432"/>
              <a:ext cx="0" cy="192"/>
            </a:xfrm>
            <a:prstGeom prst="line">
              <a:avLst/>
            </a:prstGeom>
            <a:noFill/>
            <a:ln w="28575">
              <a:solidFill>
                <a:schemeClr val="tx1"/>
              </a:solidFill>
              <a:round/>
              <a:headEnd/>
              <a:tailEnd/>
            </a:ln>
          </p:spPr>
          <p:txBody>
            <a:bodyPr wrap="none" anchor="ctr"/>
            <a:lstStyle/>
            <a:p>
              <a:endParaRPr lang="en-US"/>
            </a:p>
          </p:txBody>
        </p:sp>
        <p:sp>
          <p:nvSpPr>
            <p:cNvPr id="45481" name="Line 2688"/>
            <p:cNvSpPr>
              <a:spLocks noChangeShapeType="1"/>
            </p:cNvSpPr>
            <p:nvPr/>
          </p:nvSpPr>
          <p:spPr bwMode="auto">
            <a:xfrm>
              <a:off x="1836" y="432"/>
              <a:ext cx="0" cy="192"/>
            </a:xfrm>
            <a:prstGeom prst="line">
              <a:avLst/>
            </a:prstGeom>
            <a:noFill/>
            <a:ln w="28575">
              <a:solidFill>
                <a:schemeClr val="tx1"/>
              </a:solidFill>
              <a:round/>
              <a:headEnd/>
              <a:tailEnd/>
            </a:ln>
          </p:spPr>
          <p:txBody>
            <a:bodyPr wrap="none" anchor="ctr"/>
            <a:lstStyle/>
            <a:p>
              <a:endParaRPr lang="en-US"/>
            </a:p>
          </p:txBody>
        </p:sp>
        <p:sp>
          <p:nvSpPr>
            <p:cNvPr id="45482" name="Line 2689"/>
            <p:cNvSpPr>
              <a:spLocks noChangeShapeType="1"/>
            </p:cNvSpPr>
            <p:nvPr/>
          </p:nvSpPr>
          <p:spPr bwMode="auto">
            <a:xfrm>
              <a:off x="1883" y="432"/>
              <a:ext cx="0" cy="192"/>
            </a:xfrm>
            <a:prstGeom prst="line">
              <a:avLst/>
            </a:prstGeom>
            <a:noFill/>
            <a:ln w="28575">
              <a:solidFill>
                <a:schemeClr val="tx1"/>
              </a:solidFill>
              <a:round/>
              <a:headEnd/>
              <a:tailEnd/>
            </a:ln>
          </p:spPr>
          <p:txBody>
            <a:bodyPr wrap="none" anchor="ctr"/>
            <a:lstStyle/>
            <a:p>
              <a:endParaRPr lang="en-US"/>
            </a:p>
          </p:txBody>
        </p:sp>
        <p:sp>
          <p:nvSpPr>
            <p:cNvPr id="45483" name="Line 2690"/>
            <p:cNvSpPr>
              <a:spLocks noChangeShapeType="1"/>
            </p:cNvSpPr>
            <p:nvPr/>
          </p:nvSpPr>
          <p:spPr bwMode="auto">
            <a:xfrm>
              <a:off x="1929" y="432"/>
              <a:ext cx="0" cy="192"/>
            </a:xfrm>
            <a:prstGeom prst="line">
              <a:avLst/>
            </a:prstGeom>
            <a:noFill/>
            <a:ln w="28575">
              <a:solidFill>
                <a:schemeClr val="tx1"/>
              </a:solidFill>
              <a:round/>
              <a:headEnd/>
              <a:tailEnd/>
            </a:ln>
          </p:spPr>
          <p:txBody>
            <a:bodyPr wrap="none" anchor="ctr"/>
            <a:lstStyle/>
            <a:p>
              <a:endParaRPr lang="en-US"/>
            </a:p>
          </p:txBody>
        </p:sp>
        <p:sp>
          <p:nvSpPr>
            <p:cNvPr id="45484" name="Line 2691"/>
            <p:cNvSpPr>
              <a:spLocks noChangeShapeType="1"/>
            </p:cNvSpPr>
            <p:nvPr/>
          </p:nvSpPr>
          <p:spPr bwMode="auto">
            <a:xfrm>
              <a:off x="1976" y="432"/>
              <a:ext cx="0" cy="192"/>
            </a:xfrm>
            <a:prstGeom prst="line">
              <a:avLst/>
            </a:prstGeom>
            <a:noFill/>
            <a:ln w="28575">
              <a:solidFill>
                <a:schemeClr val="tx1"/>
              </a:solidFill>
              <a:round/>
              <a:headEnd/>
              <a:tailEnd/>
            </a:ln>
          </p:spPr>
          <p:txBody>
            <a:bodyPr wrap="none" anchor="ctr"/>
            <a:lstStyle/>
            <a:p>
              <a:endParaRPr lang="en-US"/>
            </a:p>
          </p:txBody>
        </p:sp>
        <p:sp>
          <p:nvSpPr>
            <p:cNvPr id="45485" name="Line 2692"/>
            <p:cNvSpPr>
              <a:spLocks noChangeShapeType="1"/>
            </p:cNvSpPr>
            <p:nvPr/>
          </p:nvSpPr>
          <p:spPr bwMode="auto">
            <a:xfrm>
              <a:off x="2023" y="432"/>
              <a:ext cx="0" cy="192"/>
            </a:xfrm>
            <a:prstGeom prst="line">
              <a:avLst/>
            </a:prstGeom>
            <a:noFill/>
            <a:ln w="28575">
              <a:solidFill>
                <a:schemeClr val="tx1"/>
              </a:solidFill>
              <a:round/>
              <a:headEnd/>
              <a:tailEnd/>
            </a:ln>
          </p:spPr>
          <p:txBody>
            <a:bodyPr wrap="none" anchor="ctr"/>
            <a:lstStyle/>
            <a:p>
              <a:endParaRPr lang="en-US"/>
            </a:p>
          </p:txBody>
        </p:sp>
        <p:sp>
          <p:nvSpPr>
            <p:cNvPr id="45486" name="Line 2693"/>
            <p:cNvSpPr>
              <a:spLocks noChangeShapeType="1"/>
            </p:cNvSpPr>
            <p:nvPr/>
          </p:nvSpPr>
          <p:spPr bwMode="auto">
            <a:xfrm>
              <a:off x="2069" y="432"/>
              <a:ext cx="0" cy="192"/>
            </a:xfrm>
            <a:prstGeom prst="line">
              <a:avLst/>
            </a:prstGeom>
            <a:noFill/>
            <a:ln w="28575">
              <a:solidFill>
                <a:schemeClr val="tx1"/>
              </a:solidFill>
              <a:round/>
              <a:headEnd/>
              <a:tailEnd/>
            </a:ln>
          </p:spPr>
          <p:txBody>
            <a:bodyPr wrap="none" anchor="ctr"/>
            <a:lstStyle/>
            <a:p>
              <a:endParaRPr lang="en-US"/>
            </a:p>
          </p:txBody>
        </p:sp>
        <p:sp>
          <p:nvSpPr>
            <p:cNvPr id="45487" name="Line 2694"/>
            <p:cNvSpPr>
              <a:spLocks noChangeShapeType="1"/>
            </p:cNvSpPr>
            <p:nvPr/>
          </p:nvSpPr>
          <p:spPr bwMode="auto">
            <a:xfrm>
              <a:off x="2116" y="432"/>
              <a:ext cx="0" cy="192"/>
            </a:xfrm>
            <a:prstGeom prst="line">
              <a:avLst/>
            </a:prstGeom>
            <a:noFill/>
            <a:ln w="28575">
              <a:solidFill>
                <a:schemeClr val="tx1"/>
              </a:solidFill>
              <a:round/>
              <a:headEnd/>
              <a:tailEnd/>
            </a:ln>
          </p:spPr>
          <p:txBody>
            <a:bodyPr wrap="none" anchor="ctr"/>
            <a:lstStyle/>
            <a:p>
              <a:endParaRPr lang="en-US"/>
            </a:p>
          </p:txBody>
        </p:sp>
        <p:sp>
          <p:nvSpPr>
            <p:cNvPr id="45488" name="Line 2695"/>
            <p:cNvSpPr>
              <a:spLocks noChangeShapeType="1"/>
            </p:cNvSpPr>
            <p:nvPr/>
          </p:nvSpPr>
          <p:spPr bwMode="auto">
            <a:xfrm>
              <a:off x="2163" y="432"/>
              <a:ext cx="0" cy="192"/>
            </a:xfrm>
            <a:prstGeom prst="line">
              <a:avLst/>
            </a:prstGeom>
            <a:noFill/>
            <a:ln w="28575">
              <a:solidFill>
                <a:schemeClr val="tx1"/>
              </a:solidFill>
              <a:round/>
              <a:headEnd/>
              <a:tailEnd/>
            </a:ln>
          </p:spPr>
          <p:txBody>
            <a:bodyPr wrap="none" anchor="ctr"/>
            <a:lstStyle/>
            <a:p>
              <a:endParaRPr lang="en-US"/>
            </a:p>
          </p:txBody>
        </p:sp>
        <p:grpSp>
          <p:nvGrpSpPr>
            <p:cNvPr id="3191820" name="Group 2696"/>
            <p:cNvGrpSpPr>
              <a:grpSpLocks/>
            </p:cNvGrpSpPr>
            <p:nvPr/>
          </p:nvGrpSpPr>
          <p:grpSpPr bwMode="auto">
            <a:xfrm>
              <a:off x="623" y="432"/>
              <a:ext cx="560" cy="96"/>
              <a:chOff x="623" y="432"/>
              <a:chExt cx="560" cy="96"/>
            </a:xfrm>
          </p:grpSpPr>
          <p:sp>
            <p:nvSpPr>
              <p:cNvPr id="45513" name="Rectangle 2697"/>
              <p:cNvSpPr>
                <a:spLocks noChangeArrowheads="1"/>
              </p:cNvSpPr>
              <p:nvPr/>
            </p:nvSpPr>
            <p:spPr bwMode="auto">
              <a:xfrm>
                <a:off x="623" y="432"/>
                <a:ext cx="560"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514" name="Line 2698"/>
              <p:cNvSpPr>
                <a:spLocks noChangeShapeType="1"/>
              </p:cNvSpPr>
              <p:nvPr/>
            </p:nvSpPr>
            <p:spPr bwMode="auto">
              <a:xfrm>
                <a:off x="669" y="463"/>
                <a:ext cx="467" cy="0"/>
              </a:xfrm>
              <a:prstGeom prst="line">
                <a:avLst/>
              </a:prstGeom>
              <a:noFill/>
              <a:ln w="28575">
                <a:solidFill>
                  <a:srgbClr val="333333"/>
                </a:solidFill>
                <a:round/>
                <a:headEnd/>
                <a:tailEnd/>
              </a:ln>
            </p:spPr>
            <p:txBody>
              <a:bodyPr wrap="none" anchor="ctr"/>
              <a:lstStyle/>
              <a:p>
                <a:endParaRPr lang="en-US"/>
              </a:p>
            </p:txBody>
          </p:sp>
          <p:sp>
            <p:nvSpPr>
              <p:cNvPr id="45515" name="Line 2699"/>
              <p:cNvSpPr>
                <a:spLocks noChangeShapeType="1"/>
              </p:cNvSpPr>
              <p:nvPr/>
            </p:nvSpPr>
            <p:spPr bwMode="auto">
              <a:xfrm>
                <a:off x="699" y="501"/>
                <a:ext cx="33" cy="0"/>
              </a:xfrm>
              <a:prstGeom prst="line">
                <a:avLst/>
              </a:prstGeom>
              <a:noFill/>
              <a:ln w="12700">
                <a:solidFill>
                  <a:srgbClr val="66FF33"/>
                </a:solidFill>
                <a:round/>
                <a:headEnd/>
                <a:tailEnd/>
              </a:ln>
            </p:spPr>
            <p:txBody>
              <a:bodyPr wrap="none" anchor="ctr"/>
              <a:lstStyle/>
              <a:p>
                <a:endParaRPr lang="en-US"/>
              </a:p>
            </p:txBody>
          </p:sp>
          <p:sp>
            <p:nvSpPr>
              <p:cNvPr id="45516" name="Line 2700"/>
              <p:cNvSpPr>
                <a:spLocks noChangeShapeType="1"/>
              </p:cNvSpPr>
              <p:nvPr/>
            </p:nvSpPr>
            <p:spPr bwMode="auto">
              <a:xfrm flipH="1">
                <a:off x="1039" y="501"/>
                <a:ext cx="52" cy="0"/>
              </a:xfrm>
              <a:prstGeom prst="line">
                <a:avLst/>
              </a:prstGeom>
              <a:noFill/>
              <a:ln w="28575">
                <a:solidFill>
                  <a:srgbClr val="333333"/>
                </a:solidFill>
                <a:round/>
                <a:headEnd/>
                <a:tailEnd/>
              </a:ln>
            </p:spPr>
            <p:txBody>
              <a:bodyPr wrap="none" anchor="ctr"/>
              <a:lstStyle/>
              <a:p>
                <a:endParaRPr lang="en-US"/>
              </a:p>
            </p:txBody>
          </p:sp>
        </p:grpSp>
        <p:sp>
          <p:nvSpPr>
            <p:cNvPr id="45490" name="Rectangle 2701"/>
            <p:cNvSpPr>
              <a:spLocks noChangeArrowheads="1"/>
            </p:cNvSpPr>
            <p:nvPr/>
          </p:nvSpPr>
          <p:spPr bwMode="auto">
            <a:xfrm>
              <a:off x="1183" y="432"/>
              <a:ext cx="466" cy="96"/>
            </a:xfrm>
            <a:prstGeom prst="rect">
              <a:avLst/>
            </a:prstGeom>
            <a:solidFill>
              <a:srgbClr val="808080"/>
            </a:solidFill>
            <a:ln w="12700">
              <a:solidFill>
                <a:schemeClr val="tx1"/>
              </a:solidFill>
              <a:miter lim="800000"/>
              <a:headEnd/>
              <a:tailEnd/>
            </a:ln>
          </p:spPr>
          <p:txBody>
            <a:bodyPr wrap="none" anchor="ctr"/>
            <a:lstStyle/>
            <a:p>
              <a:endParaRPr lang="es-ES" sz="1700" dirty="0">
                <a:cs typeface="Arial" pitchFamily="34" charset="0"/>
              </a:endParaRPr>
            </a:p>
          </p:txBody>
        </p:sp>
        <p:sp>
          <p:nvSpPr>
            <p:cNvPr id="45491" name="Oval 2702"/>
            <p:cNvSpPr>
              <a:spLocks noChangeArrowheads="1"/>
            </p:cNvSpPr>
            <p:nvPr/>
          </p:nvSpPr>
          <p:spPr bwMode="auto">
            <a:xfrm>
              <a:off x="119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492" name="Oval 2703"/>
            <p:cNvSpPr>
              <a:spLocks noChangeArrowheads="1"/>
            </p:cNvSpPr>
            <p:nvPr/>
          </p:nvSpPr>
          <p:spPr bwMode="auto">
            <a:xfrm>
              <a:off x="119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493" name="Oval 2704"/>
            <p:cNvSpPr>
              <a:spLocks noChangeArrowheads="1"/>
            </p:cNvSpPr>
            <p:nvPr/>
          </p:nvSpPr>
          <p:spPr bwMode="auto">
            <a:xfrm>
              <a:off x="123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494" name="Oval 2705"/>
            <p:cNvSpPr>
              <a:spLocks noChangeArrowheads="1"/>
            </p:cNvSpPr>
            <p:nvPr/>
          </p:nvSpPr>
          <p:spPr bwMode="auto">
            <a:xfrm>
              <a:off x="123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495" name="Oval 2706"/>
            <p:cNvSpPr>
              <a:spLocks noChangeArrowheads="1"/>
            </p:cNvSpPr>
            <p:nvPr/>
          </p:nvSpPr>
          <p:spPr bwMode="auto">
            <a:xfrm>
              <a:off x="128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496" name="Oval 2707"/>
            <p:cNvSpPr>
              <a:spLocks noChangeArrowheads="1"/>
            </p:cNvSpPr>
            <p:nvPr/>
          </p:nvSpPr>
          <p:spPr bwMode="auto">
            <a:xfrm>
              <a:off x="128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497" name="Oval 2708"/>
            <p:cNvSpPr>
              <a:spLocks noChangeArrowheads="1"/>
            </p:cNvSpPr>
            <p:nvPr/>
          </p:nvSpPr>
          <p:spPr bwMode="auto">
            <a:xfrm>
              <a:off x="133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498" name="Oval 2709"/>
            <p:cNvSpPr>
              <a:spLocks noChangeArrowheads="1"/>
            </p:cNvSpPr>
            <p:nvPr/>
          </p:nvSpPr>
          <p:spPr bwMode="auto">
            <a:xfrm>
              <a:off x="133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499" name="Oval 2710"/>
            <p:cNvSpPr>
              <a:spLocks noChangeArrowheads="1"/>
            </p:cNvSpPr>
            <p:nvPr/>
          </p:nvSpPr>
          <p:spPr bwMode="auto">
            <a:xfrm>
              <a:off x="137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0" name="Oval 2711"/>
            <p:cNvSpPr>
              <a:spLocks noChangeArrowheads="1"/>
            </p:cNvSpPr>
            <p:nvPr/>
          </p:nvSpPr>
          <p:spPr bwMode="auto">
            <a:xfrm>
              <a:off x="137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1" name="Oval 2712"/>
            <p:cNvSpPr>
              <a:spLocks noChangeArrowheads="1"/>
            </p:cNvSpPr>
            <p:nvPr/>
          </p:nvSpPr>
          <p:spPr bwMode="auto">
            <a:xfrm>
              <a:off x="142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2" name="Oval 2713"/>
            <p:cNvSpPr>
              <a:spLocks noChangeArrowheads="1"/>
            </p:cNvSpPr>
            <p:nvPr/>
          </p:nvSpPr>
          <p:spPr bwMode="auto">
            <a:xfrm>
              <a:off x="142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3" name="Oval 2714"/>
            <p:cNvSpPr>
              <a:spLocks noChangeArrowheads="1"/>
            </p:cNvSpPr>
            <p:nvPr/>
          </p:nvSpPr>
          <p:spPr bwMode="auto">
            <a:xfrm>
              <a:off x="147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4" name="Oval 2715"/>
            <p:cNvSpPr>
              <a:spLocks noChangeArrowheads="1"/>
            </p:cNvSpPr>
            <p:nvPr/>
          </p:nvSpPr>
          <p:spPr bwMode="auto">
            <a:xfrm>
              <a:off x="147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5" name="Oval 2716"/>
            <p:cNvSpPr>
              <a:spLocks noChangeArrowheads="1"/>
            </p:cNvSpPr>
            <p:nvPr/>
          </p:nvSpPr>
          <p:spPr bwMode="auto">
            <a:xfrm>
              <a:off x="1519"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6" name="Oval 2717"/>
            <p:cNvSpPr>
              <a:spLocks noChangeArrowheads="1"/>
            </p:cNvSpPr>
            <p:nvPr/>
          </p:nvSpPr>
          <p:spPr bwMode="auto">
            <a:xfrm>
              <a:off x="1519"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7" name="Oval 2718"/>
            <p:cNvSpPr>
              <a:spLocks noChangeArrowheads="1"/>
            </p:cNvSpPr>
            <p:nvPr/>
          </p:nvSpPr>
          <p:spPr bwMode="auto">
            <a:xfrm>
              <a:off x="1566" y="442"/>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8" name="Oval 2719"/>
            <p:cNvSpPr>
              <a:spLocks noChangeArrowheads="1"/>
            </p:cNvSpPr>
            <p:nvPr/>
          </p:nvSpPr>
          <p:spPr bwMode="auto">
            <a:xfrm>
              <a:off x="1566" y="490"/>
              <a:ext cx="27"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09" name="Oval 2720"/>
            <p:cNvSpPr>
              <a:spLocks noChangeArrowheads="1"/>
            </p:cNvSpPr>
            <p:nvPr/>
          </p:nvSpPr>
          <p:spPr bwMode="auto">
            <a:xfrm>
              <a:off x="1612" y="442"/>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10" name="Oval 2721"/>
            <p:cNvSpPr>
              <a:spLocks noChangeArrowheads="1"/>
            </p:cNvSpPr>
            <p:nvPr/>
          </p:nvSpPr>
          <p:spPr bwMode="auto">
            <a:xfrm>
              <a:off x="1612" y="490"/>
              <a:ext cx="28" cy="28"/>
            </a:xfrm>
            <a:prstGeom prst="ellipse">
              <a:avLst/>
            </a:prstGeom>
            <a:solidFill>
              <a:schemeClr val="tx1"/>
            </a:solidFill>
            <a:ln w="12700">
              <a:noFill/>
              <a:round/>
              <a:headEnd/>
              <a:tailEnd/>
            </a:ln>
          </p:spPr>
          <p:txBody>
            <a:bodyPr wrap="none" anchor="ctr"/>
            <a:lstStyle/>
            <a:p>
              <a:endParaRPr lang="es-ES" sz="1700" dirty="0">
                <a:cs typeface="Arial" pitchFamily="34" charset="0"/>
              </a:endParaRPr>
            </a:p>
          </p:txBody>
        </p:sp>
        <p:sp>
          <p:nvSpPr>
            <p:cNvPr id="45511" name="Line 2722"/>
            <p:cNvSpPr>
              <a:spLocks noChangeShapeType="1"/>
            </p:cNvSpPr>
            <p:nvPr/>
          </p:nvSpPr>
          <p:spPr bwMode="auto">
            <a:xfrm>
              <a:off x="623" y="432"/>
              <a:ext cx="1586" cy="0"/>
            </a:xfrm>
            <a:prstGeom prst="line">
              <a:avLst/>
            </a:prstGeom>
            <a:noFill/>
            <a:ln w="6350">
              <a:solidFill>
                <a:srgbClr val="B2B2B2"/>
              </a:solidFill>
              <a:round/>
              <a:headEnd/>
              <a:tailEnd/>
            </a:ln>
          </p:spPr>
          <p:txBody>
            <a:bodyPr wrap="none" anchor="ctr"/>
            <a:lstStyle/>
            <a:p>
              <a:endParaRPr lang="en-US"/>
            </a:p>
          </p:txBody>
        </p:sp>
        <p:sp>
          <p:nvSpPr>
            <p:cNvPr id="45512" name="Line 2723"/>
            <p:cNvSpPr>
              <a:spLocks noChangeShapeType="1"/>
            </p:cNvSpPr>
            <p:nvPr/>
          </p:nvSpPr>
          <p:spPr bwMode="auto">
            <a:xfrm>
              <a:off x="623" y="624"/>
              <a:ext cx="1586" cy="0"/>
            </a:xfrm>
            <a:prstGeom prst="line">
              <a:avLst/>
            </a:prstGeom>
            <a:noFill/>
            <a:ln w="6350">
              <a:solidFill>
                <a:srgbClr val="B2B2B2"/>
              </a:solidFill>
              <a:round/>
              <a:headEnd/>
              <a:tailEnd/>
            </a:ln>
          </p:spPr>
          <p:txBody>
            <a:bodyPr wrap="none" anchor="ctr"/>
            <a:lstStyle/>
            <a:p>
              <a:endParaRPr lang="en-US"/>
            </a:p>
          </p:txBody>
        </p:sp>
      </p:grpSp>
      <p:grpSp>
        <p:nvGrpSpPr>
          <p:cNvPr id="3191821" name="Group 2724"/>
          <p:cNvGrpSpPr>
            <a:grpSpLocks/>
          </p:cNvGrpSpPr>
          <p:nvPr/>
        </p:nvGrpSpPr>
        <p:grpSpPr bwMode="auto">
          <a:xfrm>
            <a:off x="1656080" y="5043678"/>
            <a:ext cx="1828800" cy="160020"/>
            <a:chOff x="576" y="432"/>
            <a:chExt cx="1680" cy="192"/>
          </a:xfrm>
          <a:solidFill>
            <a:schemeClr val="accent5">
              <a:lumMod val="75000"/>
            </a:schemeClr>
          </a:solidFill>
        </p:grpSpPr>
        <p:sp>
          <p:nvSpPr>
            <p:cNvPr id="45393" name="Rectangle 2725"/>
            <p:cNvSpPr>
              <a:spLocks noChangeArrowheads="1"/>
            </p:cNvSpPr>
            <p:nvPr/>
          </p:nvSpPr>
          <p:spPr bwMode="auto">
            <a:xfrm>
              <a:off x="623" y="432"/>
              <a:ext cx="560" cy="192"/>
            </a:xfrm>
            <a:prstGeom prst="rect">
              <a:avLst/>
            </a:prstGeom>
            <a:grpFill/>
            <a:ln w="12700">
              <a:solidFill>
                <a:schemeClr val="tx1"/>
              </a:solidFill>
              <a:miter lim="800000"/>
              <a:headEnd/>
              <a:tailEnd/>
            </a:ln>
          </p:spPr>
          <p:txBody>
            <a:bodyPr wrap="none" anchor="ctr"/>
            <a:lstStyle/>
            <a:p>
              <a:endParaRPr lang="es-ES" sz="1700" dirty="0">
                <a:cs typeface="Arial" pitchFamily="34" charset="0"/>
              </a:endParaRPr>
            </a:p>
          </p:txBody>
        </p:sp>
        <p:sp>
          <p:nvSpPr>
            <p:cNvPr id="45394" name="Rectangle 2726"/>
            <p:cNvSpPr>
              <a:spLocks noChangeArrowheads="1"/>
            </p:cNvSpPr>
            <p:nvPr/>
          </p:nvSpPr>
          <p:spPr bwMode="auto">
            <a:xfrm>
              <a:off x="1183" y="432"/>
              <a:ext cx="466" cy="192"/>
            </a:xfrm>
            <a:prstGeom prst="rect">
              <a:avLst/>
            </a:prstGeom>
            <a:grpFill/>
            <a:ln w="12700">
              <a:solidFill>
                <a:schemeClr val="tx1"/>
              </a:solidFill>
              <a:miter lim="800000"/>
              <a:headEnd/>
              <a:tailEnd/>
            </a:ln>
          </p:spPr>
          <p:txBody>
            <a:bodyPr wrap="none" anchor="ctr"/>
            <a:lstStyle/>
            <a:p>
              <a:endParaRPr lang="es-ES" sz="1700" dirty="0">
                <a:cs typeface="Arial" pitchFamily="34" charset="0"/>
              </a:endParaRPr>
            </a:p>
          </p:txBody>
        </p:sp>
        <p:sp>
          <p:nvSpPr>
            <p:cNvPr id="45395" name="Rectangle 2727"/>
            <p:cNvSpPr>
              <a:spLocks noChangeArrowheads="1"/>
            </p:cNvSpPr>
            <p:nvPr/>
          </p:nvSpPr>
          <p:spPr bwMode="auto">
            <a:xfrm>
              <a:off x="1649" y="432"/>
              <a:ext cx="560" cy="192"/>
            </a:xfrm>
            <a:prstGeom prst="rect">
              <a:avLst/>
            </a:prstGeom>
            <a:grpFill/>
            <a:ln w="12700">
              <a:solidFill>
                <a:schemeClr val="tx1"/>
              </a:solidFill>
              <a:miter lim="800000"/>
              <a:headEnd/>
              <a:tailEnd/>
            </a:ln>
          </p:spPr>
          <p:txBody>
            <a:bodyPr wrap="none" anchor="ctr"/>
            <a:lstStyle/>
            <a:p>
              <a:endParaRPr lang="es-ES" sz="1700" dirty="0">
                <a:cs typeface="Arial" pitchFamily="34" charset="0"/>
              </a:endParaRPr>
            </a:p>
          </p:txBody>
        </p:sp>
        <p:sp>
          <p:nvSpPr>
            <p:cNvPr id="45396" name="Rectangle 2728"/>
            <p:cNvSpPr>
              <a:spLocks noChangeArrowheads="1"/>
            </p:cNvSpPr>
            <p:nvPr/>
          </p:nvSpPr>
          <p:spPr bwMode="auto">
            <a:xfrm>
              <a:off x="576" y="432"/>
              <a:ext cx="47" cy="192"/>
            </a:xfrm>
            <a:prstGeom prst="rect">
              <a:avLst/>
            </a:prstGeom>
            <a:grpFill/>
            <a:ln w="12700">
              <a:solidFill>
                <a:schemeClr val="tx1"/>
              </a:solidFill>
              <a:miter lim="800000"/>
              <a:headEnd/>
              <a:tailEnd/>
            </a:ln>
          </p:spPr>
          <p:txBody>
            <a:bodyPr wrap="none" anchor="ctr"/>
            <a:lstStyle/>
            <a:p>
              <a:endParaRPr lang="es-ES" sz="1700" dirty="0">
                <a:cs typeface="Arial" pitchFamily="34" charset="0"/>
              </a:endParaRPr>
            </a:p>
          </p:txBody>
        </p:sp>
        <p:sp>
          <p:nvSpPr>
            <p:cNvPr id="45397" name="Rectangle 2729"/>
            <p:cNvSpPr>
              <a:spLocks noChangeArrowheads="1"/>
            </p:cNvSpPr>
            <p:nvPr/>
          </p:nvSpPr>
          <p:spPr bwMode="auto">
            <a:xfrm>
              <a:off x="2209" y="432"/>
              <a:ext cx="47" cy="192"/>
            </a:xfrm>
            <a:prstGeom prst="rect">
              <a:avLst/>
            </a:prstGeom>
            <a:grpFill/>
            <a:ln w="12700">
              <a:solidFill>
                <a:schemeClr val="tx1"/>
              </a:solidFill>
              <a:miter lim="800000"/>
              <a:headEnd/>
              <a:tailEnd/>
            </a:ln>
          </p:spPr>
          <p:txBody>
            <a:bodyPr wrap="none" anchor="ctr"/>
            <a:lstStyle/>
            <a:p>
              <a:endParaRPr lang="es-ES" sz="1700" dirty="0">
                <a:cs typeface="Arial" pitchFamily="34" charset="0"/>
              </a:endParaRPr>
            </a:p>
          </p:txBody>
        </p:sp>
        <p:sp>
          <p:nvSpPr>
            <p:cNvPr id="45398" name="Line 2730"/>
            <p:cNvSpPr>
              <a:spLocks noChangeShapeType="1"/>
            </p:cNvSpPr>
            <p:nvPr/>
          </p:nvSpPr>
          <p:spPr bwMode="auto">
            <a:xfrm>
              <a:off x="669" y="528"/>
              <a:ext cx="0" cy="96"/>
            </a:xfrm>
            <a:prstGeom prst="line">
              <a:avLst/>
            </a:prstGeom>
            <a:grpFill/>
            <a:ln w="28575">
              <a:solidFill>
                <a:schemeClr val="tx1"/>
              </a:solidFill>
              <a:round/>
              <a:headEnd/>
              <a:tailEnd/>
            </a:ln>
          </p:spPr>
          <p:txBody>
            <a:bodyPr wrap="none" anchor="ctr"/>
            <a:lstStyle/>
            <a:p>
              <a:endParaRPr lang="en-US"/>
            </a:p>
          </p:txBody>
        </p:sp>
        <p:sp>
          <p:nvSpPr>
            <p:cNvPr id="45399" name="Line 2731"/>
            <p:cNvSpPr>
              <a:spLocks noChangeShapeType="1"/>
            </p:cNvSpPr>
            <p:nvPr/>
          </p:nvSpPr>
          <p:spPr bwMode="auto">
            <a:xfrm>
              <a:off x="716" y="528"/>
              <a:ext cx="0" cy="96"/>
            </a:xfrm>
            <a:prstGeom prst="line">
              <a:avLst/>
            </a:prstGeom>
            <a:grpFill/>
            <a:ln w="28575">
              <a:solidFill>
                <a:schemeClr val="tx1"/>
              </a:solidFill>
              <a:round/>
              <a:headEnd/>
              <a:tailEnd/>
            </a:ln>
          </p:spPr>
          <p:txBody>
            <a:bodyPr wrap="none" anchor="ctr"/>
            <a:lstStyle/>
            <a:p>
              <a:endParaRPr lang="en-US"/>
            </a:p>
          </p:txBody>
        </p:sp>
        <p:sp>
          <p:nvSpPr>
            <p:cNvPr id="45400" name="Line 2732"/>
            <p:cNvSpPr>
              <a:spLocks noChangeShapeType="1"/>
            </p:cNvSpPr>
            <p:nvPr/>
          </p:nvSpPr>
          <p:spPr bwMode="auto">
            <a:xfrm>
              <a:off x="763" y="528"/>
              <a:ext cx="0" cy="96"/>
            </a:xfrm>
            <a:prstGeom prst="line">
              <a:avLst/>
            </a:prstGeom>
            <a:grpFill/>
            <a:ln w="28575">
              <a:solidFill>
                <a:schemeClr val="tx1"/>
              </a:solidFill>
              <a:round/>
              <a:headEnd/>
              <a:tailEnd/>
            </a:ln>
          </p:spPr>
          <p:txBody>
            <a:bodyPr wrap="none" anchor="ctr"/>
            <a:lstStyle/>
            <a:p>
              <a:endParaRPr lang="en-US"/>
            </a:p>
          </p:txBody>
        </p:sp>
        <p:sp>
          <p:nvSpPr>
            <p:cNvPr id="45401" name="Line 2733"/>
            <p:cNvSpPr>
              <a:spLocks noChangeShapeType="1"/>
            </p:cNvSpPr>
            <p:nvPr/>
          </p:nvSpPr>
          <p:spPr bwMode="auto">
            <a:xfrm>
              <a:off x="809" y="528"/>
              <a:ext cx="0" cy="96"/>
            </a:xfrm>
            <a:prstGeom prst="line">
              <a:avLst/>
            </a:prstGeom>
            <a:grpFill/>
            <a:ln w="28575">
              <a:solidFill>
                <a:schemeClr val="tx1"/>
              </a:solidFill>
              <a:round/>
              <a:headEnd/>
              <a:tailEnd/>
            </a:ln>
          </p:spPr>
          <p:txBody>
            <a:bodyPr wrap="none" anchor="ctr"/>
            <a:lstStyle/>
            <a:p>
              <a:endParaRPr lang="en-US"/>
            </a:p>
          </p:txBody>
        </p:sp>
        <p:sp>
          <p:nvSpPr>
            <p:cNvPr id="45402" name="Line 2734"/>
            <p:cNvSpPr>
              <a:spLocks noChangeShapeType="1"/>
            </p:cNvSpPr>
            <p:nvPr/>
          </p:nvSpPr>
          <p:spPr bwMode="auto">
            <a:xfrm>
              <a:off x="856" y="528"/>
              <a:ext cx="0" cy="96"/>
            </a:xfrm>
            <a:prstGeom prst="line">
              <a:avLst/>
            </a:prstGeom>
            <a:grpFill/>
            <a:ln w="28575">
              <a:solidFill>
                <a:schemeClr val="tx1"/>
              </a:solidFill>
              <a:round/>
              <a:headEnd/>
              <a:tailEnd/>
            </a:ln>
          </p:spPr>
          <p:txBody>
            <a:bodyPr wrap="none" anchor="ctr"/>
            <a:lstStyle/>
            <a:p>
              <a:endParaRPr lang="en-US"/>
            </a:p>
          </p:txBody>
        </p:sp>
        <p:sp>
          <p:nvSpPr>
            <p:cNvPr id="45403" name="Line 2735"/>
            <p:cNvSpPr>
              <a:spLocks noChangeShapeType="1"/>
            </p:cNvSpPr>
            <p:nvPr/>
          </p:nvSpPr>
          <p:spPr bwMode="auto">
            <a:xfrm>
              <a:off x="903" y="528"/>
              <a:ext cx="0" cy="96"/>
            </a:xfrm>
            <a:prstGeom prst="line">
              <a:avLst/>
            </a:prstGeom>
            <a:grpFill/>
            <a:ln w="28575">
              <a:solidFill>
                <a:schemeClr val="tx1"/>
              </a:solidFill>
              <a:round/>
              <a:headEnd/>
              <a:tailEnd/>
            </a:ln>
          </p:spPr>
          <p:txBody>
            <a:bodyPr wrap="none" anchor="ctr"/>
            <a:lstStyle/>
            <a:p>
              <a:endParaRPr lang="en-US"/>
            </a:p>
          </p:txBody>
        </p:sp>
        <p:sp>
          <p:nvSpPr>
            <p:cNvPr id="45404" name="Line 2736"/>
            <p:cNvSpPr>
              <a:spLocks noChangeShapeType="1"/>
            </p:cNvSpPr>
            <p:nvPr/>
          </p:nvSpPr>
          <p:spPr bwMode="auto">
            <a:xfrm>
              <a:off x="949" y="528"/>
              <a:ext cx="0" cy="96"/>
            </a:xfrm>
            <a:prstGeom prst="line">
              <a:avLst/>
            </a:prstGeom>
            <a:grpFill/>
            <a:ln w="28575">
              <a:solidFill>
                <a:schemeClr val="tx1"/>
              </a:solidFill>
              <a:round/>
              <a:headEnd/>
              <a:tailEnd/>
            </a:ln>
          </p:spPr>
          <p:txBody>
            <a:bodyPr wrap="none" anchor="ctr"/>
            <a:lstStyle/>
            <a:p>
              <a:endParaRPr lang="en-US"/>
            </a:p>
          </p:txBody>
        </p:sp>
        <p:sp>
          <p:nvSpPr>
            <p:cNvPr id="45405" name="Line 2737"/>
            <p:cNvSpPr>
              <a:spLocks noChangeShapeType="1"/>
            </p:cNvSpPr>
            <p:nvPr/>
          </p:nvSpPr>
          <p:spPr bwMode="auto">
            <a:xfrm>
              <a:off x="996" y="528"/>
              <a:ext cx="0" cy="96"/>
            </a:xfrm>
            <a:prstGeom prst="line">
              <a:avLst/>
            </a:prstGeom>
            <a:grpFill/>
            <a:ln w="28575">
              <a:solidFill>
                <a:schemeClr val="tx1"/>
              </a:solidFill>
              <a:round/>
              <a:headEnd/>
              <a:tailEnd/>
            </a:ln>
          </p:spPr>
          <p:txBody>
            <a:bodyPr wrap="none" anchor="ctr"/>
            <a:lstStyle/>
            <a:p>
              <a:endParaRPr lang="en-US"/>
            </a:p>
          </p:txBody>
        </p:sp>
        <p:sp>
          <p:nvSpPr>
            <p:cNvPr id="45406" name="Line 2738"/>
            <p:cNvSpPr>
              <a:spLocks noChangeShapeType="1"/>
            </p:cNvSpPr>
            <p:nvPr/>
          </p:nvSpPr>
          <p:spPr bwMode="auto">
            <a:xfrm>
              <a:off x="1043" y="528"/>
              <a:ext cx="0" cy="96"/>
            </a:xfrm>
            <a:prstGeom prst="line">
              <a:avLst/>
            </a:prstGeom>
            <a:grpFill/>
            <a:ln w="28575">
              <a:solidFill>
                <a:schemeClr val="tx1"/>
              </a:solidFill>
              <a:round/>
              <a:headEnd/>
              <a:tailEnd/>
            </a:ln>
          </p:spPr>
          <p:txBody>
            <a:bodyPr wrap="none" anchor="ctr"/>
            <a:lstStyle/>
            <a:p>
              <a:endParaRPr lang="en-US"/>
            </a:p>
          </p:txBody>
        </p:sp>
        <p:sp>
          <p:nvSpPr>
            <p:cNvPr id="45407" name="Line 2739"/>
            <p:cNvSpPr>
              <a:spLocks noChangeShapeType="1"/>
            </p:cNvSpPr>
            <p:nvPr/>
          </p:nvSpPr>
          <p:spPr bwMode="auto">
            <a:xfrm>
              <a:off x="1089" y="528"/>
              <a:ext cx="0" cy="96"/>
            </a:xfrm>
            <a:prstGeom prst="line">
              <a:avLst/>
            </a:prstGeom>
            <a:grpFill/>
            <a:ln w="28575">
              <a:solidFill>
                <a:schemeClr val="tx1"/>
              </a:solidFill>
              <a:round/>
              <a:headEnd/>
              <a:tailEnd/>
            </a:ln>
          </p:spPr>
          <p:txBody>
            <a:bodyPr wrap="none" anchor="ctr"/>
            <a:lstStyle/>
            <a:p>
              <a:endParaRPr lang="en-US"/>
            </a:p>
          </p:txBody>
        </p:sp>
        <p:sp>
          <p:nvSpPr>
            <p:cNvPr id="45408" name="Line 2740"/>
            <p:cNvSpPr>
              <a:spLocks noChangeShapeType="1"/>
            </p:cNvSpPr>
            <p:nvPr/>
          </p:nvSpPr>
          <p:spPr bwMode="auto">
            <a:xfrm>
              <a:off x="1136" y="528"/>
              <a:ext cx="0" cy="96"/>
            </a:xfrm>
            <a:prstGeom prst="line">
              <a:avLst/>
            </a:prstGeom>
            <a:grpFill/>
            <a:ln w="28575">
              <a:solidFill>
                <a:schemeClr val="tx1"/>
              </a:solidFill>
              <a:round/>
              <a:headEnd/>
              <a:tailEnd/>
            </a:ln>
          </p:spPr>
          <p:txBody>
            <a:bodyPr wrap="none" anchor="ctr"/>
            <a:lstStyle/>
            <a:p>
              <a:endParaRPr lang="en-US"/>
            </a:p>
          </p:txBody>
        </p:sp>
        <p:sp>
          <p:nvSpPr>
            <p:cNvPr id="45409" name="Oval 2741"/>
            <p:cNvSpPr>
              <a:spLocks noChangeArrowheads="1"/>
            </p:cNvSpPr>
            <p:nvPr/>
          </p:nvSpPr>
          <p:spPr bwMode="auto">
            <a:xfrm>
              <a:off x="1593" y="564"/>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10" name="Oval 2742"/>
            <p:cNvSpPr>
              <a:spLocks noChangeArrowheads="1"/>
            </p:cNvSpPr>
            <p:nvPr/>
          </p:nvSpPr>
          <p:spPr bwMode="auto">
            <a:xfrm>
              <a:off x="1546" y="564"/>
              <a:ext cx="28"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11" name="Oval 2743"/>
            <p:cNvSpPr>
              <a:spLocks noChangeArrowheads="1"/>
            </p:cNvSpPr>
            <p:nvPr/>
          </p:nvSpPr>
          <p:spPr bwMode="auto">
            <a:xfrm>
              <a:off x="1500" y="564"/>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12" name="Rectangle 2744"/>
            <p:cNvSpPr>
              <a:spLocks noChangeArrowheads="1"/>
            </p:cNvSpPr>
            <p:nvPr/>
          </p:nvSpPr>
          <p:spPr bwMode="auto">
            <a:xfrm>
              <a:off x="1382" y="557"/>
              <a:ext cx="26" cy="48"/>
            </a:xfrm>
            <a:prstGeom prst="rect">
              <a:avLst/>
            </a:prstGeom>
            <a:grpFill/>
            <a:ln w="12700">
              <a:solidFill>
                <a:schemeClr val="tx1"/>
              </a:solidFill>
              <a:miter lim="800000"/>
              <a:headEnd/>
              <a:tailEnd/>
            </a:ln>
          </p:spPr>
          <p:txBody>
            <a:bodyPr wrap="none" anchor="ctr"/>
            <a:lstStyle/>
            <a:p>
              <a:endParaRPr lang="es-ES" sz="1700" dirty="0">
                <a:cs typeface="Arial" pitchFamily="34" charset="0"/>
              </a:endParaRPr>
            </a:p>
          </p:txBody>
        </p:sp>
        <p:sp>
          <p:nvSpPr>
            <p:cNvPr id="45413" name="Rectangle 2745"/>
            <p:cNvSpPr>
              <a:spLocks noChangeArrowheads="1"/>
            </p:cNvSpPr>
            <p:nvPr/>
          </p:nvSpPr>
          <p:spPr bwMode="auto">
            <a:xfrm>
              <a:off x="1435" y="557"/>
              <a:ext cx="27" cy="48"/>
            </a:xfrm>
            <a:prstGeom prst="rect">
              <a:avLst/>
            </a:prstGeom>
            <a:grpFill/>
            <a:ln w="12700">
              <a:solidFill>
                <a:schemeClr val="tx1"/>
              </a:solidFill>
              <a:miter lim="800000"/>
              <a:headEnd/>
              <a:tailEnd/>
            </a:ln>
          </p:spPr>
          <p:txBody>
            <a:bodyPr wrap="none" anchor="ctr"/>
            <a:lstStyle/>
            <a:p>
              <a:endParaRPr lang="es-ES" sz="1700" dirty="0">
                <a:cs typeface="Arial" pitchFamily="34" charset="0"/>
              </a:endParaRPr>
            </a:p>
          </p:txBody>
        </p:sp>
        <p:sp>
          <p:nvSpPr>
            <p:cNvPr id="45414" name="Line 2746"/>
            <p:cNvSpPr>
              <a:spLocks noChangeShapeType="1"/>
            </p:cNvSpPr>
            <p:nvPr/>
          </p:nvSpPr>
          <p:spPr bwMode="auto">
            <a:xfrm flipH="1">
              <a:off x="1206" y="564"/>
              <a:ext cx="140" cy="0"/>
            </a:xfrm>
            <a:prstGeom prst="line">
              <a:avLst/>
            </a:prstGeom>
            <a:grpFill/>
            <a:ln w="28575">
              <a:solidFill>
                <a:schemeClr val="tx1"/>
              </a:solidFill>
              <a:round/>
              <a:headEnd/>
              <a:tailEnd/>
            </a:ln>
          </p:spPr>
          <p:txBody>
            <a:bodyPr wrap="none" anchor="ctr"/>
            <a:lstStyle/>
            <a:p>
              <a:endParaRPr lang="en-US"/>
            </a:p>
          </p:txBody>
        </p:sp>
        <p:sp>
          <p:nvSpPr>
            <p:cNvPr id="45415" name="Line 2747"/>
            <p:cNvSpPr>
              <a:spLocks noChangeShapeType="1"/>
            </p:cNvSpPr>
            <p:nvPr/>
          </p:nvSpPr>
          <p:spPr bwMode="auto">
            <a:xfrm flipH="1">
              <a:off x="1206" y="594"/>
              <a:ext cx="140" cy="0"/>
            </a:xfrm>
            <a:prstGeom prst="line">
              <a:avLst/>
            </a:prstGeom>
            <a:grpFill/>
            <a:ln w="28575">
              <a:solidFill>
                <a:schemeClr val="tx1"/>
              </a:solidFill>
              <a:round/>
              <a:headEnd/>
              <a:tailEnd/>
            </a:ln>
          </p:spPr>
          <p:txBody>
            <a:bodyPr wrap="none" anchor="ctr"/>
            <a:lstStyle/>
            <a:p>
              <a:endParaRPr lang="en-US"/>
            </a:p>
          </p:txBody>
        </p:sp>
        <p:sp>
          <p:nvSpPr>
            <p:cNvPr id="45416" name="Line 2748"/>
            <p:cNvSpPr>
              <a:spLocks noChangeShapeType="1"/>
            </p:cNvSpPr>
            <p:nvPr/>
          </p:nvSpPr>
          <p:spPr bwMode="auto">
            <a:xfrm>
              <a:off x="1696" y="432"/>
              <a:ext cx="0" cy="192"/>
            </a:xfrm>
            <a:prstGeom prst="line">
              <a:avLst/>
            </a:prstGeom>
            <a:grpFill/>
            <a:ln w="28575">
              <a:solidFill>
                <a:schemeClr val="tx1"/>
              </a:solidFill>
              <a:round/>
              <a:headEnd/>
              <a:tailEnd/>
            </a:ln>
          </p:spPr>
          <p:txBody>
            <a:bodyPr wrap="none" anchor="ctr"/>
            <a:lstStyle/>
            <a:p>
              <a:endParaRPr lang="en-US"/>
            </a:p>
          </p:txBody>
        </p:sp>
        <p:sp>
          <p:nvSpPr>
            <p:cNvPr id="45417" name="Line 2749"/>
            <p:cNvSpPr>
              <a:spLocks noChangeShapeType="1"/>
            </p:cNvSpPr>
            <p:nvPr/>
          </p:nvSpPr>
          <p:spPr bwMode="auto">
            <a:xfrm>
              <a:off x="1743" y="432"/>
              <a:ext cx="0" cy="192"/>
            </a:xfrm>
            <a:prstGeom prst="line">
              <a:avLst/>
            </a:prstGeom>
            <a:grpFill/>
            <a:ln w="28575">
              <a:solidFill>
                <a:schemeClr val="tx1"/>
              </a:solidFill>
              <a:round/>
              <a:headEnd/>
              <a:tailEnd/>
            </a:ln>
          </p:spPr>
          <p:txBody>
            <a:bodyPr wrap="none" anchor="ctr"/>
            <a:lstStyle/>
            <a:p>
              <a:endParaRPr lang="en-US"/>
            </a:p>
          </p:txBody>
        </p:sp>
        <p:sp>
          <p:nvSpPr>
            <p:cNvPr id="45418" name="Line 2750"/>
            <p:cNvSpPr>
              <a:spLocks noChangeShapeType="1"/>
            </p:cNvSpPr>
            <p:nvPr/>
          </p:nvSpPr>
          <p:spPr bwMode="auto">
            <a:xfrm>
              <a:off x="1789" y="432"/>
              <a:ext cx="0" cy="192"/>
            </a:xfrm>
            <a:prstGeom prst="line">
              <a:avLst/>
            </a:prstGeom>
            <a:grpFill/>
            <a:ln w="28575">
              <a:solidFill>
                <a:schemeClr val="tx1"/>
              </a:solidFill>
              <a:round/>
              <a:headEnd/>
              <a:tailEnd/>
            </a:ln>
          </p:spPr>
          <p:txBody>
            <a:bodyPr wrap="none" anchor="ctr"/>
            <a:lstStyle/>
            <a:p>
              <a:endParaRPr lang="en-US"/>
            </a:p>
          </p:txBody>
        </p:sp>
        <p:sp>
          <p:nvSpPr>
            <p:cNvPr id="45419" name="Line 2751"/>
            <p:cNvSpPr>
              <a:spLocks noChangeShapeType="1"/>
            </p:cNvSpPr>
            <p:nvPr/>
          </p:nvSpPr>
          <p:spPr bwMode="auto">
            <a:xfrm>
              <a:off x="1836" y="432"/>
              <a:ext cx="0" cy="192"/>
            </a:xfrm>
            <a:prstGeom prst="line">
              <a:avLst/>
            </a:prstGeom>
            <a:grpFill/>
            <a:ln w="28575">
              <a:solidFill>
                <a:schemeClr val="tx1"/>
              </a:solidFill>
              <a:round/>
              <a:headEnd/>
              <a:tailEnd/>
            </a:ln>
          </p:spPr>
          <p:txBody>
            <a:bodyPr wrap="none" anchor="ctr"/>
            <a:lstStyle/>
            <a:p>
              <a:endParaRPr lang="en-US"/>
            </a:p>
          </p:txBody>
        </p:sp>
        <p:sp>
          <p:nvSpPr>
            <p:cNvPr id="45420" name="Line 2752"/>
            <p:cNvSpPr>
              <a:spLocks noChangeShapeType="1"/>
            </p:cNvSpPr>
            <p:nvPr/>
          </p:nvSpPr>
          <p:spPr bwMode="auto">
            <a:xfrm>
              <a:off x="1883" y="432"/>
              <a:ext cx="0" cy="192"/>
            </a:xfrm>
            <a:prstGeom prst="line">
              <a:avLst/>
            </a:prstGeom>
            <a:grpFill/>
            <a:ln w="28575">
              <a:solidFill>
                <a:schemeClr val="tx1"/>
              </a:solidFill>
              <a:round/>
              <a:headEnd/>
              <a:tailEnd/>
            </a:ln>
          </p:spPr>
          <p:txBody>
            <a:bodyPr wrap="none" anchor="ctr"/>
            <a:lstStyle/>
            <a:p>
              <a:endParaRPr lang="en-US"/>
            </a:p>
          </p:txBody>
        </p:sp>
        <p:sp>
          <p:nvSpPr>
            <p:cNvPr id="45421" name="Line 2753"/>
            <p:cNvSpPr>
              <a:spLocks noChangeShapeType="1"/>
            </p:cNvSpPr>
            <p:nvPr/>
          </p:nvSpPr>
          <p:spPr bwMode="auto">
            <a:xfrm>
              <a:off x="1929" y="432"/>
              <a:ext cx="0" cy="192"/>
            </a:xfrm>
            <a:prstGeom prst="line">
              <a:avLst/>
            </a:prstGeom>
            <a:grpFill/>
            <a:ln w="28575">
              <a:solidFill>
                <a:schemeClr val="tx1"/>
              </a:solidFill>
              <a:round/>
              <a:headEnd/>
              <a:tailEnd/>
            </a:ln>
          </p:spPr>
          <p:txBody>
            <a:bodyPr wrap="none" anchor="ctr"/>
            <a:lstStyle/>
            <a:p>
              <a:endParaRPr lang="en-US"/>
            </a:p>
          </p:txBody>
        </p:sp>
        <p:sp>
          <p:nvSpPr>
            <p:cNvPr id="45422" name="Line 2754"/>
            <p:cNvSpPr>
              <a:spLocks noChangeShapeType="1"/>
            </p:cNvSpPr>
            <p:nvPr/>
          </p:nvSpPr>
          <p:spPr bwMode="auto">
            <a:xfrm>
              <a:off x="1976" y="432"/>
              <a:ext cx="0" cy="192"/>
            </a:xfrm>
            <a:prstGeom prst="line">
              <a:avLst/>
            </a:prstGeom>
            <a:grpFill/>
            <a:ln w="28575">
              <a:solidFill>
                <a:schemeClr val="tx1"/>
              </a:solidFill>
              <a:round/>
              <a:headEnd/>
              <a:tailEnd/>
            </a:ln>
          </p:spPr>
          <p:txBody>
            <a:bodyPr wrap="none" anchor="ctr"/>
            <a:lstStyle/>
            <a:p>
              <a:endParaRPr lang="en-US"/>
            </a:p>
          </p:txBody>
        </p:sp>
        <p:sp>
          <p:nvSpPr>
            <p:cNvPr id="45423" name="Line 2755"/>
            <p:cNvSpPr>
              <a:spLocks noChangeShapeType="1"/>
            </p:cNvSpPr>
            <p:nvPr/>
          </p:nvSpPr>
          <p:spPr bwMode="auto">
            <a:xfrm>
              <a:off x="2023" y="432"/>
              <a:ext cx="0" cy="192"/>
            </a:xfrm>
            <a:prstGeom prst="line">
              <a:avLst/>
            </a:prstGeom>
            <a:grpFill/>
            <a:ln w="28575">
              <a:solidFill>
                <a:schemeClr val="tx1"/>
              </a:solidFill>
              <a:round/>
              <a:headEnd/>
              <a:tailEnd/>
            </a:ln>
          </p:spPr>
          <p:txBody>
            <a:bodyPr wrap="none" anchor="ctr"/>
            <a:lstStyle/>
            <a:p>
              <a:endParaRPr lang="en-US"/>
            </a:p>
          </p:txBody>
        </p:sp>
        <p:sp>
          <p:nvSpPr>
            <p:cNvPr id="45424" name="Line 2756"/>
            <p:cNvSpPr>
              <a:spLocks noChangeShapeType="1"/>
            </p:cNvSpPr>
            <p:nvPr/>
          </p:nvSpPr>
          <p:spPr bwMode="auto">
            <a:xfrm>
              <a:off x="2069" y="432"/>
              <a:ext cx="0" cy="192"/>
            </a:xfrm>
            <a:prstGeom prst="line">
              <a:avLst/>
            </a:prstGeom>
            <a:grpFill/>
            <a:ln w="28575">
              <a:solidFill>
                <a:schemeClr val="tx1"/>
              </a:solidFill>
              <a:round/>
              <a:headEnd/>
              <a:tailEnd/>
            </a:ln>
          </p:spPr>
          <p:txBody>
            <a:bodyPr wrap="none" anchor="ctr"/>
            <a:lstStyle/>
            <a:p>
              <a:endParaRPr lang="en-US"/>
            </a:p>
          </p:txBody>
        </p:sp>
        <p:sp>
          <p:nvSpPr>
            <p:cNvPr id="45425" name="Line 2757"/>
            <p:cNvSpPr>
              <a:spLocks noChangeShapeType="1"/>
            </p:cNvSpPr>
            <p:nvPr/>
          </p:nvSpPr>
          <p:spPr bwMode="auto">
            <a:xfrm>
              <a:off x="2116" y="432"/>
              <a:ext cx="0" cy="192"/>
            </a:xfrm>
            <a:prstGeom prst="line">
              <a:avLst/>
            </a:prstGeom>
            <a:grpFill/>
            <a:ln w="28575">
              <a:solidFill>
                <a:schemeClr val="tx1"/>
              </a:solidFill>
              <a:round/>
              <a:headEnd/>
              <a:tailEnd/>
            </a:ln>
          </p:spPr>
          <p:txBody>
            <a:bodyPr wrap="none" anchor="ctr"/>
            <a:lstStyle/>
            <a:p>
              <a:endParaRPr lang="en-US"/>
            </a:p>
          </p:txBody>
        </p:sp>
        <p:sp>
          <p:nvSpPr>
            <p:cNvPr id="45426" name="Line 2758"/>
            <p:cNvSpPr>
              <a:spLocks noChangeShapeType="1"/>
            </p:cNvSpPr>
            <p:nvPr/>
          </p:nvSpPr>
          <p:spPr bwMode="auto">
            <a:xfrm>
              <a:off x="2163" y="432"/>
              <a:ext cx="0" cy="192"/>
            </a:xfrm>
            <a:prstGeom prst="line">
              <a:avLst/>
            </a:prstGeom>
            <a:grpFill/>
            <a:ln w="28575">
              <a:solidFill>
                <a:schemeClr val="tx1"/>
              </a:solidFill>
              <a:round/>
              <a:headEnd/>
              <a:tailEnd/>
            </a:ln>
          </p:spPr>
          <p:txBody>
            <a:bodyPr wrap="none" anchor="ctr"/>
            <a:lstStyle/>
            <a:p>
              <a:endParaRPr lang="en-US"/>
            </a:p>
          </p:txBody>
        </p:sp>
        <p:grpSp>
          <p:nvGrpSpPr>
            <p:cNvPr id="3191822" name="Group 2759"/>
            <p:cNvGrpSpPr>
              <a:grpSpLocks/>
            </p:cNvGrpSpPr>
            <p:nvPr/>
          </p:nvGrpSpPr>
          <p:grpSpPr bwMode="auto">
            <a:xfrm>
              <a:off x="623" y="432"/>
              <a:ext cx="560" cy="96"/>
              <a:chOff x="623" y="432"/>
              <a:chExt cx="560" cy="96"/>
            </a:xfrm>
            <a:grpFill/>
          </p:grpSpPr>
          <p:sp>
            <p:nvSpPr>
              <p:cNvPr id="45451" name="Rectangle 2760"/>
              <p:cNvSpPr>
                <a:spLocks noChangeArrowheads="1"/>
              </p:cNvSpPr>
              <p:nvPr/>
            </p:nvSpPr>
            <p:spPr bwMode="auto">
              <a:xfrm>
                <a:off x="623" y="432"/>
                <a:ext cx="560" cy="96"/>
              </a:xfrm>
              <a:prstGeom prst="rect">
                <a:avLst/>
              </a:prstGeom>
              <a:grpFill/>
              <a:ln w="12700">
                <a:solidFill>
                  <a:schemeClr val="tx1"/>
                </a:solidFill>
                <a:miter lim="800000"/>
                <a:headEnd/>
                <a:tailEnd/>
              </a:ln>
            </p:spPr>
            <p:txBody>
              <a:bodyPr wrap="none" anchor="ctr"/>
              <a:lstStyle/>
              <a:p>
                <a:endParaRPr lang="es-ES" sz="1700" dirty="0">
                  <a:cs typeface="Arial" pitchFamily="34" charset="0"/>
                </a:endParaRPr>
              </a:p>
            </p:txBody>
          </p:sp>
          <p:sp>
            <p:nvSpPr>
              <p:cNvPr id="45452" name="Line 2761"/>
              <p:cNvSpPr>
                <a:spLocks noChangeShapeType="1"/>
              </p:cNvSpPr>
              <p:nvPr/>
            </p:nvSpPr>
            <p:spPr bwMode="auto">
              <a:xfrm>
                <a:off x="669" y="463"/>
                <a:ext cx="467" cy="0"/>
              </a:xfrm>
              <a:prstGeom prst="line">
                <a:avLst/>
              </a:prstGeom>
              <a:grpFill/>
              <a:ln w="28575">
                <a:solidFill>
                  <a:srgbClr val="333333"/>
                </a:solidFill>
                <a:round/>
                <a:headEnd/>
                <a:tailEnd/>
              </a:ln>
            </p:spPr>
            <p:txBody>
              <a:bodyPr wrap="none" anchor="ctr"/>
              <a:lstStyle/>
              <a:p>
                <a:endParaRPr lang="en-US"/>
              </a:p>
            </p:txBody>
          </p:sp>
          <p:sp>
            <p:nvSpPr>
              <p:cNvPr id="45453" name="Line 2762"/>
              <p:cNvSpPr>
                <a:spLocks noChangeShapeType="1"/>
              </p:cNvSpPr>
              <p:nvPr/>
            </p:nvSpPr>
            <p:spPr bwMode="auto">
              <a:xfrm>
                <a:off x="699" y="501"/>
                <a:ext cx="33" cy="0"/>
              </a:xfrm>
              <a:prstGeom prst="line">
                <a:avLst/>
              </a:prstGeom>
              <a:grpFill/>
              <a:ln w="12700">
                <a:solidFill>
                  <a:srgbClr val="66FF33"/>
                </a:solidFill>
                <a:round/>
                <a:headEnd/>
                <a:tailEnd/>
              </a:ln>
            </p:spPr>
            <p:txBody>
              <a:bodyPr wrap="none" anchor="ctr"/>
              <a:lstStyle/>
              <a:p>
                <a:endParaRPr lang="en-US"/>
              </a:p>
            </p:txBody>
          </p:sp>
          <p:sp>
            <p:nvSpPr>
              <p:cNvPr id="45454" name="Line 2763"/>
              <p:cNvSpPr>
                <a:spLocks noChangeShapeType="1"/>
              </p:cNvSpPr>
              <p:nvPr/>
            </p:nvSpPr>
            <p:spPr bwMode="auto">
              <a:xfrm flipH="1">
                <a:off x="1039" y="501"/>
                <a:ext cx="52" cy="0"/>
              </a:xfrm>
              <a:prstGeom prst="line">
                <a:avLst/>
              </a:prstGeom>
              <a:grpFill/>
              <a:ln w="28575">
                <a:solidFill>
                  <a:srgbClr val="333333"/>
                </a:solidFill>
                <a:round/>
                <a:headEnd/>
                <a:tailEnd/>
              </a:ln>
            </p:spPr>
            <p:txBody>
              <a:bodyPr wrap="none" anchor="ctr"/>
              <a:lstStyle/>
              <a:p>
                <a:endParaRPr lang="en-US"/>
              </a:p>
            </p:txBody>
          </p:sp>
        </p:grpSp>
        <p:sp>
          <p:nvSpPr>
            <p:cNvPr id="45428" name="Rectangle 2764"/>
            <p:cNvSpPr>
              <a:spLocks noChangeArrowheads="1"/>
            </p:cNvSpPr>
            <p:nvPr/>
          </p:nvSpPr>
          <p:spPr bwMode="auto">
            <a:xfrm>
              <a:off x="1183" y="432"/>
              <a:ext cx="466" cy="96"/>
            </a:xfrm>
            <a:prstGeom prst="rect">
              <a:avLst/>
            </a:prstGeom>
            <a:grpFill/>
            <a:ln w="12700">
              <a:solidFill>
                <a:schemeClr val="tx1"/>
              </a:solidFill>
              <a:miter lim="800000"/>
              <a:headEnd/>
              <a:tailEnd/>
            </a:ln>
          </p:spPr>
          <p:txBody>
            <a:bodyPr wrap="none" anchor="ctr"/>
            <a:lstStyle/>
            <a:p>
              <a:endParaRPr lang="es-ES" sz="1700" dirty="0">
                <a:cs typeface="Arial" pitchFamily="34" charset="0"/>
              </a:endParaRPr>
            </a:p>
          </p:txBody>
        </p:sp>
        <p:sp>
          <p:nvSpPr>
            <p:cNvPr id="45429" name="Oval 2765"/>
            <p:cNvSpPr>
              <a:spLocks noChangeArrowheads="1"/>
            </p:cNvSpPr>
            <p:nvPr/>
          </p:nvSpPr>
          <p:spPr bwMode="auto">
            <a:xfrm>
              <a:off x="1192" y="442"/>
              <a:ext cx="28"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0" name="Oval 2766"/>
            <p:cNvSpPr>
              <a:spLocks noChangeArrowheads="1"/>
            </p:cNvSpPr>
            <p:nvPr/>
          </p:nvSpPr>
          <p:spPr bwMode="auto">
            <a:xfrm>
              <a:off x="1192" y="490"/>
              <a:ext cx="28"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1" name="Oval 2767"/>
            <p:cNvSpPr>
              <a:spLocks noChangeArrowheads="1"/>
            </p:cNvSpPr>
            <p:nvPr/>
          </p:nvSpPr>
          <p:spPr bwMode="auto">
            <a:xfrm>
              <a:off x="1239" y="442"/>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2" name="Oval 2768"/>
            <p:cNvSpPr>
              <a:spLocks noChangeArrowheads="1"/>
            </p:cNvSpPr>
            <p:nvPr/>
          </p:nvSpPr>
          <p:spPr bwMode="auto">
            <a:xfrm>
              <a:off x="1239" y="490"/>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3" name="Oval 2769"/>
            <p:cNvSpPr>
              <a:spLocks noChangeArrowheads="1"/>
            </p:cNvSpPr>
            <p:nvPr/>
          </p:nvSpPr>
          <p:spPr bwMode="auto">
            <a:xfrm>
              <a:off x="1286" y="442"/>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4" name="Oval 2770"/>
            <p:cNvSpPr>
              <a:spLocks noChangeArrowheads="1"/>
            </p:cNvSpPr>
            <p:nvPr/>
          </p:nvSpPr>
          <p:spPr bwMode="auto">
            <a:xfrm>
              <a:off x="1286" y="490"/>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5" name="Oval 2771"/>
            <p:cNvSpPr>
              <a:spLocks noChangeArrowheads="1"/>
            </p:cNvSpPr>
            <p:nvPr/>
          </p:nvSpPr>
          <p:spPr bwMode="auto">
            <a:xfrm>
              <a:off x="1332" y="442"/>
              <a:ext cx="28"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6" name="Oval 2772"/>
            <p:cNvSpPr>
              <a:spLocks noChangeArrowheads="1"/>
            </p:cNvSpPr>
            <p:nvPr/>
          </p:nvSpPr>
          <p:spPr bwMode="auto">
            <a:xfrm>
              <a:off x="1332" y="490"/>
              <a:ext cx="28"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7" name="Oval 2773"/>
            <p:cNvSpPr>
              <a:spLocks noChangeArrowheads="1"/>
            </p:cNvSpPr>
            <p:nvPr/>
          </p:nvSpPr>
          <p:spPr bwMode="auto">
            <a:xfrm>
              <a:off x="1379" y="442"/>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8" name="Oval 2774"/>
            <p:cNvSpPr>
              <a:spLocks noChangeArrowheads="1"/>
            </p:cNvSpPr>
            <p:nvPr/>
          </p:nvSpPr>
          <p:spPr bwMode="auto">
            <a:xfrm>
              <a:off x="1379" y="490"/>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39" name="Oval 2775"/>
            <p:cNvSpPr>
              <a:spLocks noChangeArrowheads="1"/>
            </p:cNvSpPr>
            <p:nvPr/>
          </p:nvSpPr>
          <p:spPr bwMode="auto">
            <a:xfrm>
              <a:off x="1426" y="442"/>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0" name="Oval 2776"/>
            <p:cNvSpPr>
              <a:spLocks noChangeArrowheads="1"/>
            </p:cNvSpPr>
            <p:nvPr/>
          </p:nvSpPr>
          <p:spPr bwMode="auto">
            <a:xfrm>
              <a:off x="1426" y="490"/>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1" name="Oval 2777"/>
            <p:cNvSpPr>
              <a:spLocks noChangeArrowheads="1"/>
            </p:cNvSpPr>
            <p:nvPr/>
          </p:nvSpPr>
          <p:spPr bwMode="auto">
            <a:xfrm>
              <a:off x="1472" y="442"/>
              <a:ext cx="28"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2" name="Oval 2778"/>
            <p:cNvSpPr>
              <a:spLocks noChangeArrowheads="1"/>
            </p:cNvSpPr>
            <p:nvPr/>
          </p:nvSpPr>
          <p:spPr bwMode="auto">
            <a:xfrm>
              <a:off x="1472" y="490"/>
              <a:ext cx="28"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3" name="Oval 2779"/>
            <p:cNvSpPr>
              <a:spLocks noChangeArrowheads="1"/>
            </p:cNvSpPr>
            <p:nvPr/>
          </p:nvSpPr>
          <p:spPr bwMode="auto">
            <a:xfrm>
              <a:off x="1519" y="442"/>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4" name="Oval 2780"/>
            <p:cNvSpPr>
              <a:spLocks noChangeArrowheads="1"/>
            </p:cNvSpPr>
            <p:nvPr/>
          </p:nvSpPr>
          <p:spPr bwMode="auto">
            <a:xfrm>
              <a:off x="1519" y="490"/>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5" name="Oval 2781"/>
            <p:cNvSpPr>
              <a:spLocks noChangeArrowheads="1"/>
            </p:cNvSpPr>
            <p:nvPr/>
          </p:nvSpPr>
          <p:spPr bwMode="auto">
            <a:xfrm>
              <a:off x="1566" y="442"/>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6" name="Oval 2782"/>
            <p:cNvSpPr>
              <a:spLocks noChangeArrowheads="1"/>
            </p:cNvSpPr>
            <p:nvPr/>
          </p:nvSpPr>
          <p:spPr bwMode="auto">
            <a:xfrm>
              <a:off x="1566" y="490"/>
              <a:ext cx="27"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7" name="Oval 2783"/>
            <p:cNvSpPr>
              <a:spLocks noChangeArrowheads="1"/>
            </p:cNvSpPr>
            <p:nvPr/>
          </p:nvSpPr>
          <p:spPr bwMode="auto">
            <a:xfrm>
              <a:off x="1612" y="442"/>
              <a:ext cx="28"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8" name="Oval 2784"/>
            <p:cNvSpPr>
              <a:spLocks noChangeArrowheads="1"/>
            </p:cNvSpPr>
            <p:nvPr/>
          </p:nvSpPr>
          <p:spPr bwMode="auto">
            <a:xfrm>
              <a:off x="1612" y="490"/>
              <a:ext cx="28" cy="28"/>
            </a:xfrm>
            <a:prstGeom prst="ellipse">
              <a:avLst/>
            </a:prstGeom>
            <a:grpFill/>
            <a:ln w="12700">
              <a:noFill/>
              <a:round/>
              <a:headEnd/>
              <a:tailEnd/>
            </a:ln>
          </p:spPr>
          <p:txBody>
            <a:bodyPr wrap="none" anchor="ctr"/>
            <a:lstStyle/>
            <a:p>
              <a:endParaRPr lang="es-ES" sz="1700" dirty="0">
                <a:cs typeface="Arial" pitchFamily="34" charset="0"/>
              </a:endParaRPr>
            </a:p>
          </p:txBody>
        </p:sp>
        <p:sp>
          <p:nvSpPr>
            <p:cNvPr id="45449" name="Line 2785"/>
            <p:cNvSpPr>
              <a:spLocks noChangeShapeType="1"/>
            </p:cNvSpPr>
            <p:nvPr/>
          </p:nvSpPr>
          <p:spPr bwMode="auto">
            <a:xfrm>
              <a:off x="623" y="432"/>
              <a:ext cx="1586" cy="0"/>
            </a:xfrm>
            <a:prstGeom prst="line">
              <a:avLst/>
            </a:prstGeom>
            <a:grpFill/>
            <a:ln w="6350">
              <a:solidFill>
                <a:srgbClr val="B2B2B2"/>
              </a:solidFill>
              <a:round/>
              <a:headEnd/>
              <a:tailEnd/>
            </a:ln>
          </p:spPr>
          <p:txBody>
            <a:bodyPr wrap="none" anchor="ctr"/>
            <a:lstStyle/>
            <a:p>
              <a:endParaRPr lang="en-US"/>
            </a:p>
          </p:txBody>
        </p:sp>
        <p:sp>
          <p:nvSpPr>
            <p:cNvPr id="45450" name="Line 2786"/>
            <p:cNvSpPr>
              <a:spLocks noChangeShapeType="1"/>
            </p:cNvSpPr>
            <p:nvPr/>
          </p:nvSpPr>
          <p:spPr bwMode="auto">
            <a:xfrm>
              <a:off x="623" y="624"/>
              <a:ext cx="1586" cy="0"/>
            </a:xfrm>
            <a:prstGeom prst="line">
              <a:avLst/>
            </a:prstGeom>
            <a:grpFill/>
            <a:ln w="6350">
              <a:solidFill>
                <a:srgbClr val="B2B2B2"/>
              </a:solidFill>
              <a:round/>
              <a:headEnd/>
              <a:tailEnd/>
            </a:ln>
          </p:spPr>
          <p:txBody>
            <a:bodyPr wrap="none" anchor="ctr"/>
            <a:lstStyle/>
            <a:p>
              <a:endParaRPr lang="en-US"/>
            </a:p>
          </p:txBody>
        </p:sp>
      </p:grpSp>
      <p:sp>
        <p:nvSpPr>
          <p:cNvPr id="45182" name="Line 2787"/>
          <p:cNvSpPr>
            <a:spLocks noChangeShapeType="1"/>
          </p:cNvSpPr>
          <p:nvPr/>
        </p:nvSpPr>
        <p:spPr bwMode="auto">
          <a:xfrm flipH="1" flipV="1">
            <a:off x="1988822" y="1603248"/>
            <a:ext cx="876299" cy="752476"/>
          </a:xfrm>
          <a:prstGeom prst="line">
            <a:avLst/>
          </a:prstGeom>
          <a:noFill/>
          <a:ln w="28575">
            <a:solidFill>
              <a:schemeClr val="hlink"/>
            </a:solidFill>
            <a:round/>
            <a:headEnd/>
            <a:tailEnd/>
          </a:ln>
        </p:spPr>
        <p:txBody>
          <a:bodyPr lIns="130622" tIns="65311" rIns="130622" bIns="65311"/>
          <a:lstStyle/>
          <a:p>
            <a:endParaRPr lang="en-US"/>
          </a:p>
        </p:txBody>
      </p:sp>
      <p:sp>
        <p:nvSpPr>
          <p:cNvPr id="45183" name="Line 2788"/>
          <p:cNvSpPr>
            <a:spLocks noChangeShapeType="1"/>
          </p:cNvSpPr>
          <p:nvPr/>
        </p:nvSpPr>
        <p:spPr bwMode="auto">
          <a:xfrm flipH="1" flipV="1">
            <a:off x="2181861" y="1588009"/>
            <a:ext cx="708659" cy="628650"/>
          </a:xfrm>
          <a:prstGeom prst="line">
            <a:avLst/>
          </a:prstGeom>
          <a:noFill/>
          <a:ln w="28575">
            <a:solidFill>
              <a:schemeClr val="hlink"/>
            </a:solidFill>
            <a:round/>
            <a:headEnd/>
            <a:tailEnd/>
          </a:ln>
        </p:spPr>
        <p:txBody>
          <a:bodyPr lIns="130622" tIns="65311" rIns="130622" bIns="65311"/>
          <a:lstStyle/>
          <a:p>
            <a:endParaRPr lang="en-US"/>
          </a:p>
        </p:txBody>
      </p:sp>
      <p:sp>
        <p:nvSpPr>
          <p:cNvPr id="45184" name="Line 2793"/>
          <p:cNvSpPr>
            <a:spLocks noChangeShapeType="1"/>
          </p:cNvSpPr>
          <p:nvPr/>
        </p:nvSpPr>
        <p:spPr bwMode="auto">
          <a:xfrm>
            <a:off x="1460501" y="5157978"/>
            <a:ext cx="203200" cy="0"/>
          </a:xfrm>
          <a:prstGeom prst="line">
            <a:avLst/>
          </a:prstGeom>
          <a:noFill/>
          <a:ln w="19050">
            <a:solidFill>
              <a:srgbClr val="0000FF"/>
            </a:solidFill>
            <a:round/>
            <a:headEnd/>
            <a:tailEnd/>
          </a:ln>
        </p:spPr>
        <p:txBody>
          <a:bodyPr lIns="130622" tIns="65311" rIns="130622" bIns="65311"/>
          <a:lstStyle/>
          <a:p>
            <a:endParaRPr lang="en-US"/>
          </a:p>
        </p:txBody>
      </p:sp>
      <p:grpSp>
        <p:nvGrpSpPr>
          <p:cNvPr id="3191823" name="Group 3069"/>
          <p:cNvGrpSpPr>
            <a:grpSpLocks/>
          </p:cNvGrpSpPr>
          <p:nvPr/>
        </p:nvGrpSpPr>
        <p:grpSpPr bwMode="auto">
          <a:xfrm>
            <a:off x="1452881" y="2222374"/>
            <a:ext cx="210821" cy="2935604"/>
            <a:chOff x="599" y="1206"/>
            <a:chExt cx="83" cy="1541"/>
          </a:xfrm>
        </p:grpSpPr>
        <p:sp>
          <p:nvSpPr>
            <p:cNvPr id="45376" name="Line 2792"/>
            <p:cNvSpPr>
              <a:spLocks noChangeShapeType="1"/>
            </p:cNvSpPr>
            <p:nvPr/>
          </p:nvSpPr>
          <p:spPr bwMode="auto">
            <a:xfrm>
              <a:off x="602" y="2667"/>
              <a:ext cx="80" cy="0"/>
            </a:xfrm>
            <a:prstGeom prst="line">
              <a:avLst/>
            </a:prstGeom>
            <a:noFill/>
            <a:ln w="19050">
              <a:solidFill>
                <a:schemeClr val="hlink"/>
              </a:solidFill>
              <a:round/>
              <a:headEnd/>
              <a:tailEnd/>
            </a:ln>
          </p:spPr>
          <p:txBody>
            <a:bodyPr/>
            <a:lstStyle/>
            <a:p>
              <a:endParaRPr lang="en-US"/>
            </a:p>
          </p:txBody>
        </p:sp>
        <p:sp>
          <p:nvSpPr>
            <p:cNvPr id="45377" name="Line 2794"/>
            <p:cNvSpPr>
              <a:spLocks noChangeShapeType="1"/>
            </p:cNvSpPr>
            <p:nvPr/>
          </p:nvSpPr>
          <p:spPr bwMode="auto">
            <a:xfrm>
              <a:off x="602" y="2507"/>
              <a:ext cx="80" cy="0"/>
            </a:xfrm>
            <a:prstGeom prst="line">
              <a:avLst/>
            </a:prstGeom>
            <a:noFill/>
            <a:ln w="19050">
              <a:solidFill>
                <a:schemeClr val="hlink"/>
              </a:solidFill>
              <a:round/>
              <a:headEnd/>
              <a:tailEnd/>
            </a:ln>
          </p:spPr>
          <p:txBody>
            <a:bodyPr/>
            <a:lstStyle/>
            <a:p>
              <a:endParaRPr lang="en-US"/>
            </a:p>
          </p:txBody>
        </p:sp>
        <p:sp>
          <p:nvSpPr>
            <p:cNvPr id="45378" name="Line 2795"/>
            <p:cNvSpPr>
              <a:spLocks noChangeShapeType="1"/>
            </p:cNvSpPr>
            <p:nvPr/>
          </p:nvSpPr>
          <p:spPr bwMode="auto">
            <a:xfrm>
              <a:off x="602" y="2587"/>
              <a:ext cx="80" cy="0"/>
            </a:xfrm>
            <a:prstGeom prst="line">
              <a:avLst/>
            </a:prstGeom>
            <a:noFill/>
            <a:ln w="19050">
              <a:solidFill>
                <a:schemeClr val="hlink"/>
              </a:solidFill>
              <a:round/>
              <a:headEnd/>
              <a:tailEnd/>
            </a:ln>
          </p:spPr>
          <p:txBody>
            <a:bodyPr/>
            <a:lstStyle/>
            <a:p>
              <a:endParaRPr lang="en-US"/>
            </a:p>
          </p:txBody>
        </p:sp>
        <p:sp>
          <p:nvSpPr>
            <p:cNvPr id="45379" name="Line 2796"/>
            <p:cNvSpPr>
              <a:spLocks noChangeShapeType="1"/>
            </p:cNvSpPr>
            <p:nvPr/>
          </p:nvSpPr>
          <p:spPr bwMode="auto">
            <a:xfrm>
              <a:off x="602" y="2347"/>
              <a:ext cx="80" cy="0"/>
            </a:xfrm>
            <a:prstGeom prst="line">
              <a:avLst/>
            </a:prstGeom>
            <a:noFill/>
            <a:ln w="19050">
              <a:solidFill>
                <a:schemeClr val="hlink"/>
              </a:solidFill>
              <a:round/>
              <a:headEnd/>
              <a:tailEnd/>
            </a:ln>
          </p:spPr>
          <p:txBody>
            <a:bodyPr/>
            <a:lstStyle/>
            <a:p>
              <a:endParaRPr lang="en-US"/>
            </a:p>
          </p:txBody>
        </p:sp>
        <p:sp>
          <p:nvSpPr>
            <p:cNvPr id="45380" name="Line 2797"/>
            <p:cNvSpPr>
              <a:spLocks noChangeShapeType="1"/>
            </p:cNvSpPr>
            <p:nvPr/>
          </p:nvSpPr>
          <p:spPr bwMode="auto">
            <a:xfrm>
              <a:off x="602" y="2427"/>
              <a:ext cx="80" cy="0"/>
            </a:xfrm>
            <a:prstGeom prst="line">
              <a:avLst/>
            </a:prstGeom>
            <a:noFill/>
            <a:ln w="19050">
              <a:solidFill>
                <a:schemeClr val="hlink"/>
              </a:solidFill>
              <a:round/>
              <a:headEnd/>
              <a:tailEnd/>
            </a:ln>
          </p:spPr>
          <p:txBody>
            <a:bodyPr/>
            <a:lstStyle/>
            <a:p>
              <a:endParaRPr lang="en-US"/>
            </a:p>
          </p:txBody>
        </p:sp>
        <p:sp>
          <p:nvSpPr>
            <p:cNvPr id="45381" name="Line 2798"/>
            <p:cNvSpPr>
              <a:spLocks noChangeShapeType="1"/>
            </p:cNvSpPr>
            <p:nvPr/>
          </p:nvSpPr>
          <p:spPr bwMode="auto">
            <a:xfrm>
              <a:off x="602" y="2187"/>
              <a:ext cx="80" cy="0"/>
            </a:xfrm>
            <a:prstGeom prst="line">
              <a:avLst/>
            </a:prstGeom>
            <a:noFill/>
            <a:ln w="19050">
              <a:solidFill>
                <a:schemeClr val="hlink"/>
              </a:solidFill>
              <a:round/>
              <a:headEnd/>
              <a:tailEnd/>
            </a:ln>
          </p:spPr>
          <p:txBody>
            <a:bodyPr/>
            <a:lstStyle/>
            <a:p>
              <a:endParaRPr lang="en-US"/>
            </a:p>
          </p:txBody>
        </p:sp>
        <p:sp>
          <p:nvSpPr>
            <p:cNvPr id="45382" name="Line 2799"/>
            <p:cNvSpPr>
              <a:spLocks noChangeShapeType="1"/>
            </p:cNvSpPr>
            <p:nvPr/>
          </p:nvSpPr>
          <p:spPr bwMode="auto">
            <a:xfrm>
              <a:off x="602" y="2267"/>
              <a:ext cx="80" cy="0"/>
            </a:xfrm>
            <a:prstGeom prst="line">
              <a:avLst/>
            </a:prstGeom>
            <a:noFill/>
            <a:ln w="19050">
              <a:solidFill>
                <a:schemeClr val="hlink"/>
              </a:solidFill>
              <a:round/>
              <a:headEnd/>
              <a:tailEnd/>
            </a:ln>
          </p:spPr>
          <p:txBody>
            <a:bodyPr/>
            <a:lstStyle/>
            <a:p>
              <a:endParaRPr lang="en-US"/>
            </a:p>
          </p:txBody>
        </p:sp>
        <p:sp>
          <p:nvSpPr>
            <p:cNvPr id="45383" name="Line 2800"/>
            <p:cNvSpPr>
              <a:spLocks noChangeShapeType="1"/>
            </p:cNvSpPr>
            <p:nvPr/>
          </p:nvSpPr>
          <p:spPr bwMode="auto">
            <a:xfrm>
              <a:off x="602" y="2027"/>
              <a:ext cx="80" cy="0"/>
            </a:xfrm>
            <a:prstGeom prst="line">
              <a:avLst/>
            </a:prstGeom>
            <a:noFill/>
            <a:ln w="19050">
              <a:solidFill>
                <a:schemeClr val="hlink"/>
              </a:solidFill>
              <a:round/>
              <a:headEnd/>
              <a:tailEnd/>
            </a:ln>
          </p:spPr>
          <p:txBody>
            <a:bodyPr/>
            <a:lstStyle/>
            <a:p>
              <a:endParaRPr lang="en-US"/>
            </a:p>
          </p:txBody>
        </p:sp>
        <p:sp>
          <p:nvSpPr>
            <p:cNvPr id="45384" name="Line 2801"/>
            <p:cNvSpPr>
              <a:spLocks noChangeShapeType="1"/>
            </p:cNvSpPr>
            <p:nvPr/>
          </p:nvSpPr>
          <p:spPr bwMode="auto">
            <a:xfrm>
              <a:off x="602" y="2107"/>
              <a:ext cx="80" cy="0"/>
            </a:xfrm>
            <a:prstGeom prst="line">
              <a:avLst/>
            </a:prstGeom>
            <a:noFill/>
            <a:ln w="19050">
              <a:solidFill>
                <a:schemeClr val="hlink"/>
              </a:solidFill>
              <a:round/>
              <a:headEnd/>
              <a:tailEnd/>
            </a:ln>
          </p:spPr>
          <p:txBody>
            <a:bodyPr/>
            <a:lstStyle/>
            <a:p>
              <a:endParaRPr lang="en-US"/>
            </a:p>
          </p:txBody>
        </p:sp>
        <p:sp>
          <p:nvSpPr>
            <p:cNvPr id="45385" name="Line 2802"/>
            <p:cNvSpPr>
              <a:spLocks noChangeShapeType="1"/>
            </p:cNvSpPr>
            <p:nvPr/>
          </p:nvSpPr>
          <p:spPr bwMode="auto">
            <a:xfrm>
              <a:off x="602" y="1867"/>
              <a:ext cx="80" cy="0"/>
            </a:xfrm>
            <a:prstGeom prst="line">
              <a:avLst/>
            </a:prstGeom>
            <a:noFill/>
            <a:ln w="19050">
              <a:solidFill>
                <a:schemeClr val="hlink"/>
              </a:solidFill>
              <a:round/>
              <a:headEnd/>
              <a:tailEnd/>
            </a:ln>
          </p:spPr>
          <p:txBody>
            <a:bodyPr/>
            <a:lstStyle/>
            <a:p>
              <a:endParaRPr lang="en-US"/>
            </a:p>
          </p:txBody>
        </p:sp>
        <p:sp>
          <p:nvSpPr>
            <p:cNvPr id="45386" name="Line 2803"/>
            <p:cNvSpPr>
              <a:spLocks noChangeShapeType="1"/>
            </p:cNvSpPr>
            <p:nvPr/>
          </p:nvSpPr>
          <p:spPr bwMode="auto">
            <a:xfrm>
              <a:off x="602" y="1947"/>
              <a:ext cx="80" cy="0"/>
            </a:xfrm>
            <a:prstGeom prst="line">
              <a:avLst/>
            </a:prstGeom>
            <a:noFill/>
            <a:ln w="19050">
              <a:solidFill>
                <a:schemeClr val="hlink"/>
              </a:solidFill>
              <a:round/>
              <a:headEnd/>
              <a:tailEnd/>
            </a:ln>
          </p:spPr>
          <p:txBody>
            <a:bodyPr/>
            <a:lstStyle/>
            <a:p>
              <a:endParaRPr lang="en-US"/>
            </a:p>
          </p:txBody>
        </p:sp>
        <p:sp>
          <p:nvSpPr>
            <p:cNvPr id="45387" name="Line 2804"/>
            <p:cNvSpPr>
              <a:spLocks noChangeShapeType="1"/>
            </p:cNvSpPr>
            <p:nvPr/>
          </p:nvSpPr>
          <p:spPr bwMode="auto">
            <a:xfrm>
              <a:off x="602" y="1707"/>
              <a:ext cx="80" cy="0"/>
            </a:xfrm>
            <a:prstGeom prst="line">
              <a:avLst/>
            </a:prstGeom>
            <a:noFill/>
            <a:ln w="19050">
              <a:solidFill>
                <a:schemeClr val="hlink"/>
              </a:solidFill>
              <a:round/>
              <a:headEnd/>
              <a:tailEnd/>
            </a:ln>
          </p:spPr>
          <p:txBody>
            <a:bodyPr/>
            <a:lstStyle/>
            <a:p>
              <a:endParaRPr lang="en-US"/>
            </a:p>
          </p:txBody>
        </p:sp>
        <p:sp>
          <p:nvSpPr>
            <p:cNvPr id="45388" name="Line 2805"/>
            <p:cNvSpPr>
              <a:spLocks noChangeShapeType="1"/>
            </p:cNvSpPr>
            <p:nvPr/>
          </p:nvSpPr>
          <p:spPr bwMode="auto">
            <a:xfrm>
              <a:off x="602" y="1787"/>
              <a:ext cx="80" cy="0"/>
            </a:xfrm>
            <a:prstGeom prst="line">
              <a:avLst/>
            </a:prstGeom>
            <a:noFill/>
            <a:ln w="19050">
              <a:solidFill>
                <a:schemeClr val="hlink"/>
              </a:solidFill>
              <a:round/>
              <a:headEnd/>
              <a:tailEnd/>
            </a:ln>
          </p:spPr>
          <p:txBody>
            <a:bodyPr/>
            <a:lstStyle/>
            <a:p>
              <a:endParaRPr lang="en-US"/>
            </a:p>
          </p:txBody>
        </p:sp>
        <p:sp>
          <p:nvSpPr>
            <p:cNvPr id="45389" name="Line 2806"/>
            <p:cNvSpPr>
              <a:spLocks noChangeShapeType="1"/>
            </p:cNvSpPr>
            <p:nvPr/>
          </p:nvSpPr>
          <p:spPr bwMode="auto">
            <a:xfrm>
              <a:off x="602" y="1547"/>
              <a:ext cx="80" cy="0"/>
            </a:xfrm>
            <a:prstGeom prst="line">
              <a:avLst/>
            </a:prstGeom>
            <a:noFill/>
            <a:ln w="19050">
              <a:solidFill>
                <a:schemeClr val="hlink"/>
              </a:solidFill>
              <a:round/>
              <a:headEnd/>
              <a:tailEnd/>
            </a:ln>
          </p:spPr>
          <p:txBody>
            <a:bodyPr/>
            <a:lstStyle/>
            <a:p>
              <a:endParaRPr lang="en-US"/>
            </a:p>
          </p:txBody>
        </p:sp>
        <p:sp>
          <p:nvSpPr>
            <p:cNvPr id="45390" name="Line 2807"/>
            <p:cNvSpPr>
              <a:spLocks noChangeShapeType="1"/>
            </p:cNvSpPr>
            <p:nvPr/>
          </p:nvSpPr>
          <p:spPr bwMode="auto">
            <a:xfrm>
              <a:off x="602" y="1627"/>
              <a:ext cx="80" cy="0"/>
            </a:xfrm>
            <a:prstGeom prst="line">
              <a:avLst/>
            </a:prstGeom>
            <a:noFill/>
            <a:ln w="19050">
              <a:solidFill>
                <a:schemeClr val="hlink"/>
              </a:solidFill>
              <a:round/>
              <a:headEnd/>
              <a:tailEnd/>
            </a:ln>
          </p:spPr>
          <p:txBody>
            <a:bodyPr/>
            <a:lstStyle/>
            <a:p>
              <a:endParaRPr lang="en-US"/>
            </a:p>
          </p:txBody>
        </p:sp>
        <p:sp>
          <p:nvSpPr>
            <p:cNvPr id="45391" name="Line 2808"/>
            <p:cNvSpPr>
              <a:spLocks noChangeShapeType="1"/>
            </p:cNvSpPr>
            <p:nvPr/>
          </p:nvSpPr>
          <p:spPr bwMode="auto">
            <a:xfrm>
              <a:off x="599" y="1206"/>
              <a:ext cx="3" cy="1541"/>
            </a:xfrm>
            <a:prstGeom prst="line">
              <a:avLst/>
            </a:prstGeom>
            <a:noFill/>
            <a:ln w="19050">
              <a:solidFill>
                <a:schemeClr val="hlink"/>
              </a:solidFill>
              <a:round/>
              <a:headEnd/>
              <a:tailEnd/>
            </a:ln>
          </p:spPr>
          <p:txBody>
            <a:bodyPr/>
            <a:lstStyle/>
            <a:p>
              <a:endParaRPr lang="en-US"/>
            </a:p>
          </p:txBody>
        </p:sp>
        <p:sp>
          <p:nvSpPr>
            <p:cNvPr id="45392" name="Line 2809"/>
            <p:cNvSpPr>
              <a:spLocks noChangeShapeType="1"/>
            </p:cNvSpPr>
            <p:nvPr/>
          </p:nvSpPr>
          <p:spPr bwMode="auto">
            <a:xfrm>
              <a:off x="599" y="1206"/>
              <a:ext cx="80" cy="0"/>
            </a:xfrm>
            <a:prstGeom prst="line">
              <a:avLst/>
            </a:prstGeom>
            <a:noFill/>
            <a:ln w="19050">
              <a:solidFill>
                <a:schemeClr val="hlink"/>
              </a:solidFill>
              <a:round/>
              <a:headEnd/>
              <a:tailEnd/>
            </a:ln>
          </p:spPr>
          <p:txBody>
            <a:bodyPr/>
            <a:lstStyle/>
            <a:p>
              <a:endParaRPr lang="en-US"/>
            </a:p>
          </p:txBody>
        </p:sp>
      </p:grpSp>
      <p:grpSp>
        <p:nvGrpSpPr>
          <p:cNvPr id="3191824" name="Group 2810"/>
          <p:cNvGrpSpPr>
            <a:grpSpLocks/>
          </p:cNvGrpSpPr>
          <p:nvPr/>
        </p:nvGrpSpPr>
        <p:grpSpPr bwMode="auto">
          <a:xfrm>
            <a:off x="1183641" y="2527174"/>
            <a:ext cx="495301" cy="2668904"/>
            <a:chOff x="288" y="1193"/>
            <a:chExt cx="195" cy="1401"/>
          </a:xfrm>
        </p:grpSpPr>
        <p:sp>
          <p:nvSpPr>
            <p:cNvPr id="45340" name="Line 2811"/>
            <p:cNvSpPr>
              <a:spLocks noChangeShapeType="1"/>
            </p:cNvSpPr>
            <p:nvPr/>
          </p:nvSpPr>
          <p:spPr bwMode="auto">
            <a:xfrm flipH="1">
              <a:off x="335" y="1274"/>
              <a:ext cx="3" cy="1282"/>
            </a:xfrm>
            <a:prstGeom prst="line">
              <a:avLst/>
            </a:prstGeom>
            <a:noFill/>
            <a:ln w="19050">
              <a:solidFill>
                <a:srgbClr val="E97A1C"/>
              </a:solidFill>
              <a:round/>
              <a:headEnd/>
              <a:tailEnd/>
            </a:ln>
          </p:spPr>
          <p:txBody>
            <a:bodyPr/>
            <a:lstStyle/>
            <a:p>
              <a:endParaRPr lang="en-US"/>
            </a:p>
          </p:txBody>
        </p:sp>
        <p:sp>
          <p:nvSpPr>
            <p:cNvPr id="45341" name="Line 2812"/>
            <p:cNvSpPr>
              <a:spLocks noChangeShapeType="1"/>
            </p:cNvSpPr>
            <p:nvPr/>
          </p:nvSpPr>
          <p:spPr bwMode="auto">
            <a:xfrm>
              <a:off x="335" y="2476"/>
              <a:ext cx="145" cy="0"/>
            </a:xfrm>
            <a:prstGeom prst="line">
              <a:avLst/>
            </a:prstGeom>
            <a:noFill/>
            <a:ln w="19050">
              <a:solidFill>
                <a:srgbClr val="E97A1C"/>
              </a:solidFill>
              <a:round/>
              <a:headEnd/>
              <a:tailEnd/>
            </a:ln>
          </p:spPr>
          <p:txBody>
            <a:bodyPr/>
            <a:lstStyle/>
            <a:p>
              <a:endParaRPr lang="en-US"/>
            </a:p>
          </p:txBody>
        </p:sp>
        <p:sp>
          <p:nvSpPr>
            <p:cNvPr id="45342" name="Line 2813"/>
            <p:cNvSpPr>
              <a:spLocks noChangeShapeType="1"/>
            </p:cNvSpPr>
            <p:nvPr/>
          </p:nvSpPr>
          <p:spPr bwMode="auto">
            <a:xfrm>
              <a:off x="335" y="2556"/>
              <a:ext cx="145" cy="0"/>
            </a:xfrm>
            <a:prstGeom prst="line">
              <a:avLst/>
            </a:prstGeom>
            <a:noFill/>
            <a:ln w="19050">
              <a:solidFill>
                <a:srgbClr val="E97A1C"/>
              </a:solidFill>
              <a:round/>
              <a:headEnd/>
              <a:tailEnd/>
            </a:ln>
          </p:spPr>
          <p:txBody>
            <a:bodyPr/>
            <a:lstStyle/>
            <a:p>
              <a:endParaRPr lang="en-US"/>
            </a:p>
          </p:txBody>
        </p:sp>
        <p:sp>
          <p:nvSpPr>
            <p:cNvPr id="45343" name="Line 2814"/>
            <p:cNvSpPr>
              <a:spLocks noChangeShapeType="1"/>
            </p:cNvSpPr>
            <p:nvPr/>
          </p:nvSpPr>
          <p:spPr bwMode="auto">
            <a:xfrm>
              <a:off x="335" y="2316"/>
              <a:ext cx="141" cy="0"/>
            </a:xfrm>
            <a:prstGeom prst="line">
              <a:avLst/>
            </a:prstGeom>
            <a:noFill/>
            <a:ln w="19050">
              <a:solidFill>
                <a:srgbClr val="E97A1C"/>
              </a:solidFill>
              <a:round/>
              <a:headEnd/>
              <a:tailEnd/>
            </a:ln>
          </p:spPr>
          <p:txBody>
            <a:bodyPr/>
            <a:lstStyle/>
            <a:p>
              <a:endParaRPr lang="en-US"/>
            </a:p>
          </p:txBody>
        </p:sp>
        <p:sp>
          <p:nvSpPr>
            <p:cNvPr id="45344" name="Line 2815"/>
            <p:cNvSpPr>
              <a:spLocks noChangeShapeType="1"/>
            </p:cNvSpPr>
            <p:nvPr/>
          </p:nvSpPr>
          <p:spPr bwMode="auto">
            <a:xfrm>
              <a:off x="335" y="2396"/>
              <a:ext cx="145" cy="0"/>
            </a:xfrm>
            <a:prstGeom prst="line">
              <a:avLst/>
            </a:prstGeom>
            <a:noFill/>
            <a:ln w="19050">
              <a:solidFill>
                <a:srgbClr val="E97A1C"/>
              </a:solidFill>
              <a:round/>
              <a:headEnd/>
              <a:tailEnd/>
            </a:ln>
          </p:spPr>
          <p:txBody>
            <a:bodyPr/>
            <a:lstStyle/>
            <a:p>
              <a:endParaRPr lang="en-US"/>
            </a:p>
          </p:txBody>
        </p:sp>
        <p:sp>
          <p:nvSpPr>
            <p:cNvPr id="45345" name="Line 2816"/>
            <p:cNvSpPr>
              <a:spLocks noChangeShapeType="1"/>
            </p:cNvSpPr>
            <p:nvPr/>
          </p:nvSpPr>
          <p:spPr bwMode="auto">
            <a:xfrm>
              <a:off x="335" y="2156"/>
              <a:ext cx="148" cy="0"/>
            </a:xfrm>
            <a:prstGeom prst="line">
              <a:avLst/>
            </a:prstGeom>
            <a:noFill/>
            <a:ln w="19050">
              <a:solidFill>
                <a:srgbClr val="E97A1C"/>
              </a:solidFill>
              <a:round/>
              <a:headEnd/>
              <a:tailEnd/>
            </a:ln>
          </p:spPr>
          <p:txBody>
            <a:bodyPr/>
            <a:lstStyle/>
            <a:p>
              <a:endParaRPr lang="en-US"/>
            </a:p>
          </p:txBody>
        </p:sp>
        <p:sp>
          <p:nvSpPr>
            <p:cNvPr id="45346" name="Line 2817"/>
            <p:cNvSpPr>
              <a:spLocks noChangeShapeType="1"/>
            </p:cNvSpPr>
            <p:nvPr/>
          </p:nvSpPr>
          <p:spPr bwMode="auto">
            <a:xfrm>
              <a:off x="335" y="2236"/>
              <a:ext cx="145" cy="0"/>
            </a:xfrm>
            <a:prstGeom prst="line">
              <a:avLst/>
            </a:prstGeom>
            <a:noFill/>
            <a:ln w="19050">
              <a:solidFill>
                <a:srgbClr val="E97A1C"/>
              </a:solidFill>
              <a:round/>
              <a:headEnd/>
              <a:tailEnd/>
            </a:ln>
          </p:spPr>
          <p:txBody>
            <a:bodyPr/>
            <a:lstStyle/>
            <a:p>
              <a:endParaRPr lang="en-US"/>
            </a:p>
          </p:txBody>
        </p:sp>
        <p:sp>
          <p:nvSpPr>
            <p:cNvPr id="45347" name="Line 2818"/>
            <p:cNvSpPr>
              <a:spLocks noChangeShapeType="1"/>
            </p:cNvSpPr>
            <p:nvPr/>
          </p:nvSpPr>
          <p:spPr bwMode="auto">
            <a:xfrm>
              <a:off x="335" y="1996"/>
              <a:ext cx="143" cy="0"/>
            </a:xfrm>
            <a:prstGeom prst="line">
              <a:avLst/>
            </a:prstGeom>
            <a:noFill/>
            <a:ln w="19050">
              <a:solidFill>
                <a:srgbClr val="E97A1C"/>
              </a:solidFill>
              <a:round/>
              <a:headEnd/>
              <a:tailEnd/>
            </a:ln>
          </p:spPr>
          <p:txBody>
            <a:bodyPr/>
            <a:lstStyle/>
            <a:p>
              <a:endParaRPr lang="en-US"/>
            </a:p>
          </p:txBody>
        </p:sp>
        <p:sp>
          <p:nvSpPr>
            <p:cNvPr id="45348" name="Line 2819"/>
            <p:cNvSpPr>
              <a:spLocks noChangeShapeType="1"/>
            </p:cNvSpPr>
            <p:nvPr/>
          </p:nvSpPr>
          <p:spPr bwMode="auto">
            <a:xfrm>
              <a:off x="335" y="2076"/>
              <a:ext cx="141" cy="0"/>
            </a:xfrm>
            <a:prstGeom prst="line">
              <a:avLst/>
            </a:prstGeom>
            <a:noFill/>
            <a:ln w="19050">
              <a:solidFill>
                <a:srgbClr val="E97A1C"/>
              </a:solidFill>
              <a:round/>
              <a:headEnd/>
              <a:tailEnd/>
            </a:ln>
          </p:spPr>
          <p:txBody>
            <a:bodyPr/>
            <a:lstStyle/>
            <a:p>
              <a:endParaRPr lang="en-US"/>
            </a:p>
          </p:txBody>
        </p:sp>
        <p:sp>
          <p:nvSpPr>
            <p:cNvPr id="45349" name="Line 2820"/>
            <p:cNvSpPr>
              <a:spLocks noChangeShapeType="1"/>
            </p:cNvSpPr>
            <p:nvPr/>
          </p:nvSpPr>
          <p:spPr bwMode="auto">
            <a:xfrm>
              <a:off x="335" y="1836"/>
              <a:ext cx="146" cy="0"/>
            </a:xfrm>
            <a:prstGeom prst="line">
              <a:avLst/>
            </a:prstGeom>
            <a:noFill/>
            <a:ln w="19050">
              <a:solidFill>
                <a:srgbClr val="E97A1C"/>
              </a:solidFill>
              <a:round/>
              <a:headEnd/>
              <a:tailEnd/>
            </a:ln>
          </p:spPr>
          <p:txBody>
            <a:bodyPr/>
            <a:lstStyle/>
            <a:p>
              <a:endParaRPr lang="en-US"/>
            </a:p>
          </p:txBody>
        </p:sp>
        <p:sp>
          <p:nvSpPr>
            <p:cNvPr id="45350" name="Line 2821"/>
            <p:cNvSpPr>
              <a:spLocks noChangeShapeType="1"/>
            </p:cNvSpPr>
            <p:nvPr/>
          </p:nvSpPr>
          <p:spPr bwMode="auto">
            <a:xfrm>
              <a:off x="335" y="1916"/>
              <a:ext cx="143" cy="0"/>
            </a:xfrm>
            <a:prstGeom prst="line">
              <a:avLst/>
            </a:prstGeom>
            <a:noFill/>
            <a:ln w="19050">
              <a:solidFill>
                <a:srgbClr val="E97A1C"/>
              </a:solidFill>
              <a:round/>
              <a:headEnd/>
              <a:tailEnd/>
            </a:ln>
          </p:spPr>
          <p:txBody>
            <a:bodyPr/>
            <a:lstStyle/>
            <a:p>
              <a:endParaRPr lang="en-US"/>
            </a:p>
          </p:txBody>
        </p:sp>
        <p:sp>
          <p:nvSpPr>
            <p:cNvPr id="45351" name="Line 2822"/>
            <p:cNvSpPr>
              <a:spLocks noChangeShapeType="1"/>
            </p:cNvSpPr>
            <p:nvPr/>
          </p:nvSpPr>
          <p:spPr bwMode="auto">
            <a:xfrm>
              <a:off x="335" y="1675"/>
              <a:ext cx="143" cy="0"/>
            </a:xfrm>
            <a:prstGeom prst="line">
              <a:avLst/>
            </a:prstGeom>
            <a:noFill/>
            <a:ln w="19050">
              <a:solidFill>
                <a:srgbClr val="E97A1C"/>
              </a:solidFill>
              <a:round/>
              <a:headEnd/>
              <a:tailEnd/>
            </a:ln>
          </p:spPr>
          <p:txBody>
            <a:bodyPr/>
            <a:lstStyle/>
            <a:p>
              <a:endParaRPr lang="en-US"/>
            </a:p>
          </p:txBody>
        </p:sp>
        <p:sp>
          <p:nvSpPr>
            <p:cNvPr id="45352" name="Line 2823"/>
            <p:cNvSpPr>
              <a:spLocks noChangeShapeType="1"/>
            </p:cNvSpPr>
            <p:nvPr/>
          </p:nvSpPr>
          <p:spPr bwMode="auto">
            <a:xfrm>
              <a:off x="335" y="1756"/>
              <a:ext cx="145" cy="0"/>
            </a:xfrm>
            <a:prstGeom prst="line">
              <a:avLst/>
            </a:prstGeom>
            <a:noFill/>
            <a:ln w="19050">
              <a:solidFill>
                <a:srgbClr val="E97A1C"/>
              </a:solidFill>
              <a:round/>
              <a:headEnd/>
              <a:tailEnd/>
            </a:ln>
          </p:spPr>
          <p:txBody>
            <a:bodyPr/>
            <a:lstStyle/>
            <a:p>
              <a:endParaRPr lang="en-US"/>
            </a:p>
          </p:txBody>
        </p:sp>
        <p:sp>
          <p:nvSpPr>
            <p:cNvPr id="45353" name="Line 2824"/>
            <p:cNvSpPr>
              <a:spLocks noChangeShapeType="1"/>
            </p:cNvSpPr>
            <p:nvPr/>
          </p:nvSpPr>
          <p:spPr bwMode="auto">
            <a:xfrm>
              <a:off x="335" y="1515"/>
              <a:ext cx="145" cy="0"/>
            </a:xfrm>
            <a:prstGeom prst="line">
              <a:avLst/>
            </a:prstGeom>
            <a:noFill/>
            <a:ln w="19050">
              <a:solidFill>
                <a:srgbClr val="E97A1C"/>
              </a:solidFill>
              <a:round/>
              <a:headEnd/>
              <a:tailEnd/>
            </a:ln>
          </p:spPr>
          <p:txBody>
            <a:bodyPr/>
            <a:lstStyle/>
            <a:p>
              <a:endParaRPr lang="en-US"/>
            </a:p>
          </p:txBody>
        </p:sp>
        <p:sp>
          <p:nvSpPr>
            <p:cNvPr id="45354" name="Line 2825"/>
            <p:cNvSpPr>
              <a:spLocks noChangeShapeType="1"/>
            </p:cNvSpPr>
            <p:nvPr/>
          </p:nvSpPr>
          <p:spPr bwMode="auto">
            <a:xfrm>
              <a:off x="335" y="1595"/>
              <a:ext cx="145" cy="0"/>
            </a:xfrm>
            <a:prstGeom prst="line">
              <a:avLst/>
            </a:prstGeom>
            <a:noFill/>
            <a:ln w="19050">
              <a:solidFill>
                <a:srgbClr val="E97A1C"/>
              </a:solidFill>
              <a:round/>
              <a:headEnd/>
              <a:tailEnd/>
            </a:ln>
          </p:spPr>
          <p:txBody>
            <a:bodyPr/>
            <a:lstStyle/>
            <a:p>
              <a:endParaRPr lang="en-US"/>
            </a:p>
          </p:txBody>
        </p:sp>
        <p:sp>
          <p:nvSpPr>
            <p:cNvPr id="45355" name="Line 2826"/>
            <p:cNvSpPr>
              <a:spLocks noChangeShapeType="1"/>
            </p:cNvSpPr>
            <p:nvPr/>
          </p:nvSpPr>
          <p:spPr bwMode="auto">
            <a:xfrm>
              <a:off x="335" y="1355"/>
              <a:ext cx="145" cy="0"/>
            </a:xfrm>
            <a:prstGeom prst="line">
              <a:avLst/>
            </a:prstGeom>
            <a:noFill/>
            <a:ln w="19050">
              <a:solidFill>
                <a:srgbClr val="E97A1C"/>
              </a:solidFill>
              <a:round/>
              <a:headEnd/>
              <a:tailEnd/>
            </a:ln>
          </p:spPr>
          <p:txBody>
            <a:bodyPr/>
            <a:lstStyle/>
            <a:p>
              <a:endParaRPr lang="en-US"/>
            </a:p>
          </p:txBody>
        </p:sp>
        <p:sp>
          <p:nvSpPr>
            <p:cNvPr id="45356" name="Line 2827"/>
            <p:cNvSpPr>
              <a:spLocks noChangeShapeType="1"/>
            </p:cNvSpPr>
            <p:nvPr/>
          </p:nvSpPr>
          <p:spPr bwMode="auto">
            <a:xfrm>
              <a:off x="335" y="1435"/>
              <a:ext cx="145" cy="0"/>
            </a:xfrm>
            <a:prstGeom prst="line">
              <a:avLst/>
            </a:prstGeom>
            <a:noFill/>
            <a:ln w="19050">
              <a:solidFill>
                <a:srgbClr val="E97A1C"/>
              </a:solidFill>
              <a:round/>
              <a:headEnd/>
              <a:tailEnd/>
            </a:ln>
          </p:spPr>
          <p:txBody>
            <a:bodyPr/>
            <a:lstStyle/>
            <a:p>
              <a:endParaRPr lang="en-US"/>
            </a:p>
          </p:txBody>
        </p:sp>
        <p:sp>
          <p:nvSpPr>
            <p:cNvPr id="45357" name="Line 2828"/>
            <p:cNvSpPr>
              <a:spLocks noChangeShapeType="1"/>
            </p:cNvSpPr>
            <p:nvPr/>
          </p:nvSpPr>
          <p:spPr bwMode="auto">
            <a:xfrm>
              <a:off x="338" y="1274"/>
              <a:ext cx="142" cy="0"/>
            </a:xfrm>
            <a:prstGeom prst="line">
              <a:avLst/>
            </a:prstGeom>
            <a:noFill/>
            <a:ln w="19050">
              <a:solidFill>
                <a:srgbClr val="E97A1C"/>
              </a:solidFill>
              <a:round/>
              <a:headEnd/>
              <a:tailEnd/>
            </a:ln>
          </p:spPr>
          <p:txBody>
            <a:bodyPr/>
            <a:lstStyle/>
            <a:p>
              <a:endParaRPr lang="en-US"/>
            </a:p>
          </p:txBody>
        </p:sp>
        <p:sp>
          <p:nvSpPr>
            <p:cNvPr id="45358" name="Line 2829"/>
            <p:cNvSpPr>
              <a:spLocks noChangeShapeType="1"/>
            </p:cNvSpPr>
            <p:nvPr/>
          </p:nvSpPr>
          <p:spPr bwMode="auto">
            <a:xfrm>
              <a:off x="293" y="2514"/>
              <a:ext cx="187" cy="0"/>
            </a:xfrm>
            <a:prstGeom prst="line">
              <a:avLst/>
            </a:prstGeom>
            <a:noFill/>
            <a:ln w="19050">
              <a:solidFill>
                <a:srgbClr val="E97A1C"/>
              </a:solidFill>
              <a:round/>
              <a:headEnd/>
              <a:tailEnd/>
            </a:ln>
          </p:spPr>
          <p:txBody>
            <a:bodyPr/>
            <a:lstStyle/>
            <a:p>
              <a:endParaRPr lang="en-US"/>
            </a:p>
          </p:txBody>
        </p:sp>
        <p:sp>
          <p:nvSpPr>
            <p:cNvPr id="45359" name="Line 2830"/>
            <p:cNvSpPr>
              <a:spLocks noChangeShapeType="1"/>
            </p:cNvSpPr>
            <p:nvPr/>
          </p:nvSpPr>
          <p:spPr bwMode="auto">
            <a:xfrm>
              <a:off x="291" y="2594"/>
              <a:ext cx="189" cy="0"/>
            </a:xfrm>
            <a:prstGeom prst="line">
              <a:avLst/>
            </a:prstGeom>
            <a:noFill/>
            <a:ln w="19050">
              <a:solidFill>
                <a:srgbClr val="E97A1C"/>
              </a:solidFill>
              <a:round/>
              <a:headEnd/>
              <a:tailEnd/>
            </a:ln>
          </p:spPr>
          <p:txBody>
            <a:bodyPr/>
            <a:lstStyle/>
            <a:p>
              <a:endParaRPr lang="en-US"/>
            </a:p>
          </p:txBody>
        </p:sp>
        <p:sp>
          <p:nvSpPr>
            <p:cNvPr id="45360" name="Line 2831"/>
            <p:cNvSpPr>
              <a:spLocks noChangeShapeType="1"/>
            </p:cNvSpPr>
            <p:nvPr/>
          </p:nvSpPr>
          <p:spPr bwMode="auto">
            <a:xfrm>
              <a:off x="291" y="2354"/>
              <a:ext cx="189" cy="0"/>
            </a:xfrm>
            <a:prstGeom prst="line">
              <a:avLst/>
            </a:prstGeom>
            <a:noFill/>
            <a:ln w="19050">
              <a:solidFill>
                <a:srgbClr val="E97A1C"/>
              </a:solidFill>
              <a:round/>
              <a:headEnd/>
              <a:tailEnd/>
            </a:ln>
          </p:spPr>
          <p:txBody>
            <a:bodyPr/>
            <a:lstStyle/>
            <a:p>
              <a:endParaRPr lang="en-US"/>
            </a:p>
          </p:txBody>
        </p:sp>
        <p:sp>
          <p:nvSpPr>
            <p:cNvPr id="45361" name="Line 2832"/>
            <p:cNvSpPr>
              <a:spLocks noChangeShapeType="1"/>
            </p:cNvSpPr>
            <p:nvPr/>
          </p:nvSpPr>
          <p:spPr bwMode="auto">
            <a:xfrm flipV="1">
              <a:off x="291" y="2436"/>
              <a:ext cx="191" cy="1"/>
            </a:xfrm>
            <a:prstGeom prst="line">
              <a:avLst/>
            </a:prstGeom>
            <a:noFill/>
            <a:ln w="19050">
              <a:solidFill>
                <a:srgbClr val="E97A1C"/>
              </a:solidFill>
              <a:round/>
              <a:headEnd/>
              <a:tailEnd/>
            </a:ln>
          </p:spPr>
          <p:txBody>
            <a:bodyPr/>
            <a:lstStyle/>
            <a:p>
              <a:endParaRPr lang="en-US"/>
            </a:p>
          </p:txBody>
        </p:sp>
        <p:sp>
          <p:nvSpPr>
            <p:cNvPr id="45362" name="Line 2833"/>
            <p:cNvSpPr>
              <a:spLocks noChangeShapeType="1"/>
            </p:cNvSpPr>
            <p:nvPr/>
          </p:nvSpPr>
          <p:spPr bwMode="auto">
            <a:xfrm>
              <a:off x="288" y="2194"/>
              <a:ext cx="191" cy="0"/>
            </a:xfrm>
            <a:prstGeom prst="line">
              <a:avLst/>
            </a:prstGeom>
            <a:noFill/>
            <a:ln w="19050">
              <a:solidFill>
                <a:srgbClr val="E97A1C"/>
              </a:solidFill>
              <a:round/>
              <a:headEnd/>
              <a:tailEnd/>
            </a:ln>
          </p:spPr>
          <p:txBody>
            <a:bodyPr/>
            <a:lstStyle/>
            <a:p>
              <a:endParaRPr lang="en-US"/>
            </a:p>
          </p:txBody>
        </p:sp>
        <p:sp>
          <p:nvSpPr>
            <p:cNvPr id="45363" name="Line 2834"/>
            <p:cNvSpPr>
              <a:spLocks noChangeShapeType="1"/>
            </p:cNvSpPr>
            <p:nvPr/>
          </p:nvSpPr>
          <p:spPr bwMode="auto">
            <a:xfrm>
              <a:off x="288" y="2274"/>
              <a:ext cx="191" cy="0"/>
            </a:xfrm>
            <a:prstGeom prst="line">
              <a:avLst/>
            </a:prstGeom>
            <a:noFill/>
            <a:ln w="19050">
              <a:solidFill>
                <a:srgbClr val="E97A1C"/>
              </a:solidFill>
              <a:round/>
              <a:headEnd/>
              <a:tailEnd/>
            </a:ln>
          </p:spPr>
          <p:txBody>
            <a:bodyPr/>
            <a:lstStyle/>
            <a:p>
              <a:endParaRPr lang="en-US"/>
            </a:p>
          </p:txBody>
        </p:sp>
        <p:sp>
          <p:nvSpPr>
            <p:cNvPr id="45364" name="Line 2835"/>
            <p:cNvSpPr>
              <a:spLocks noChangeShapeType="1"/>
            </p:cNvSpPr>
            <p:nvPr/>
          </p:nvSpPr>
          <p:spPr bwMode="auto">
            <a:xfrm flipV="1">
              <a:off x="293" y="2035"/>
              <a:ext cx="185" cy="2"/>
            </a:xfrm>
            <a:prstGeom prst="line">
              <a:avLst/>
            </a:prstGeom>
            <a:noFill/>
            <a:ln w="19050">
              <a:solidFill>
                <a:srgbClr val="E97A1C"/>
              </a:solidFill>
              <a:round/>
              <a:headEnd/>
              <a:tailEnd/>
            </a:ln>
          </p:spPr>
          <p:txBody>
            <a:bodyPr/>
            <a:lstStyle/>
            <a:p>
              <a:endParaRPr lang="en-US"/>
            </a:p>
          </p:txBody>
        </p:sp>
        <p:sp>
          <p:nvSpPr>
            <p:cNvPr id="45365" name="Line 2836"/>
            <p:cNvSpPr>
              <a:spLocks noChangeShapeType="1"/>
            </p:cNvSpPr>
            <p:nvPr/>
          </p:nvSpPr>
          <p:spPr bwMode="auto">
            <a:xfrm>
              <a:off x="288" y="2112"/>
              <a:ext cx="193" cy="0"/>
            </a:xfrm>
            <a:prstGeom prst="line">
              <a:avLst/>
            </a:prstGeom>
            <a:noFill/>
            <a:ln w="19050">
              <a:solidFill>
                <a:srgbClr val="E97A1C"/>
              </a:solidFill>
              <a:round/>
              <a:headEnd/>
              <a:tailEnd/>
            </a:ln>
          </p:spPr>
          <p:txBody>
            <a:bodyPr/>
            <a:lstStyle/>
            <a:p>
              <a:endParaRPr lang="en-US"/>
            </a:p>
          </p:txBody>
        </p:sp>
        <p:sp>
          <p:nvSpPr>
            <p:cNvPr id="45366" name="Line 2837"/>
            <p:cNvSpPr>
              <a:spLocks noChangeShapeType="1"/>
            </p:cNvSpPr>
            <p:nvPr/>
          </p:nvSpPr>
          <p:spPr bwMode="auto">
            <a:xfrm>
              <a:off x="293" y="1874"/>
              <a:ext cx="181" cy="0"/>
            </a:xfrm>
            <a:prstGeom prst="line">
              <a:avLst/>
            </a:prstGeom>
            <a:noFill/>
            <a:ln w="19050">
              <a:solidFill>
                <a:srgbClr val="E97A1C"/>
              </a:solidFill>
              <a:round/>
              <a:headEnd/>
              <a:tailEnd/>
            </a:ln>
          </p:spPr>
          <p:txBody>
            <a:bodyPr/>
            <a:lstStyle/>
            <a:p>
              <a:endParaRPr lang="en-US"/>
            </a:p>
          </p:txBody>
        </p:sp>
        <p:sp>
          <p:nvSpPr>
            <p:cNvPr id="45367" name="Line 2838"/>
            <p:cNvSpPr>
              <a:spLocks noChangeShapeType="1"/>
            </p:cNvSpPr>
            <p:nvPr/>
          </p:nvSpPr>
          <p:spPr bwMode="auto">
            <a:xfrm>
              <a:off x="293" y="1954"/>
              <a:ext cx="189" cy="0"/>
            </a:xfrm>
            <a:prstGeom prst="line">
              <a:avLst/>
            </a:prstGeom>
            <a:noFill/>
            <a:ln w="19050">
              <a:solidFill>
                <a:srgbClr val="E97A1C"/>
              </a:solidFill>
              <a:round/>
              <a:headEnd/>
              <a:tailEnd/>
            </a:ln>
          </p:spPr>
          <p:txBody>
            <a:bodyPr/>
            <a:lstStyle/>
            <a:p>
              <a:endParaRPr lang="en-US"/>
            </a:p>
          </p:txBody>
        </p:sp>
        <p:sp>
          <p:nvSpPr>
            <p:cNvPr id="45368" name="Line 2839"/>
            <p:cNvSpPr>
              <a:spLocks noChangeShapeType="1"/>
            </p:cNvSpPr>
            <p:nvPr/>
          </p:nvSpPr>
          <p:spPr bwMode="auto">
            <a:xfrm>
              <a:off x="293" y="1711"/>
              <a:ext cx="187" cy="1"/>
            </a:xfrm>
            <a:prstGeom prst="line">
              <a:avLst/>
            </a:prstGeom>
            <a:noFill/>
            <a:ln w="19050">
              <a:solidFill>
                <a:srgbClr val="E97A1C"/>
              </a:solidFill>
              <a:round/>
              <a:headEnd/>
              <a:tailEnd/>
            </a:ln>
          </p:spPr>
          <p:txBody>
            <a:bodyPr/>
            <a:lstStyle/>
            <a:p>
              <a:endParaRPr lang="en-US"/>
            </a:p>
          </p:txBody>
        </p:sp>
        <p:sp>
          <p:nvSpPr>
            <p:cNvPr id="45369" name="Line 2840"/>
            <p:cNvSpPr>
              <a:spLocks noChangeShapeType="1"/>
            </p:cNvSpPr>
            <p:nvPr/>
          </p:nvSpPr>
          <p:spPr bwMode="auto">
            <a:xfrm>
              <a:off x="291" y="1794"/>
              <a:ext cx="183" cy="0"/>
            </a:xfrm>
            <a:prstGeom prst="line">
              <a:avLst/>
            </a:prstGeom>
            <a:noFill/>
            <a:ln w="19050">
              <a:solidFill>
                <a:srgbClr val="E97A1C"/>
              </a:solidFill>
              <a:round/>
              <a:headEnd/>
              <a:tailEnd/>
            </a:ln>
          </p:spPr>
          <p:txBody>
            <a:bodyPr/>
            <a:lstStyle/>
            <a:p>
              <a:endParaRPr lang="en-US"/>
            </a:p>
          </p:txBody>
        </p:sp>
        <p:sp>
          <p:nvSpPr>
            <p:cNvPr id="45370" name="Line 2841"/>
            <p:cNvSpPr>
              <a:spLocks noChangeShapeType="1"/>
            </p:cNvSpPr>
            <p:nvPr/>
          </p:nvSpPr>
          <p:spPr bwMode="auto">
            <a:xfrm>
              <a:off x="293" y="1554"/>
              <a:ext cx="187" cy="0"/>
            </a:xfrm>
            <a:prstGeom prst="line">
              <a:avLst/>
            </a:prstGeom>
            <a:noFill/>
            <a:ln w="19050">
              <a:solidFill>
                <a:srgbClr val="E97A1C"/>
              </a:solidFill>
              <a:round/>
              <a:headEnd/>
              <a:tailEnd/>
            </a:ln>
          </p:spPr>
          <p:txBody>
            <a:bodyPr/>
            <a:lstStyle/>
            <a:p>
              <a:endParaRPr lang="en-US"/>
            </a:p>
          </p:txBody>
        </p:sp>
        <p:sp>
          <p:nvSpPr>
            <p:cNvPr id="45371" name="Line 2842"/>
            <p:cNvSpPr>
              <a:spLocks noChangeShapeType="1"/>
            </p:cNvSpPr>
            <p:nvPr/>
          </p:nvSpPr>
          <p:spPr bwMode="auto">
            <a:xfrm>
              <a:off x="288" y="1634"/>
              <a:ext cx="192" cy="0"/>
            </a:xfrm>
            <a:prstGeom prst="line">
              <a:avLst/>
            </a:prstGeom>
            <a:noFill/>
            <a:ln w="19050">
              <a:solidFill>
                <a:srgbClr val="E97A1C"/>
              </a:solidFill>
              <a:round/>
              <a:headEnd/>
              <a:tailEnd/>
            </a:ln>
          </p:spPr>
          <p:txBody>
            <a:bodyPr/>
            <a:lstStyle/>
            <a:p>
              <a:endParaRPr lang="en-US"/>
            </a:p>
          </p:txBody>
        </p:sp>
        <p:sp>
          <p:nvSpPr>
            <p:cNvPr id="45372" name="Line 2843"/>
            <p:cNvSpPr>
              <a:spLocks noChangeShapeType="1"/>
            </p:cNvSpPr>
            <p:nvPr/>
          </p:nvSpPr>
          <p:spPr bwMode="auto">
            <a:xfrm>
              <a:off x="296" y="1394"/>
              <a:ext cx="184" cy="0"/>
            </a:xfrm>
            <a:prstGeom prst="line">
              <a:avLst/>
            </a:prstGeom>
            <a:noFill/>
            <a:ln w="19050">
              <a:solidFill>
                <a:srgbClr val="E97A1C"/>
              </a:solidFill>
              <a:round/>
              <a:headEnd/>
              <a:tailEnd/>
            </a:ln>
          </p:spPr>
          <p:txBody>
            <a:bodyPr/>
            <a:lstStyle/>
            <a:p>
              <a:endParaRPr lang="en-US"/>
            </a:p>
          </p:txBody>
        </p:sp>
        <p:sp>
          <p:nvSpPr>
            <p:cNvPr id="45373" name="Line 2844"/>
            <p:cNvSpPr>
              <a:spLocks noChangeShapeType="1"/>
            </p:cNvSpPr>
            <p:nvPr/>
          </p:nvSpPr>
          <p:spPr bwMode="auto">
            <a:xfrm>
              <a:off x="291" y="1474"/>
              <a:ext cx="189" cy="0"/>
            </a:xfrm>
            <a:prstGeom prst="line">
              <a:avLst/>
            </a:prstGeom>
            <a:noFill/>
            <a:ln w="19050">
              <a:solidFill>
                <a:srgbClr val="E97A1C"/>
              </a:solidFill>
              <a:round/>
              <a:headEnd/>
              <a:tailEnd/>
            </a:ln>
          </p:spPr>
          <p:txBody>
            <a:bodyPr/>
            <a:lstStyle/>
            <a:p>
              <a:endParaRPr lang="en-US"/>
            </a:p>
          </p:txBody>
        </p:sp>
        <p:sp>
          <p:nvSpPr>
            <p:cNvPr id="45374" name="Line 2845"/>
            <p:cNvSpPr>
              <a:spLocks noChangeShapeType="1"/>
            </p:cNvSpPr>
            <p:nvPr/>
          </p:nvSpPr>
          <p:spPr bwMode="auto">
            <a:xfrm>
              <a:off x="291" y="1193"/>
              <a:ext cx="0" cy="1401"/>
            </a:xfrm>
            <a:prstGeom prst="line">
              <a:avLst/>
            </a:prstGeom>
            <a:noFill/>
            <a:ln w="19050">
              <a:solidFill>
                <a:srgbClr val="E97A1C"/>
              </a:solidFill>
              <a:round/>
              <a:headEnd/>
              <a:tailEnd/>
            </a:ln>
          </p:spPr>
          <p:txBody>
            <a:bodyPr/>
            <a:lstStyle/>
            <a:p>
              <a:endParaRPr lang="en-US"/>
            </a:p>
          </p:txBody>
        </p:sp>
        <p:sp>
          <p:nvSpPr>
            <p:cNvPr id="45375" name="Line 2846"/>
            <p:cNvSpPr>
              <a:spLocks noChangeShapeType="1"/>
            </p:cNvSpPr>
            <p:nvPr/>
          </p:nvSpPr>
          <p:spPr bwMode="auto">
            <a:xfrm>
              <a:off x="288" y="1193"/>
              <a:ext cx="192" cy="0"/>
            </a:xfrm>
            <a:prstGeom prst="line">
              <a:avLst/>
            </a:prstGeom>
            <a:noFill/>
            <a:ln w="19050">
              <a:solidFill>
                <a:srgbClr val="E97A1C"/>
              </a:solidFill>
              <a:round/>
              <a:headEnd/>
              <a:tailEnd/>
            </a:ln>
          </p:spPr>
          <p:txBody>
            <a:bodyPr/>
            <a:lstStyle/>
            <a:p>
              <a:endParaRPr lang="en-US"/>
            </a:p>
          </p:txBody>
        </p:sp>
      </p:grpSp>
      <p:sp>
        <p:nvSpPr>
          <p:cNvPr id="45187" name="Line 2847"/>
          <p:cNvSpPr>
            <a:spLocks noChangeShapeType="1"/>
          </p:cNvSpPr>
          <p:nvPr/>
        </p:nvSpPr>
        <p:spPr bwMode="auto">
          <a:xfrm flipV="1">
            <a:off x="2245361" y="1812798"/>
            <a:ext cx="434341" cy="123826"/>
          </a:xfrm>
          <a:prstGeom prst="line">
            <a:avLst/>
          </a:prstGeom>
          <a:noFill/>
          <a:ln w="9525">
            <a:solidFill>
              <a:schemeClr val="bg1"/>
            </a:solidFill>
            <a:round/>
            <a:headEnd/>
            <a:tailEnd/>
          </a:ln>
        </p:spPr>
        <p:txBody>
          <a:bodyPr lIns="130622" tIns="65311" rIns="130622" bIns="65311"/>
          <a:lstStyle/>
          <a:p>
            <a:endParaRPr lang="en-US"/>
          </a:p>
        </p:txBody>
      </p:sp>
      <p:sp>
        <p:nvSpPr>
          <p:cNvPr id="45188" name="Text Box 2848"/>
          <p:cNvSpPr txBox="1">
            <a:spLocks noChangeArrowheads="1"/>
          </p:cNvSpPr>
          <p:nvPr/>
        </p:nvSpPr>
        <p:spPr bwMode="auto">
          <a:xfrm>
            <a:off x="2773680" y="1717236"/>
            <a:ext cx="121828" cy="261610"/>
          </a:xfrm>
          <a:prstGeom prst="rect">
            <a:avLst/>
          </a:prstGeom>
          <a:noFill/>
          <a:ln w="9525">
            <a:noFill/>
            <a:miter lim="800000"/>
            <a:headEnd/>
            <a:tailEnd/>
          </a:ln>
        </p:spPr>
        <p:txBody>
          <a:bodyPr wrap="none" lIns="0" tIns="0" rIns="0" bIns="0" anchor="ctr" anchorCtr="1">
            <a:spAutoFit/>
          </a:bodyPr>
          <a:lstStyle/>
          <a:p>
            <a:r>
              <a:rPr lang="en-US" sz="1700" dirty="0">
                <a:solidFill>
                  <a:schemeClr val="bg1"/>
                </a:solidFill>
                <a:cs typeface="Arial" pitchFamily="34" charset="0"/>
              </a:rPr>
              <a:t>8</a:t>
            </a:r>
          </a:p>
        </p:txBody>
      </p:sp>
      <p:sp>
        <p:nvSpPr>
          <p:cNvPr id="45189" name="Text Box 2849"/>
          <p:cNvSpPr txBox="1">
            <a:spLocks noChangeArrowheads="1"/>
          </p:cNvSpPr>
          <p:nvPr/>
        </p:nvSpPr>
        <p:spPr bwMode="auto">
          <a:xfrm>
            <a:off x="4091942" y="2601156"/>
            <a:ext cx="121828" cy="261610"/>
          </a:xfrm>
          <a:prstGeom prst="rect">
            <a:avLst/>
          </a:prstGeom>
          <a:noFill/>
          <a:ln w="9525">
            <a:noFill/>
            <a:miter lim="800000"/>
            <a:headEnd/>
            <a:tailEnd/>
          </a:ln>
        </p:spPr>
        <p:txBody>
          <a:bodyPr wrap="none" lIns="0" tIns="0" rIns="0" bIns="0" anchor="ctr" anchorCtr="1">
            <a:spAutoFit/>
          </a:bodyPr>
          <a:lstStyle/>
          <a:p>
            <a:r>
              <a:rPr lang="en-US" sz="1700" dirty="0">
                <a:solidFill>
                  <a:schemeClr val="bg1"/>
                </a:solidFill>
                <a:cs typeface="Arial" pitchFamily="34" charset="0"/>
              </a:rPr>
              <a:t>2</a:t>
            </a:r>
          </a:p>
        </p:txBody>
      </p:sp>
      <p:sp>
        <p:nvSpPr>
          <p:cNvPr id="45190" name="Rectangle 2850"/>
          <p:cNvSpPr>
            <a:spLocks noChangeArrowheads="1"/>
          </p:cNvSpPr>
          <p:nvPr/>
        </p:nvSpPr>
        <p:spPr bwMode="auto">
          <a:xfrm>
            <a:off x="1709421" y="2450974"/>
            <a:ext cx="1724659" cy="154304"/>
          </a:xfrm>
          <a:prstGeom prst="rect">
            <a:avLst/>
          </a:prstGeom>
          <a:solidFill>
            <a:srgbClr val="006699"/>
          </a:solidFill>
          <a:ln w="3175">
            <a:solidFill>
              <a:schemeClr val="tx1"/>
            </a:solidFill>
            <a:miter lim="800000"/>
            <a:headEnd/>
            <a:tailEnd/>
          </a:ln>
        </p:spPr>
        <p:txBody>
          <a:bodyPr wrap="none" lIns="130622" tIns="65311" rIns="130622" bIns="65311" anchor="ctr"/>
          <a:lstStyle/>
          <a:p>
            <a:endParaRPr lang="es-ES" sz="1700" dirty="0">
              <a:cs typeface="Arial" pitchFamily="34" charset="0"/>
            </a:endParaRPr>
          </a:p>
        </p:txBody>
      </p:sp>
      <p:sp>
        <p:nvSpPr>
          <p:cNvPr id="45191" name="Rectangle 2851"/>
          <p:cNvSpPr>
            <a:spLocks noChangeArrowheads="1"/>
          </p:cNvSpPr>
          <p:nvPr/>
        </p:nvSpPr>
        <p:spPr bwMode="auto">
          <a:xfrm>
            <a:off x="1656080" y="2450974"/>
            <a:ext cx="50800" cy="154304"/>
          </a:xfrm>
          <a:prstGeom prst="rect">
            <a:avLst/>
          </a:prstGeom>
          <a:solidFill>
            <a:srgbClr val="333333"/>
          </a:solidFill>
          <a:ln w="3175">
            <a:solidFill>
              <a:schemeClr val="tx1"/>
            </a:solidFill>
            <a:miter lim="800000"/>
            <a:headEnd/>
            <a:tailEnd/>
          </a:ln>
        </p:spPr>
        <p:txBody>
          <a:bodyPr wrap="none" lIns="130622" tIns="65311" rIns="130622" bIns="65311" anchor="ctr"/>
          <a:lstStyle/>
          <a:p>
            <a:endParaRPr lang="es-ES" sz="1700" dirty="0">
              <a:cs typeface="Arial" pitchFamily="34" charset="0"/>
            </a:endParaRPr>
          </a:p>
        </p:txBody>
      </p:sp>
      <p:sp>
        <p:nvSpPr>
          <p:cNvPr id="45192" name="Rectangle 2852"/>
          <p:cNvSpPr>
            <a:spLocks noChangeArrowheads="1"/>
          </p:cNvSpPr>
          <p:nvPr/>
        </p:nvSpPr>
        <p:spPr bwMode="auto">
          <a:xfrm>
            <a:off x="3434080" y="2450974"/>
            <a:ext cx="50800" cy="154304"/>
          </a:xfrm>
          <a:prstGeom prst="rect">
            <a:avLst/>
          </a:prstGeom>
          <a:solidFill>
            <a:srgbClr val="333333"/>
          </a:solidFill>
          <a:ln w="3175">
            <a:solidFill>
              <a:schemeClr val="tx1"/>
            </a:solidFill>
            <a:miter lim="800000"/>
            <a:headEnd/>
            <a:tailEnd/>
          </a:ln>
        </p:spPr>
        <p:txBody>
          <a:bodyPr wrap="none" lIns="130622" tIns="65311" rIns="130622" bIns="65311" anchor="ctr"/>
          <a:lstStyle/>
          <a:p>
            <a:endParaRPr lang="es-ES" sz="1700" dirty="0">
              <a:cs typeface="Arial" pitchFamily="34" charset="0"/>
            </a:endParaRPr>
          </a:p>
        </p:txBody>
      </p:sp>
      <p:sp>
        <p:nvSpPr>
          <p:cNvPr id="45193" name="Line 2853"/>
          <p:cNvSpPr>
            <a:spLocks noChangeShapeType="1"/>
          </p:cNvSpPr>
          <p:nvPr/>
        </p:nvSpPr>
        <p:spPr bwMode="auto">
          <a:xfrm>
            <a:off x="1709421" y="2605278"/>
            <a:ext cx="1724659" cy="0"/>
          </a:xfrm>
          <a:prstGeom prst="line">
            <a:avLst/>
          </a:prstGeom>
          <a:noFill/>
          <a:ln w="3175">
            <a:solidFill>
              <a:schemeClr val="tx1"/>
            </a:solidFill>
            <a:round/>
            <a:headEnd/>
            <a:tailEnd/>
          </a:ln>
        </p:spPr>
        <p:txBody>
          <a:bodyPr wrap="none" lIns="130622" tIns="65311" rIns="130622" bIns="65311" anchor="ctr"/>
          <a:lstStyle/>
          <a:p>
            <a:endParaRPr lang="en-US"/>
          </a:p>
        </p:txBody>
      </p:sp>
      <p:sp>
        <p:nvSpPr>
          <p:cNvPr id="45194" name="Line 2854"/>
          <p:cNvSpPr>
            <a:spLocks noChangeShapeType="1"/>
          </p:cNvSpPr>
          <p:nvPr/>
        </p:nvSpPr>
        <p:spPr bwMode="auto">
          <a:xfrm>
            <a:off x="1709421" y="2605278"/>
            <a:ext cx="1724659" cy="0"/>
          </a:xfrm>
          <a:prstGeom prst="line">
            <a:avLst/>
          </a:prstGeom>
          <a:noFill/>
          <a:ln w="9525">
            <a:solidFill>
              <a:schemeClr val="tx1"/>
            </a:solidFill>
            <a:round/>
            <a:headEnd/>
            <a:tailEnd/>
          </a:ln>
        </p:spPr>
        <p:txBody>
          <a:bodyPr wrap="none" lIns="130622" tIns="65311" rIns="130622" bIns="65311" anchor="ctr"/>
          <a:lstStyle/>
          <a:p>
            <a:endParaRPr lang="en-US"/>
          </a:p>
        </p:txBody>
      </p:sp>
      <p:sp>
        <p:nvSpPr>
          <p:cNvPr id="45195" name="Oval 2855"/>
          <p:cNvSpPr>
            <a:spLocks noChangeArrowheads="1"/>
          </p:cNvSpPr>
          <p:nvPr/>
        </p:nvSpPr>
        <p:spPr bwMode="auto">
          <a:xfrm>
            <a:off x="1760221" y="2481454"/>
            <a:ext cx="30480" cy="22860"/>
          </a:xfrm>
          <a:prstGeom prst="ellipse">
            <a:avLst/>
          </a:prstGeom>
          <a:solidFill>
            <a:srgbClr val="66FF33"/>
          </a:solidFill>
          <a:ln w="12700">
            <a:noFill/>
            <a:round/>
            <a:headEnd/>
            <a:tailEnd/>
          </a:ln>
        </p:spPr>
        <p:txBody>
          <a:bodyPr wrap="none" lIns="130622" tIns="65311" rIns="130622" bIns="65311" anchor="ctr"/>
          <a:lstStyle/>
          <a:p>
            <a:endParaRPr lang="es-ES" sz="1700" dirty="0">
              <a:cs typeface="Arial" pitchFamily="34" charset="0"/>
            </a:endParaRPr>
          </a:p>
        </p:txBody>
      </p:sp>
      <p:grpSp>
        <p:nvGrpSpPr>
          <p:cNvPr id="3191825" name="Group 2856"/>
          <p:cNvGrpSpPr>
            <a:grpSpLocks/>
          </p:cNvGrpSpPr>
          <p:nvPr/>
        </p:nvGrpSpPr>
        <p:grpSpPr bwMode="auto">
          <a:xfrm>
            <a:off x="2082800" y="2462404"/>
            <a:ext cx="1127760" cy="53340"/>
            <a:chOff x="960" y="1104"/>
            <a:chExt cx="1046" cy="75"/>
          </a:xfrm>
        </p:grpSpPr>
        <p:grpSp>
          <p:nvGrpSpPr>
            <p:cNvPr id="3191826" name="Group 2857"/>
            <p:cNvGrpSpPr>
              <a:grpSpLocks/>
            </p:cNvGrpSpPr>
            <p:nvPr/>
          </p:nvGrpSpPr>
          <p:grpSpPr bwMode="auto">
            <a:xfrm>
              <a:off x="960" y="1104"/>
              <a:ext cx="38" cy="75"/>
              <a:chOff x="960" y="1104"/>
              <a:chExt cx="48" cy="96"/>
            </a:xfrm>
          </p:grpSpPr>
          <p:sp>
            <p:nvSpPr>
              <p:cNvPr id="45338" name="Rectangle 2858"/>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39" name="Rectangle 2859"/>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27" name="Group 2860"/>
            <p:cNvGrpSpPr>
              <a:grpSpLocks/>
            </p:cNvGrpSpPr>
            <p:nvPr/>
          </p:nvGrpSpPr>
          <p:grpSpPr bwMode="auto">
            <a:xfrm>
              <a:off x="1104" y="1104"/>
              <a:ext cx="38" cy="75"/>
              <a:chOff x="960" y="1104"/>
              <a:chExt cx="48" cy="96"/>
            </a:xfrm>
          </p:grpSpPr>
          <p:sp>
            <p:nvSpPr>
              <p:cNvPr id="45336" name="Rectangle 2861"/>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37" name="Rectangle 2862"/>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28" name="Group 2863"/>
            <p:cNvGrpSpPr>
              <a:grpSpLocks/>
            </p:cNvGrpSpPr>
            <p:nvPr/>
          </p:nvGrpSpPr>
          <p:grpSpPr bwMode="auto">
            <a:xfrm>
              <a:off x="1248" y="1104"/>
              <a:ext cx="38" cy="75"/>
              <a:chOff x="960" y="1104"/>
              <a:chExt cx="48" cy="96"/>
            </a:xfrm>
          </p:grpSpPr>
          <p:sp>
            <p:nvSpPr>
              <p:cNvPr id="45334" name="Rectangle 2864"/>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35" name="Rectangle 2865"/>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29" name="Group 2866"/>
            <p:cNvGrpSpPr>
              <a:grpSpLocks/>
            </p:cNvGrpSpPr>
            <p:nvPr/>
          </p:nvGrpSpPr>
          <p:grpSpPr bwMode="auto">
            <a:xfrm>
              <a:off x="1392" y="1104"/>
              <a:ext cx="38" cy="75"/>
              <a:chOff x="960" y="1104"/>
              <a:chExt cx="48" cy="96"/>
            </a:xfrm>
          </p:grpSpPr>
          <p:sp>
            <p:nvSpPr>
              <p:cNvPr id="45332" name="Rectangle 2867"/>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33" name="Rectangle 2868"/>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30" name="Group 2869"/>
            <p:cNvGrpSpPr>
              <a:grpSpLocks/>
            </p:cNvGrpSpPr>
            <p:nvPr/>
          </p:nvGrpSpPr>
          <p:grpSpPr bwMode="auto">
            <a:xfrm>
              <a:off x="1248" y="1104"/>
              <a:ext cx="38" cy="75"/>
              <a:chOff x="960" y="1104"/>
              <a:chExt cx="48" cy="96"/>
            </a:xfrm>
          </p:grpSpPr>
          <p:sp>
            <p:nvSpPr>
              <p:cNvPr id="45330" name="Rectangle 2870"/>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31" name="Rectangle 2871"/>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31" name="Group 2872"/>
            <p:cNvGrpSpPr>
              <a:grpSpLocks/>
            </p:cNvGrpSpPr>
            <p:nvPr/>
          </p:nvGrpSpPr>
          <p:grpSpPr bwMode="auto">
            <a:xfrm>
              <a:off x="1536" y="1104"/>
              <a:ext cx="38" cy="75"/>
              <a:chOff x="960" y="1104"/>
              <a:chExt cx="48" cy="96"/>
            </a:xfrm>
          </p:grpSpPr>
          <p:sp>
            <p:nvSpPr>
              <p:cNvPr id="45328" name="Rectangle 2873"/>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29" name="Rectangle 2874"/>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32" name="Group 2875"/>
            <p:cNvGrpSpPr>
              <a:grpSpLocks/>
            </p:cNvGrpSpPr>
            <p:nvPr/>
          </p:nvGrpSpPr>
          <p:grpSpPr bwMode="auto">
            <a:xfrm>
              <a:off x="1680" y="1104"/>
              <a:ext cx="38" cy="75"/>
              <a:chOff x="960" y="1104"/>
              <a:chExt cx="48" cy="96"/>
            </a:xfrm>
          </p:grpSpPr>
          <p:sp>
            <p:nvSpPr>
              <p:cNvPr id="45326" name="Rectangle 2876"/>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27" name="Rectangle 2877"/>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33" name="Group 2878"/>
            <p:cNvGrpSpPr>
              <a:grpSpLocks/>
            </p:cNvGrpSpPr>
            <p:nvPr/>
          </p:nvGrpSpPr>
          <p:grpSpPr bwMode="auto">
            <a:xfrm>
              <a:off x="1824" y="1104"/>
              <a:ext cx="38" cy="75"/>
              <a:chOff x="960" y="1104"/>
              <a:chExt cx="48" cy="96"/>
            </a:xfrm>
          </p:grpSpPr>
          <p:sp>
            <p:nvSpPr>
              <p:cNvPr id="45324" name="Rectangle 2879"/>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25" name="Rectangle 2880"/>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34" name="Group 2881"/>
            <p:cNvGrpSpPr>
              <a:grpSpLocks/>
            </p:cNvGrpSpPr>
            <p:nvPr/>
          </p:nvGrpSpPr>
          <p:grpSpPr bwMode="auto">
            <a:xfrm>
              <a:off x="1968" y="1104"/>
              <a:ext cx="38" cy="75"/>
              <a:chOff x="960" y="1104"/>
              <a:chExt cx="48" cy="96"/>
            </a:xfrm>
          </p:grpSpPr>
          <p:sp>
            <p:nvSpPr>
              <p:cNvPr id="45322" name="Rectangle 2882"/>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23" name="Rectangle 2883"/>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sp>
        <p:nvSpPr>
          <p:cNvPr id="45197" name="Oval 2884"/>
          <p:cNvSpPr>
            <a:spLocks noChangeArrowheads="1"/>
          </p:cNvSpPr>
          <p:nvPr/>
        </p:nvSpPr>
        <p:spPr bwMode="auto">
          <a:xfrm>
            <a:off x="1760221" y="2557654"/>
            <a:ext cx="30480" cy="22860"/>
          </a:xfrm>
          <a:prstGeom prst="ellipse">
            <a:avLst/>
          </a:prstGeom>
          <a:solidFill>
            <a:srgbClr val="66FF33"/>
          </a:solidFill>
          <a:ln w="12700">
            <a:noFill/>
            <a:round/>
            <a:headEnd/>
            <a:tailEnd/>
          </a:ln>
        </p:spPr>
        <p:txBody>
          <a:bodyPr wrap="none" lIns="130622" tIns="65311" rIns="130622" bIns="65311" anchor="ctr"/>
          <a:lstStyle/>
          <a:p>
            <a:endParaRPr lang="es-ES" sz="1700" dirty="0">
              <a:cs typeface="Arial" pitchFamily="34" charset="0"/>
            </a:endParaRPr>
          </a:p>
        </p:txBody>
      </p:sp>
      <p:grpSp>
        <p:nvGrpSpPr>
          <p:cNvPr id="3191835" name="Group 2885"/>
          <p:cNvGrpSpPr>
            <a:grpSpLocks/>
          </p:cNvGrpSpPr>
          <p:nvPr/>
        </p:nvGrpSpPr>
        <p:grpSpPr bwMode="auto">
          <a:xfrm>
            <a:off x="2082800" y="2538604"/>
            <a:ext cx="1127760" cy="53340"/>
            <a:chOff x="960" y="1104"/>
            <a:chExt cx="1046" cy="75"/>
          </a:xfrm>
        </p:grpSpPr>
        <p:grpSp>
          <p:nvGrpSpPr>
            <p:cNvPr id="3191836" name="Group 2886"/>
            <p:cNvGrpSpPr>
              <a:grpSpLocks/>
            </p:cNvGrpSpPr>
            <p:nvPr/>
          </p:nvGrpSpPr>
          <p:grpSpPr bwMode="auto">
            <a:xfrm>
              <a:off x="960" y="1104"/>
              <a:ext cx="38" cy="75"/>
              <a:chOff x="960" y="1104"/>
              <a:chExt cx="48" cy="96"/>
            </a:xfrm>
          </p:grpSpPr>
          <p:sp>
            <p:nvSpPr>
              <p:cNvPr id="45311" name="Rectangle 2887"/>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12" name="Rectangle 2888"/>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37" name="Group 2889"/>
            <p:cNvGrpSpPr>
              <a:grpSpLocks/>
            </p:cNvGrpSpPr>
            <p:nvPr/>
          </p:nvGrpSpPr>
          <p:grpSpPr bwMode="auto">
            <a:xfrm>
              <a:off x="1104" y="1104"/>
              <a:ext cx="38" cy="75"/>
              <a:chOff x="960" y="1104"/>
              <a:chExt cx="48" cy="96"/>
            </a:xfrm>
          </p:grpSpPr>
          <p:sp>
            <p:nvSpPr>
              <p:cNvPr id="45309" name="Rectangle 2890"/>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10" name="Rectangle 2891"/>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38" name="Group 2892"/>
            <p:cNvGrpSpPr>
              <a:grpSpLocks/>
            </p:cNvGrpSpPr>
            <p:nvPr/>
          </p:nvGrpSpPr>
          <p:grpSpPr bwMode="auto">
            <a:xfrm>
              <a:off x="1248" y="1104"/>
              <a:ext cx="38" cy="75"/>
              <a:chOff x="960" y="1104"/>
              <a:chExt cx="48" cy="96"/>
            </a:xfrm>
          </p:grpSpPr>
          <p:sp>
            <p:nvSpPr>
              <p:cNvPr id="45307" name="Rectangle 2893"/>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08" name="Rectangle 2894"/>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3191839" name="Group 2895"/>
            <p:cNvGrpSpPr>
              <a:grpSpLocks/>
            </p:cNvGrpSpPr>
            <p:nvPr/>
          </p:nvGrpSpPr>
          <p:grpSpPr bwMode="auto">
            <a:xfrm>
              <a:off x="1392" y="1104"/>
              <a:ext cx="38" cy="75"/>
              <a:chOff x="960" y="1104"/>
              <a:chExt cx="48" cy="96"/>
            </a:xfrm>
          </p:grpSpPr>
          <p:sp>
            <p:nvSpPr>
              <p:cNvPr id="45305" name="Rectangle 2896"/>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06" name="Rectangle 2897"/>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7499" name="Group 2898"/>
            <p:cNvGrpSpPr>
              <a:grpSpLocks/>
            </p:cNvGrpSpPr>
            <p:nvPr/>
          </p:nvGrpSpPr>
          <p:grpSpPr bwMode="auto">
            <a:xfrm>
              <a:off x="1248" y="1104"/>
              <a:ext cx="38" cy="75"/>
              <a:chOff x="960" y="1104"/>
              <a:chExt cx="48" cy="96"/>
            </a:xfrm>
          </p:grpSpPr>
          <p:sp>
            <p:nvSpPr>
              <p:cNvPr id="45303" name="Rectangle 2899"/>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04" name="Rectangle 2900"/>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7561" name="Group 2901"/>
            <p:cNvGrpSpPr>
              <a:grpSpLocks/>
            </p:cNvGrpSpPr>
            <p:nvPr/>
          </p:nvGrpSpPr>
          <p:grpSpPr bwMode="auto">
            <a:xfrm>
              <a:off x="1536" y="1104"/>
              <a:ext cx="38" cy="75"/>
              <a:chOff x="960" y="1104"/>
              <a:chExt cx="48" cy="96"/>
            </a:xfrm>
          </p:grpSpPr>
          <p:sp>
            <p:nvSpPr>
              <p:cNvPr id="45301" name="Rectangle 2902"/>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02" name="Rectangle 2903"/>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7623" name="Group 2904"/>
            <p:cNvGrpSpPr>
              <a:grpSpLocks/>
            </p:cNvGrpSpPr>
            <p:nvPr/>
          </p:nvGrpSpPr>
          <p:grpSpPr bwMode="auto">
            <a:xfrm>
              <a:off x="1680" y="1104"/>
              <a:ext cx="38" cy="75"/>
              <a:chOff x="960" y="1104"/>
              <a:chExt cx="48" cy="96"/>
            </a:xfrm>
          </p:grpSpPr>
          <p:sp>
            <p:nvSpPr>
              <p:cNvPr id="45299" name="Rectangle 2905"/>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300" name="Rectangle 2906"/>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7685" name="Group 2907"/>
            <p:cNvGrpSpPr>
              <a:grpSpLocks/>
            </p:cNvGrpSpPr>
            <p:nvPr/>
          </p:nvGrpSpPr>
          <p:grpSpPr bwMode="auto">
            <a:xfrm>
              <a:off x="1824" y="1104"/>
              <a:ext cx="38" cy="75"/>
              <a:chOff x="960" y="1104"/>
              <a:chExt cx="48" cy="96"/>
            </a:xfrm>
          </p:grpSpPr>
          <p:sp>
            <p:nvSpPr>
              <p:cNvPr id="45297" name="Rectangle 2908"/>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98" name="Rectangle 2909"/>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7761" name="Group 2910"/>
            <p:cNvGrpSpPr>
              <a:grpSpLocks/>
            </p:cNvGrpSpPr>
            <p:nvPr/>
          </p:nvGrpSpPr>
          <p:grpSpPr bwMode="auto">
            <a:xfrm>
              <a:off x="1968" y="1104"/>
              <a:ext cx="38" cy="75"/>
              <a:chOff x="960" y="1104"/>
              <a:chExt cx="48" cy="96"/>
            </a:xfrm>
          </p:grpSpPr>
          <p:sp>
            <p:nvSpPr>
              <p:cNvPr id="45295" name="Rectangle 2911"/>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96" name="Rectangle 2912"/>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sp>
        <p:nvSpPr>
          <p:cNvPr id="45199" name="Rectangle 2913"/>
          <p:cNvSpPr>
            <a:spLocks noChangeArrowheads="1"/>
          </p:cNvSpPr>
          <p:nvPr/>
        </p:nvSpPr>
        <p:spPr bwMode="auto">
          <a:xfrm>
            <a:off x="1709421" y="2605278"/>
            <a:ext cx="1724659" cy="152400"/>
          </a:xfrm>
          <a:prstGeom prst="rect">
            <a:avLst/>
          </a:prstGeom>
          <a:solidFill>
            <a:srgbClr val="006699"/>
          </a:solidFill>
          <a:ln w="3175">
            <a:solidFill>
              <a:schemeClr val="tx1"/>
            </a:solidFill>
            <a:miter lim="800000"/>
            <a:headEnd/>
            <a:tailEnd/>
          </a:ln>
        </p:spPr>
        <p:txBody>
          <a:bodyPr wrap="none" lIns="130622" tIns="65311" rIns="130622" bIns="65311" anchor="ctr"/>
          <a:lstStyle/>
          <a:p>
            <a:endParaRPr lang="es-ES" sz="1700" dirty="0">
              <a:cs typeface="Arial" pitchFamily="34" charset="0"/>
            </a:endParaRPr>
          </a:p>
        </p:txBody>
      </p:sp>
      <p:sp>
        <p:nvSpPr>
          <p:cNvPr id="45200" name="Rectangle 2914"/>
          <p:cNvSpPr>
            <a:spLocks noChangeArrowheads="1"/>
          </p:cNvSpPr>
          <p:nvPr/>
        </p:nvSpPr>
        <p:spPr bwMode="auto">
          <a:xfrm>
            <a:off x="1656080" y="2605278"/>
            <a:ext cx="50800" cy="152400"/>
          </a:xfrm>
          <a:prstGeom prst="rect">
            <a:avLst/>
          </a:prstGeom>
          <a:solidFill>
            <a:srgbClr val="333333"/>
          </a:solidFill>
          <a:ln w="3175">
            <a:solidFill>
              <a:schemeClr val="tx1"/>
            </a:solidFill>
            <a:miter lim="800000"/>
            <a:headEnd/>
            <a:tailEnd/>
          </a:ln>
        </p:spPr>
        <p:txBody>
          <a:bodyPr wrap="none" lIns="130622" tIns="65311" rIns="130622" bIns="65311" anchor="ctr"/>
          <a:lstStyle/>
          <a:p>
            <a:endParaRPr lang="es-ES" sz="1700" dirty="0">
              <a:cs typeface="Arial" pitchFamily="34" charset="0"/>
            </a:endParaRPr>
          </a:p>
        </p:txBody>
      </p:sp>
      <p:sp>
        <p:nvSpPr>
          <p:cNvPr id="45201" name="Rectangle 2915"/>
          <p:cNvSpPr>
            <a:spLocks noChangeArrowheads="1"/>
          </p:cNvSpPr>
          <p:nvPr/>
        </p:nvSpPr>
        <p:spPr bwMode="auto">
          <a:xfrm>
            <a:off x="3434080" y="2605278"/>
            <a:ext cx="50800" cy="152400"/>
          </a:xfrm>
          <a:prstGeom prst="rect">
            <a:avLst/>
          </a:prstGeom>
          <a:solidFill>
            <a:srgbClr val="333333"/>
          </a:solidFill>
          <a:ln w="3175">
            <a:solidFill>
              <a:schemeClr val="tx1"/>
            </a:solidFill>
            <a:miter lim="800000"/>
            <a:headEnd/>
            <a:tailEnd/>
          </a:ln>
        </p:spPr>
        <p:txBody>
          <a:bodyPr wrap="none" lIns="130622" tIns="65311" rIns="130622" bIns="65311" anchor="ctr"/>
          <a:lstStyle/>
          <a:p>
            <a:endParaRPr lang="es-ES" sz="1700" dirty="0">
              <a:cs typeface="Arial" pitchFamily="34" charset="0"/>
            </a:endParaRPr>
          </a:p>
        </p:txBody>
      </p:sp>
      <p:sp>
        <p:nvSpPr>
          <p:cNvPr id="45202" name="Line 2916"/>
          <p:cNvSpPr>
            <a:spLocks noChangeShapeType="1"/>
          </p:cNvSpPr>
          <p:nvPr/>
        </p:nvSpPr>
        <p:spPr bwMode="auto">
          <a:xfrm>
            <a:off x="1709421" y="2757678"/>
            <a:ext cx="1724659" cy="0"/>
          </a:xfrm>
          <a:prstGeom prst="line">
            <a:avLst/>
          </a:prstGeom>
          <a:noFill/>
          <a:ln w="3175">
            <a:solidFill>
              <a:schemeClr val="tx1"/>
            </a:solidFill>
            <a:round/>
            <a:headEnd/>
            <a:tailEnd/>
          </a:ln>
        </p:spPr>
        <p:txBody>
          <a:bodyPr wrap="none" lIns="130622" tIns="65311" rIns="130622" bIns="65311" anchor="ctr"/>
          <a:lstStyle/>
          <a:p>
            <a:endParaRPr lang="en-US"/>
          </a:p>
        </p:txBody>
      </p:sp>
      <p:sp>
        <p:nvSpPr>
          <p:cNvPr id="45203" name="Line 2917"/>
          <p:cNvSpPr>
            <a:spLocks noChangeShapeType="1"/>
          </p:cNvSpPr>
          <p:nvPr/>
        </p:nvSpPr>
        <p:spPr bwMode="auto">
          <a:xfrm>
            <a:off x="1709421" y="2757678"/>
            <a:ext cx="1724659" cy="0"/>
          </a:xfrm>
          <a:prstGeom prst="line">
            <a:avLst/>
          </a:prstGeom>
          <a:noFill/>
          <a:ln w="9525">
            <a:solidFill>
              <a:schemeClr val="tx1"/>
            </a:solidFill>
            <a:round/>
            <a:headEnd/>
            <a:tailEnd/>
          </a:ln>
        </p:spPr>
        <p:txBody>
          <a:bodyPr wrap="none" lIns="130622" tIns="65311" rIns="130622" bIns="65311" anchor="ctr"/>
          <a:lstStyle/>
          <a:p>
            <a:endParaRPr lang="en-US"/>
          </a:p>
        </p:txBody>
      </p:sp>
      <p:sp>
        <p:nvSpPr>
          <p:cNvPr id="45204" name="Oval 2918"/>
          <p:cNvSpPr>
            <a:spLocks noChangeArrowheads="1"/>
          </p:cNvSpPr>
          <p:nvPr/>
        </p:nvSpPr>
        <p:spPr bwMode="auto">
          <a:xfrm>
            <a:off x="1760221" y="2633854"/>
            <a:ext cx="30480" cy="22860"/>
          </a:xfrm>
          <a:prstGeom prst="ellipse">
            <a:avLst/>
          </a:prstGeom>
          <a:solidFill>
            <a:srgbClr val="66FF33"/>
          </a:solidFill>
          <a:ln w="12700">
            <a:noFill/>
            <a:round/>
            <a:headEnd/>
            <a:tailEnd/>
          </a:ln>
        </p:spPr>
        <p:txBody>
          <a:bodyPr wrap="none" lIns="130622" tIns="65311" rIns="130622" bIns="65311" anchor="ctr"/>
          <a:lstStyle/>
          <a:p>
            <a:endParaRPr lang="es-ES" sz="1700" dirty="0">
              <a:cs typeface="Arial" pitchFamily="34" charset="0"/>
            </a:endParaRPr>
          </a:p>
        </p:txBody>
      </p:sp>
      <p:grpSp>
        <p:nvGrpSpPr>
          <p:cNvPr id="47762" name="Group 2919"/>
          <p:cNvGrpSpPr>
            <a:grpSpLocks/>
          </p:cNvGrpSpPr>
          <p:nvPr/>
        </p:nvGrpSpPr>
        <p:grpSpPr bwMode="auto">
          <a:xfrm>
            <a:off x="2082800" y="2614804"/>
            <a:ext cx="1127760" cy="53340"/>
            <a:chOff x="960" y="1104"/>
            <a:chExt cx="1046" cy="75"/>
          </a:xfrm>
        </p:grpSpPr>
        <p:grpSp>
          <p:nvGrpSpPr>
            <p:cNvPr id="47763" name="Group 2920"/>
            <p:cNvGrpSpPr>
              <a:grpSpLocks/>
            </p:cNvGrpSpPr>
            <p:nvPr/>
          </p:nvGrpSpPr>
          <p:grpSpPr bwMode="auto">
            <a:xfrm>
              <a:off x="960" y="1104"/>
              <a:ext cx="38" cy="75"/>
              <a:chOff x="960" y="1104"/>
              <a:chExt cx="48" cy="96"/>
            </a:xfrm>
          </p:grpSpPr>
          <p:sp>
            <p:nvSpPr>
              <p:cNvPr id="45284" name="Rectangle 2921"/>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85" name="Rectangle 2922"/>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47764" name="Group 2923"/>
            <p:cNvGrpSpPr>
              <a:grpSpLocks/>
            </p:cNvGrpSpPr>
            <p:nvPr/>
          </p:nvGrpSpPr>
          <p:grpSpPr bwMode="auto">
            <a:xfrm>
              <a:off x="1104" y="1104"/>
              <a:ext cx="38" cy="75"/>
              <a:chOff x="960" y="1104"/>
              <a:chExt cx="48" cy="96"/>
            </a:xfrm>
          </p:grpSpPr>
          <p:sp>
            <p:nvSpPr>
              <p:cNvPr id="45282" name="Rectangle 2924"/>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83" name="Rectangle 2925"/>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32" name="Group 2926"/>
            <p:cNvGrpSpPr>
              <a:grpSpLocks/>
            </p:cNvGrpSpPr>
            <p:nvPr/>
          </p:nvGrpSpPr>
          <p:grpSpPr bwMode="auto">
            <a:xfrm>
              <a:off x="1248" y="1104"/>
              <a:ext cx="38" cy="75"/>
              <a:chOff x="960" y="1104"/>
              <a:chExt cx="48" cy="96"/>
            </a:xfrm>
          </p:grpSpPr>
          <p:sp>
            <p:nvSpPr>
              <p:cNvPr id="45280" name="Rectangle 2927"/>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81" name="Rectangle 2928"/>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33" name="Group 2929"/>
            <p:cNvGrpSpPr>
              <a:grpSpLocks/>
            </p:cNvGrpSpPr>
            <p:nvPr/>
          </p:nvGrpSpPr>
          <p:grpSpPr bwMode="auto">
            <a:xfrm>
              <a:off x="1392" y="1104"/>
              <a:ext cx="38" cy="75"/>
              <a:chOff x="960" y="1104"/>
              <a:chExt cx="48" cy="96"/>
            </a:xfrm>
          </p:grpSpPr>
          <p:sp>
            <p:nvSpPr>
              <p:cNvPr id="45278" name="Rectangle 2930"/>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79" name="Rectangle 2931"/>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34" name="Group 2932"/>
            <p:cNvGrpSpPr>
              <a:grpSpLocks/>
            </p:cNvGrpSpPr>
            <p:nvPr/>
          </p:nvGrpSpPr>
          <p:grpSpPr bwMode="auto">
            <a:xfrm>
              <a:off x="1248" y="1104"/>
              <a:ext cx="38" cy="75"/>
              <a:chOff x="960" y="1104"/>
              <a:chExt cx="48" cy="96"/>
            </a:xfrm>
          </p:grpSpPr>
          <p:sp>
            <p:nvSpPr>
              <p:cNvPr id="45276" name="Rectangle 2933"/>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77" name="Rectangle 2934"/>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35" name="Group 2935"/>
            <p:cNvGrpSpPr>
              <a:grpSpLocks/>
            </p:cNvGrpSpPr>
            <p:nvPr/>
          </p:nvGrpSpPr>
          <p:grpSpPr bwMode="auto">
            <a:xfrm>
              <a:off x="1536" y="1104"/>
              <a:ext cx="38" cy="75"/>
              <a:chOff x="960" y="1104"/>
              <a:chExt cx="48" cy="96"/>
            </a:xfrm>
          </p:grpSpPr>
          <p:sp>
            <p:nvSpPr>
              <p:cNvPr id="45274" name="Rectangle 2936"/>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75" name="Rectangle 2937"/>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36" name="Group 2938"/>
            <p:cNvGrpSpPr>
              <a:grpSpLocks/>
            </p:cNvGrpSpPr>
            <p:nvPr/>
          </p:nvGrpSpPr>
          <p:grpSpPr bwMode="auto">
            <a:xfrm>
              <a:off x="1680" y="1104"/>
              <a:ext cx="38" cy="75"/>
              <a:chOff x="960" y="1104"/>
              <a:chExt cx="48" cy="96"/>
            </a:xfrm>
          </p:grpSpPr>
          <p:sp>
            <p:nvSpPr>
              <p:cNvPr id="45272" name="Rectangle 2939"/>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73" name="Rectangle 2940"/>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37" name="Group 2941"/>
            <p:cNvGrpSpPr>
              <a:grpSpLocks/>
            </p:cNvGrpSpPr>
            <p:nvPr/>
          </p:nvGrpSpPr>
          <p:grpSpPr bwMode="auto">
            <a:xfrm>
              <a:off x="1824" y="1104"/>
              <a:ext cx="38" cy="75"/>
              <a:chOff x="960" y="1104"/>
              <a:chExt cx="48" cy="96"/>
            </a:xfrm>
          </p:grpSpPr>
          <p:sp>
            <p:nvSpPr>
              <p:cNvPr id="45270" name="Rectangle 2942"/>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71" name="Rectangle 2943"/>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38" name="Group 2944"/>
            <p:cNvGrpSpPr>
              <a:grpSpLocks/>
            </p:cNvGrpSpPr>
            <p:nvPr/>
          </p:nvGrpSpPr>
          <p:grpSpPr bwMode="auto">
            <a:xfrm>
              <a:off x="1968" y="1104"/>
              <a:ext cx="38" cy="75"/>
              <a:chOff x="960" y="1104"/>
              <a:chExt cx="48" cy="96"/>
            </a:xfrm>
          </p:grpSpPr>
          <p:sp>
            <p:nvSpPr>
              <p:cNvPr id="45268" name="Rectangle 2945"/>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69" name="Rectangle 2946"/>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sp>
        <p:nvSpPr>
          <p:cNvPr id="45206" name="Oval 2947"/>
          <p:cNvSpPr>
            <a:spLocks noChangeArrowheads="1"/>
          </p:cNvSpPr>
          <p:nvPr/>
        </p:nvSpPr>
        <p:spPr bwMode="auto">
          <a:xfrm>
            <a:off x="1760221" y="2710054"/>
            <a:ext cx="30480" cy="22860"/>
          </a:xfrm>
          <a:prstGeom prst="ellipse">
            <a:avLst/>
          </a:prstGeom>
          <a:solidFill>
            <a:srgbClr val="66FF33"/>
          </a:solidFill>
          <a:ln w="12700">
            <a:noFill/>
            <a:round/>
            <a:headEnd/>
            <a:tailEnd/>
          </a:ln>
        </p:spPr>
        <p:txBody>
          <a:bodyPr wrap="none" lIns="130622" tIns="65311" rIns="130622" bIns="65311" anchor="ctr"/>
          <a:lstStyle/>
          <a:p>
            <a:endParaRPr lang="es-ES" sz="1700" dirty="0">
              <a:cs typeface="Arial" pitchFamily="34" charset="0"/>
            </a:endParaRPr>
          </a:p>
        </p:txBody>
      </p:sp>
      <p:grpSp>
        <p:nvGrpSpPr>
          <p:cNvPr id="84039" name="Group 2948"/>
          <p:cNvGrpSpPr>
            <a:grpSpLocks/>
          </p:cNvGrpSpPr>
          <p:nvPr/>
        </p:nvGrpSpPr>
        <p:grpSpPr bwMode="auto">
          <a:xfrm>
            <a:off x="2082800" y="2691004"/>
            <a:ext cx="1127760" cy="53340"/>
            <a:chOff x="960" y="1104"/>
            <a:chExt cx="1046" cy="75"/>
          </a:xfrm>
        </p:grpSpPr>
        <p:grpSp>
          <p:nvGrpSpPr>
            <p:cNvPr id="84040" name="Group 2949"/>
            <p:cNvGrpSpPr>
              <a:grpSpLocks/>
            </p:cNvGrpSpPr>
            <p:nvPr/>
          </p:nvGrpSpPr>
          <p:grpSpPr bwMode="auto">
            <a:xfrm>
              <a:off x="960" y="1104"/>
              <a:ext cx="38" cy="75"/>
              <a:chOff x="960" y="1104"/>
              <a:chExt cx="48" cy="96"/>
            </a:xfrm>
          </p:grpSpPr>
          <p:sp>
            <p:nvSpPr>
              <p:cNvPr id="45257" name="Rectangle 2950"/>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58" name="Rectangle 2951"/>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41" name="Group 2952"/>
            <p:cNvGrpSpPr>
              <a:grpSpLocks/>
            </p:cNvGrpSpPr>
            <p:nvPr/>
          </p:nvGrpSpPr>
          <p:grpSpPr bwMode="auto">
            <a:xfrm>
              <a:off x="1104" y="1104"/>
              <a:ext cx="38" cy="75"/>
              <a:chOff x="960" y="1104"/>
              <a:chExt cx="48" cy="96"/>
            </a:xfrm>
          </p:grpSpPr>
          <p:sp>
            <p:nvSpPr>
              <p:cNvPr id="45255" name="Rectangle 2953"/>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56" name="Rectangle 2954"/>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42" name="Group 2955"/>
            <p:cNvGrpSpPr>
              <a:grpSpLocks/>
            </p:cNvGrpSpPr>
            <p:nvPr/>
          </p:nvGrpSpPr>
          <p:grpSpPr bwMode="auto">
            <a:xfrm>
              <a:off x="1248" y="1104"/>
              <a:ext cx="38" cy="75"/>
              <a:chOff x="960" y="1104"/>
              <a:chExt cx="48" cy="96"/>
            </a:xfrm>
          </p:grpSpPr>
          <p:sp>
            <p:nvSpPr>
              <p:cNvPr id="45253" name="Rectangle 2956"/>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54" name="Rectangle 2957"/>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43" name="Group 2958"/>
            <p:cNvGrpSpPr>
              <a:grpSpLocks/>
            </p:cNvGrpSpPr>
            <p:nvPr/>
          </p:nvGrpSpPr>
          <p:grpSpPr bwMode="auto">
            <a:xfrm>
              <a:off x="1392" y="1104"/>
              <a:ext cx="38" cy="75"/>
              <a:chOff x="960" y="1104"/>
              <a:chExt cx="48" cy="96"/>
            </a:xfrm>
          </p:grpSpPr>
          <p:sp>
            <p:nvSpPr>
              <p:cNvPr id="45251" name="Rectangle 2959"/>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52" name="Rectangle 2960"/>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44" name="Group 2961"/>
            <p:cNvGrpSpPr>
              <a:grpSpLocks/>
            </p:cNvGrpSpPr>
            <p:nvPr/>
          </p:nvGrpSpPr>
          <p:grpSpPr bwMode="auto">
            <a:xfrm>
              <a:off x="1248" y="1104"/>
              <a:ext cx="38" cy="75"/>
              <a:chOff x="960" y="1104"/>
              <a:chExt cx="48" cy="96"/>
            </a:xfrm>
          </p:grpSpPr>
          <p:sp>
            <p:nvSpPr>
              <p:cNvPr id="45249" name="Rectangle 2962"/>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50" name="Rectangle 2963"/>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45" name="Group 2964"/>
            <p:cNvGrpSpPr>
              <a:grpSpLocks/>
            </p:cNvGrpSpPr>
            <p:nvPr/>
          </p:nvGrpSpPr>
          <p:grpSpPr bwMode="auto">
            <a:xfrm>
              <a:off x="1536" y="1104"/>
              <a:ext cx="38" cy="75"/>
              <a:chOff x="960" y="1104"/>
              <a:chExt cx="48" cy="96"/>
            </a:xfrm>
          </p:grpSpPr>
          <p:sp>
            <p:nvSpPr>
              <p:cNvPr id="45247" name="Rectangle 2965"/>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48" name="Rectangle 2966"/>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46" name="Group 2967"/>
            <p:cNvGrpSpPr>
              <a:grpSpLocks/>
            </p:cNvGrpSpPr>
            <p:nvPr/>
          </p:nvGrpSpPr>
          <p:grpSpPr bwMode="auto">
            <a:xfrm>
              <a:off x="1680" y="1104"/>
              <a:ext cx="38" cy="75"/>
              <a:chOff x="960" y="1104"/>
              <a:chExt cx="48" cy="96"/>
            </a:xfrm>
          </p:grpSpPr>
          <p:sp>
            <p:nvSpPr>
              <p:cNvPr id="45245" name="Rectangle 2968"/>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46" name="Rectangle 2969"/>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51" name="Group 2970"/>
            <p:cNvGrpSpPr>
              <a:grpSpLocks/>
            </p:cNvGrpSpPr>
            <p:nvPr/>
          </p:nvGrpSpPr>
          <p:grpSpPr bwMode="auto">
            <a:xfrm>
              <a:off x="1824" y="1104"/>
              <a:ext cx="38" cy="75"/>
              <a:chOff x="960" y="1104"/>
              <a:chExt cx="48" cy="96"/>
            </a:xfrm>
          </p:grpSpPr>
          <p:sp>
            <p:nvSpPr>
              <p:cNvPr id="45243" name="Rectangle 2971"/>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44" name="Rectangle 2972"/>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nvGrpSpPr>
            <p:cNvPr id="84057" name="Group 2973"/>
            <p:cNvGrpSpPr>
              <a:grpSpLocks/>
            </p:cNvGrpSpPr>
            <p:nvPr/>
          </p:nvGrpSpPr>
          <p:grpSpPr bwMode="auto">
            <a:xfrm>
              <a:off x="1968" y="1104"/>
              <a:ext cx="38" cy="75"/>
              <a:chOff x="960" y="1104"/>
              <a:chExt cx="48" cy="96"/>
            </a:xfrm>
          </p:grpSpPr>
          <p:sp>
            <p:nvSpPr>
              <p:cNvPr id="45241" name="Rectangle 2974"/>
              <p:cNvSpPr>
                <a:spLocks noChangeArrowheads="1"/>
              </p:cNvSpPr>
              <p:nvPr/>
            </p:nvSpPr>
            <p:spPr bwMode="auto">
              <a:xfrm>
                <a:off x="960" y="1104"/>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sp>
            <p:nvSpPr>
              <p:cNvPr id="45242" name="Rectangle 2975"/>
              <p:cNvSpPr>
                <a:spLocks noChangeArrowheads="1"/>
              </p:cNvSpPr>
              <p:nvPr/>
            </p:nvSpPr>
            <p:spPr bwMode="auto">
              <a:xfrm>
                <a:off x="960" y="1152"/>
                <a:ext cx="48" cy="48"/>
              </a:xfrm>
              <a:prstGeom prst="rect">
                <a:avLst/>
              </a:prstGeom>
              <a:solidFill>
                <a:schemeClr val="bg2"/>
              </a:solidFill>
              <a:ln w="9525">
                <a:solidFill>
                  <a:schemeClr val="tx1"/>
                </a:solidFill>
                <a:miter lim="800000"/>
                <a:headEnd/>
                <a:tailEnd/>
              </a:ln>
            </p:spPr>
            <p:txBody>
              <a:bodyPr wrap="none" anchor="ctr"/>
              <a:lstStyle/>
              <a:p>
                <a:endParaRPr lang="es-ES" sz="1700" dirty="0">
                  <a:cs typeface="Arial" pitchFamily="34" charset="0"/>
                </a:endParaRPr>
              </a:p>
            </p:txBody>
          </p:sp>
        </p:grpSp>
      </p:grpSp>
      <p:sp>
        <p:nvSpPr>
          <p:cNvPr id="45208" name="Line 2976"/>
          <p:cNvSpPr>
            <a:spLocks noChangeShapeType="1"/>
          </p:cNvSpPr>
          <p:nvPr/>
        </p:nvSpPr>
        <p:spPr bwMode="auto">
          <a:xfrm flipV="1">
            <a:off x="3147061" y="1671828"/>
            <a:ext cx="2733040" cy="1043940"/>
          </a:xfrm>
          <a:prstGeom prst="line">
            <a:avLst/>
          </a:prstGeom>
          <a:noFill/>
          <a:ln w="28575">
            <a:solidFill>
              <a:srgbClr val="E97A1C"/>
            </a:solidFill>
            <a:round/>
            <a:headEnd/>
            <a:tailEnd/>
          </a:ln>
        </p:spPr>
        <p:txBody>
          <a:bodyPr lIns="130622" tIns="65311" rIns="130622" bIns="65311"/>
          <a:lstStyle/>
          <a:p>
            <a:endParaRPr lang="en-US"/>
          </a:p>
        </p:txBody>
      </p:sp>
      <p:sp>
        <p:nvSpPr>
          <p:cNvPr id="45209" name="Line 2977"/>
          <p:cNvSpPr>
            <a:spLocks noChangeShapeType="1"/>
          </p:cNvSpPr>
          <p:nvPr/>
        </p:nvSpPr>
        <p:spPr bwMode="auto">
          <a:xfrm flipV="1">
            <a:off x="3167381" y="1542288"/>
            <a:ext cx="731520" cy="998220"/>
          </a:xfrm>
          <a:prstGeom prst="line">
            <a:avLst/>
          </a:prstGeom>
          <a:noFill/>
          <a:ln w="28575">
            <a:solidFill>
              <a:srgbClr val="E97A1C"/>
            </a:solidFill>
            <a:round/>
            <a:headEnd/>
            <a:tailEnd/>
          </a:ln>
        </p:spPr>
        <p:txBody>
          <a:bodyPr lIns="130622" tIns="65311" rIns="130622" bIns="65311"/>
          <a:lstStyle/>
          <a:p>
            <a:endParaRPr lang="en-US"/>
          </a:p>
        </p:txBody>
      </p:sp>
      <p:sp>
        <p:nvSpPr>
          <p:cNvPr id="45210" name="Line 2984"/>
          <p:cNvSpPr>
            <a:spLocks noChangeShapeType="1"/>
          </p:cNvSpPr>
          <p:nvPr/>
        </p:nvSpPr>
        <p:spPr bwMode="auto">
          <a:xfrm>
            <a:off x="3462022" y="1877568"/>
            <a:ext cx="320040" cy="99060"/>
          </a:xfrm>
          <a:prstGeom prst="line">
            <a:avLst/>
          </a:prstGeom>
          <a:noFill/>
          <a:ln w="9525">
            <a:solidFill>
              <a:schemeClr val="bg1"/>
            </a:solidFill>
            <a:round/>
            <a:headEnd/>
            <a:tailEnd/>
          </a:ln>
        </p:spPr>
        <p:txBody>
          <a:bodyPr lIns="130622" tIns="65311" rIns="130622" bIns="65311"/>
          <a:lstStyle/>
          <a:p>
            <a:endParaRPr lang="en-US"/>
          </a:p>
        </p:txBody>
      </p:sp>
      <p:sp>
        <p:nvSpPr>
          <p:cNvPr id="45211" name="Line 2985"/>
          <p:cNvSpPr>
            <a:spLocks noChangeShapeType="1"/>
          </p:cNvSpPr>
          <p:nvPr/>
        </p:nvSpPr>
        <p:spPr bwMode="auto">
          <a:xfrm>
            <a:off x="3977640" y="2231898"/>
            <a:ext cx="132080" cy="272416"/>
          </a:xfrm>
          <a:prstGeom prst="line">
            <a:avLst/>
          </a:prstGeom>
          <a:noFill/>
          <a:ln w="9525">
            <a:solidFill>
              <a:schemeClr val="bg1"/>
            </a:solidFill>
            <a:round/>
            <a:headEnd/>
            <a:tailEnd/>
          </a:ln>
        </p:spPr>
        <p:txBody>
          <a:bodyPr lIns="130622" tIns="65311" rIns="130622" bIns="65311"/>
          <a:lstStyle/>
          <a:p>
            <a:endParaRPr lang="en-US"/>
          </a:p>
        </p:txBody>
      </p:sp>
      <p:grpSp>
        <p:nvGrpSpPr>
          <p:cNvPr id="84058" name="Group 3166"/>
          <p:cNvGrpSpPr>
            <a:grpSpLocks/>
          </p:cNvGrpSpPr>
          <p:nvPr/>
        </p:nvGrpSpPr>
        <p:grpSpPr bwMode="auto">
          <a:xfrm>
            <a:off x="736600" y="1043178"/>
            <a:ext cx="6197600" cy="725806"/>
            <a:chOff x="317" y="1169"/>
            <a:chExt cx="2440" cy="381"/>
          </a:xfrm>
        </p:grpSpPr>
        <p:pic>
          <p:nvPicPr>
            <p:cNvPr id="45226" name="Picture 3073" descr="cloud-1"/>
            <p:cNvPicPr>
              <a:picLocks noChangeAspect="1" noChangeArrowheads="1"/>
            </p:cNvPicPr>
            <p:nvPr/>
          </p:nvPicPr>
          <p:blipFill>
            <a:blip r:embed="rId3" cstate="print"/>
            <a:srcRect/>
            <a:stretch>
              <a:fillRect/>
            </a:stretch>
          </p:blipFill>
          <p:spPr bwMode="auto">
            <a:xfrm>
              <a:off x="317" y="1169"/>
              <a:ext cx="802" cy="380"/>
            </a:xfrm>
            <a:prstGeom prst="rect">
              <a:avLst/>
            </a:prstGeom>
            <a:noFill/>
            <a:ln w="9525">
              <a:noFill/>
              <a:miter lim="800000"/>
              <a:headEnd/>
              <a:tailEnd/>
            </a:ln>
          </p:spPr>
        </p:pic>
        <p:pic>
          <p:nvPicPr>
            <p:cNvPr id="45227" name="Picture 3074" descr="cloud-1"/>
            <p:cNvPicPr>
              <a:picLocks noChangeAspect="1" noChangeArrowheads="1"/>
            </p:cNvPicPr>
            <p:nvPr/>
          </p:nvPicPr>
          <p:blipFill>
            <a:blip r:embed="rId3" cstate="print"/>
            <a:srcRect/>
            <a:stretch>
              <a:fillRect/>
            </a:stretch>
          </p:blipFill>
          <p:spPr bwMode="auto">
            <a:xfrm>
              <a:off x="1149" y="1170"/>
              <a:ext cx="802" cy="380"/>
            </a:xfrm>
            <a:prstGeom prst="rect">
              <a:avLst/>
            </a:prstGeom>
            <a:noFill/>
            <a:ln w="9525">
              <a:noFill/>
              <a:miter lim="800000"/>
              <a:headEnd/>
              <a:tailEnd/>
            </a:ln>
          </p:spPr>
        </p:pic>
        <p:pic>
          <p:nvPicPr>
            <p:cNvPr id="45228" name="Picture 3075" descr="cloud-1"/>
            <p:cNvPicPr>
              <a:picLocks noChangeAspect="1" noChangeArrowheads="1"/>
            </p:cNvPicPr>
            <p:nvPr/>
          </p:nvPicPr>
          <p:blipFill>
            <a:blip r:embed="rId3" cstate="print"/>
            <a:srcRect/>
            <a:stretch>
              <a:fillRect/>
            </a:stretch>
          </p:blipFill>
          <p:spPr bwMode="auto">
            <a:xfrm>
              <a:off x="1955" y="1170"/>
              <a:ext cx="802" cy="380"/>
            </a:xfrm>
            <a:prstGeom prst="rect">
              <a:avLst/>
            </a:prstGeom>
            <a:noFill/>
            <a:ln w="9525">
              <a:noFill/>
              <a:miter lim="800000"/>
              <a:headEnd/>
              <a:tailEnd/>
            </a:ln>
          </p:spPr>
        </p:pic>
        <p:sp>
          <p:nvSpPr>
            <p:cNvPr id="45229" name="Text Box 3077"/>
            <p:cNvSpPr txBox="1">
              <a:spLocks noChangeArrowheads="1"/>
            </p:cNvSpPr>
            <p:nvPr/>
          </p:nvSpPr>
          <p:spPr bwMode="auto">
            <a:xfrm>
              <a:off x="618" y="1279"/>
              <a:ext cx="197" cy="162"/>
            </a:xfrm>
            <a:prstGeom prst="rect">
              <a:avLst/>
            </a:prstGeom>
            <a:noFill/>
            <a:ln w="12700">
              <a:noFill/>
              <a:miter lim="800000"/>
              <a:headEnd type="none" w="sm" len="sm"/>
              <a:tailEnd type="none" w="med" len="lg"/>
            </a:ln>
          </p:spPr>
          <p:txBody>
            <a:bodyPr wrap="none" lIns="0" tIns="0" rIns="0" bIns="0" anchor="ctr" anchorCtr="1">
              <a:spAutoFit/>
            </a:bodyPr>
            <a:lstStyle/>
            <a:p>
              <a:r>
                <a:rPr lang="en-US" sz="2000" dirty="0">
                  <a:cs typeface="Arial" pitchFamily="34" charset="0"/>
                </a:rPr>
                <a:t>LAN</a:t>
              </a:r>
            </a:p>
          </p:txBody>
        </p:sp>
        <p:sp>
          <p:nvSpPr>
            <p:cNvPr id="45230" name="Text Box 3078"/>
            <p:cNvSpPr txBox="1">
              <a:spLocks noChangeArrowheads="1"/>
            </p:cNvSpPr>
            <p:nvPr/>
          </p:nvSpPr>
          <p:spPr bwMode="auto">
            <a:xfrm>
              <a:off x="2190" y="1279"/>
              <a:ext cx="304" cy="162"/>
            </a:xfrm>
            <a:prstGeom prst="rect">
              <a:avLst/>
            </a:prstGeom>
            <a:noFill/>
            <a:ln w="12700">
              <a:noFill/>
              <a:miter lim="800000"/>
              <a:headEnd type="none" w="sm" len="sm"/>
              <a:tailEnd type="none" w="med" len="lg"/>
            </a:ln>
          </p:spPr>
          <p:txBody>
            <a:bodyPr wrap="none" lIns="0" tIns="0" rIns="0" bIns="0" anchor="ctr" anchorCtr="1">
              <a:spAutoFit/>
            </a:bodyPr>
            <a:lstStyle/>
            <a:p>
              <a:r>
                <a:rPr lang="en-US" sz="2000" dirty="0">
                  <a:solidFill>
                    <a:srgbClr val="000000"/>
                  </a:solidFill>
                  <a:cs typeface="Arial" pitchFamily="34" charset="0"/>
                </a:rPr>
                <a:t>SAN B</a:t>
              </a:r>
            </a:p>
          </p:txBody>
        </p:sp>
        <p:sp>
          <p:nvSpPr>
            <p:cNvPr id="45231" name="Text Box 3079"/>
            <p:cNvSpPr txBox="1">
              <a:spLocks noChangeArrowheads="1"/>
            </p:cNvSpPr>
            <p:nvPr/>
          </p:nvSpPr>
          <p:spPr bwMode="auto">
            <a:xfrm>
              <a:off x="1414" y="1279"/>
              <a:ext cx="298" cy="162"/>
            </a:xfrm>
            <a:prstGeom prst="rect">
              <a:avLst/>
            </a:prstGeom>
            <a:noFill/>
            <a:ln w="12700">
              <a:noFill/>
              <a:miter lim="800000"/>
              <a:headEnd type="none" w="sm" len="sm"/>
              <a:tailEnd type="none" w="med" len="lg"/>
            </a:ln>
          </p:spPr>
          <p:txBody>
            <a:bodyPr wrap="none" lIns="0" tIns="0" rIns="0" bIns="0" anchor="ctr" anchorCtr="1">
              <a:spAutoFit/>
            </a:bodyPr>
            <a:lstStyle/>
            <a:p>
              <a:r>
                <a:rPr lang="en-US" sz="2000" dirty="0">
                  <a:solidFill>
                    <a:srgbClr val="000000"/>
                  </a:solidFill>
                  <a:cs typeface="Arial" pitchFamily="34" charset="0"/>
                </a:rPr>
                <a:t>SAN A</a:t>
              </a:r>
            </a:p>
          </p:txBody>
        </p:sp>
      </p:grpSp>
      <p:grpSp>
        <p:nvGrpSpPr>
          <p:cNvPr id="84059" name="Group 3167"/>
          <p:cNvGrpSpPr>
            <a:grpSpLocks/>
          </p:cNvGrpSpPr>
          <p:nvPr/>
        </p:nvGrpSpPr>
        <p:grpSpPr bwMode="auto">
          <a:xfrm>
            <a:off x="8077200" y="1043178"/>
            <a:ext cx="6197600" cy="725806"/>
            <a:chOff x="317" y="1169"/>
            <a:chExt cx="2440" cy="381"/>
          </a:xfrm>
        </p:grpSpPr>
        <p:pic>
          <p:nvPicPr>
            <p:cNvPr id="45220" name="Picture 3168" descr="cloud-1"/>
            <p:cNvPicPr>
              <a:picLocks noChangeAspect="1" noChangeArrowheads="1"/>
            </p:cNvPicPr>
            <p:nvPr/>
          </p:nvPicPr>
          <p:blipFill>
            <a:blip r:embed="rId3" cstate="print"/>
            <a:srcRect/>
            <a:stretch>
              <a:fillRect/>
            </a:stretch>
          </p:blipFill>
          <p:spPr bwMode="auto">
            <a:xfrm>
              <a:off x="317" y="1169"/>
              <a:ext cx="802" cy="380"/>
            </a:xfrm>
            <a:prstGeom prst="rect">
              <a:avLst/>
            </a:prstGeom>
            <a:noFill/>
            <a:ln w="9525">
              <a:noFill/>
              <a:miter lim="800000"/>
              <a:headEnd/>
              <a:tailEnd/>
            </a:ln>
          </p:spPr>
        </p:pic>
        <p:pic>
          <p:nvPicPr>
            <p:cNvPr id="45221" name="Picture 3169" descr="cloud-1"/>
            <p:cNvPicPr>
              <a:picLocks noChangeAspect="1" noChangeArrowheads="1"/>
            </p:cNvPicPr>
            <p:nvPr/>
          </p:nvPicPr>
          <p:blipFill>
            <a:blip r:embed="rId3" cstate="print"/>
            <a:srcRect/>
            <a:stretch>
              <a:fillRect/>
            </a:stretch>
          </p:blipFill>
          <p:spPr bwMode="auto">
            <a:xfrm>
              <a:off x="1149" y="1170"/>
              <a:ext cx="802" cy="380"/>
            </a:xfrm>
            <a:prstGeom prst="rect">
              <a:avLst/>
            </a:prstGeom>
            <a:noFill/>
            <a:ln w="9525">
              <a:noFill/>
              <a:miter lim="800000"/>
              <a:headEnd/>
              <a:tailEnd/>
            </a:ln>
          </p:spPr>
        </p:pic>
        <p:pic>
          <p:nvPicPr>
            <p:cNvPr id="45222" name="Picture 3170" descr="cloud-1"/>
            <p:cNvPicPr>
              <a:picLocks noChangeAspect="1" noChangeArrowheads="1"/>
            </p:cNvPicPr>
            <p:nvPr/>
          </p:nvPicPr>
          <p:blipFill>
            <a:blip r:embed="rId3" cstate="print"/>
            <a:srcRect/>
            <a:stretch>
              <a:fillRect/>
            </a:stretch>
          </p:blipFill>
          <p:spPr bwMode="auto">
            <a:xfrm>
              <a:off x="1955" y="1170"/>
              <a:ext cx="802" cy="380"/>
            </a:xfrm>
            <a:prstGeom prst="rect">
              <a:avLst/>
            </a:prstGeom>
            <a:noFill/>
            <a:ln w="9525">
              <a:noFill/>
              <a:miter lim="800000"/>
              <a:headEnd/>
              <a:tailEnd/>
            </a:ln>
          </p:spPr>
        </p:pic>
        <p:sp>
          <p:nvSpPr>
            <p:cNvPr id="45223" name="Text Box 3171"/>
            <p:cNvSpPr txBox="1">
              <a:spLocks noChangeArrowheads="1"/>
            </p:cNvSpPr>
            <p:nvPr/>
          </p:nvSpPr>
          <p:spPr bwMode="auto">
            <a:xfrm>
              <a:off x="618" y="1279"/>
              <a:ext cx="197" cy="162"/>
            </a:xfrm>
            <a:prstGeom prst="rect">
              <a:avLst/>
            </a:prstGeom>
            <a:noFill/>
            <a:ln w="12700">
              <a:noFill/>
              <a:miter lim="800000"/>
              <a:headEnd type="none" w="sm" len="sm"/>
              <a:tailEnd type="none" w="med" len="lg"/>
            </a:ln>
          </p:spPr>
          <p:txBody>
            <a:bodyPr wrap="none" lIns="0" tIns="0" rIns="0" bIns="0" anchor="ctr" anchorCtr="1">
              <a:spAutoFit/>
            </a:bodyPr>
            <a:lstStyle/>
            <a:p>
              <a:r>
                <a:rPr lang="en-US" sz="2000" dirty="0">
                  <a:solidFill>
                    <a:srgbClr val="000000"/>
                  </a:solidFill>
                  <a:cs typeface="Arial" pitchFamily="34" charset="0"/>
                </a:rPr>
                <a:t>LAN</a:t>
              </a:r>
            </a:p>
          </p:txBody>
        </p:sp>
        <p:sp>
          <p:nvSpPr>
            <p:cNvPr id="45224" name="Text Box 3172"/>
            <p:cNvSpPr txBox="1">
              <a:spLocks noChangeArrowheads="1"/>
            </p:cNvSpPr>
            <p:nvPr/>
          </p:nvSpPr>
          <p:spPr bwMode="auto">
            <a:xfrm>
              <a:off x="2190" y="1279"/>
              <a:ext cx="304" cy="162"/>
            </a:xfrm>
            <a:prstGeom prst="rect">
              <a:avLst/>
            </a:prstGeom>
            <a:noFill/>
            <a:ln w="12700">
              <a:noFill/>
              <a:miter lim="800000"/>
              <a:headEnd type="none" w="sm" len="sm"/>
              <a:tailEnd type="none" w="med" len="lg"/>
            </a:ln>
          </p:spPr>
          <p:txBody>
            <a:bodyPr wrap="none" lIns="0" tIns="0" rIns="0" bIns="0" anchor="ctr" anchorCtr="1">
              <a:spAutoFit/>
            </a:bodyPr>
            <a:lstStyle/>
            <a:p>
              <a:r>
                <a:rPr lang="en-US" sz="2000" dirty="0">
                  <a:solidFill>
                    <a:srgbClr val="000000"/>
                  </a:solidFill>
                  <a:cs typeface="Arial" pitchFamily="34" charset="0"/>
                </a:rPr>
                <a:t>SAN B</a:t>
              </a:r>
            </a:p>
          </p:txBody>
        </p:sp>
        <p:sp>
          <p:nvSpPr>
            <p:cNvPr id="45225" name="Text Box 3173"/>
            <p:cNvSpPr txBox="1">
              <a:spLocks noChangeArrowheads="1"/>
            </p:cNvSpPr>
            <p:nvPr/>
          </p:nvSpPr>
          <p:spPr bwMode="auto">
            <a:xfrm>
              <a:off x="1414" y="1279"/>
              <a:ext cx="298" cy="162"/>
            </a:xfrm>
            <a:prstGeom prst="rect">
              <a:avLst/>
            </a:prstGeom>
            <a:noFill/>
            <a:ln w="12700">
              <a:noFill/>
              <a:miter lim="800000"/>
              <a:headEnd type="none" w="sm" len="sm"/>
              <a:tailEnd type="none" w="med" len="lg"/>
            </a:ln>
          </p:spPr>
          <p:txBody>
            <a:bodyPr wrap="none" lIns="0" tIns="0" rIns="0" bIns="0" anchor="ctr" anchorCtr="1">
              <a:spAutoFit/>
            </a:bodyPr>
            <a:lstStyle/>
            <a:p>
              <a:r>
                <a:rPr lang="en-US" sz="2000" dirty="0">
                  <a:solidFill>
                    <a:srgbClr val="000000"/>
                  </a:solidFill>
                  <a:cs typeface="Arial" pitchFamily="34" charset="0"/>
                </a:rPr>
                <a:t>SAN A</a:t>
              </a:r>
            </a:p>
          </p:txBody>
        </p:sp>
      </p:grpSp>
      <p:sp>
        <p:nvSpPr>
          <p:cNvPr id="45215" name="Rectangle 2987"/>
          <p:cNvSpPr>
            <a:spLocks noGrp="1" noChangeArrowheads="1"/>
          </p:cNvSpPr>
          <p:nvPr>
            <p:ph type="title" idx="4294967295"/>
          </p:nvPr>
        </p:nvSpPr>
        <p:spPr>
          <a:xfrm>
            <a:off x="736600" y="-96012"/>
            <a:ext cx="12672061" cy="981076"/>
          </a:xfrm>
        </p:spPr>
        <p:txBody>
          <a:bodyPr/>
          <a:lstStyle/>
          <a:p>
            <a:r>
              <a:rPr lang="en-US" altLang="zh-TW" sz="4600" b="0" dirty="0" smtClean="0"/>
              <a:t>Use</a:t>
            </a:r>
            <a:r>
              <a:rPr lang="en-US" b="0" dirty="0" smtClean="0">
                <a:solidFill>
                  <a:schemeClr val="bg1"/>
                </a:solidFill>
              </a:rPr>
              <a:t> </a:t>
            </a:r>
            <a:r>
              <a:rPr lang="en-US" altLang="zh-TW" sz="4600" b="0" dirty="0" smtClean="0"/>
              <a:t>Case</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94873"/>
                                        </p:tgtEl>
                                        <p:attrNameLst>
                                          <p:attrName>style.visibility</p:attrName>
                                        </p:attrNameLst>
                                      </p:cBhvr>
                                      <p:to>
                                        <p:strVal val="visible"/>
                                      </p:to>
                                    </p:set>
                                    <p:animEffect transition="in" filter="dissolve">
                                      <p:cBhvr>
                                        <p:cTn id="7" dur="500"/>
                                        <p:tgtEl>
                                          <p:spTgt spid="3194873"/>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46556"/>
                                        </p:tgtEl>
                                        <p:attrNameLst>
                                          <p:attrName>style.visibility</p:attrName>
                                        </p:attrNameLst>
                                      </p:cBhvr>
                                      <p:to>
                                        <p:strVal val="visible"/>
                                      </p:to>
                                    </p:set>
                                    <p:animEffect transition="in" filter="dissolve">
                                      <p:cBhvr>
                                        <p:cTn id="16" dur="500"/>
                                        <p:tgtEl>
                                          <p:spTgt spid="46556"/>
                                        </p:tgtEl>
                                      </p:cBhvr>
                                    </p:animEffect>
                                  </p:childTnLst>
                                </p:cTn>
                              </p:par>
                              <p:par>
                                <p:cTn id="17" presetID="9" presetClass="entr" presetSubtype="0" fill="hold" nodeType="withEffect">
                                  <p:stCondLst>
                                    <p:cond delay="0"/>
                                  </p:stCondLst>
                                  <p:childTnLst>
                                    <p:set>
                                      <p:cBhvr>
                                        <p:cTn id="18" dur="1" fill="hold">
                                          <p:stCondLst>
                                            <p:cond delay="0"/>
                                          </p:stCondLst>
                                        </p:cTn>
                                        <p:tgtEl>
                                          <p:spTgt spid="46591"/>
                                        </p:tgtEl>
                                        <p:attrNameLst>
                                          <p:attrName>style.visibility</p:attrName>
                                        </p:attrNameLst>
                                      </p:cBhvr>
                                      <p:to>
                                        <p:strVal val="visible"/>
                                      </p:to>
                                    </p:set>
                                    <p:animEffect transition="in" filter="dissolve">
                                      <p:cBhvr>
                                        <p:cTn id="19" dur="500"/>
                                        <p:tgtEl>
                                          <p:spTgt spid="46591"/>
                                        </p:tgtEl>
                                      </p:cBhvr>
                                    </p:animEffect>
                                  </p:childTnLst>
                                </p:cTn>
                              </p:par>
                              <p:par>
                                <p:cTn id="20" presetID="9" presetClass="entr" presetSubtype="0" fill="hold" nodeType="withEffect">
                                  <p:stCondLst>
                                    <p:cond delay="0"/>
                                  </p:stCondLst>
                                  <p:childTnLst>
                                    <p:set>
                                      <p:cBhvr>
                                        <p:cTn id="21" dur="1" fill="hold">
                                          <p:stCondLst>
                                            <p:cond delay="0"/>
                                          </p:stCondLst>
                                        </p:cTn>
                                        <p:tgtEl>
                                          <p:spTgt spid="46626"/>
                                        </p:tgtEl>
                                        <p:attrNameLst>
                                          <p:attrName>style.visibility</p:attrName>
                                        </p:attrNameLst>
                                      </p:cBhvr>
                                      <p:to>
                                        <p:strVal val="visible"/>
                                      </p:to>
                                    </p:set>
                                    <p:animEffect transition="in" filter="dissolve">
                                      <p:cBhvr>
                                        <p:cTn id="22" dur="500"/>
                                        <p:tgtEl>
                                          <p:spTgt spid="46626"/>
                                        </p:tgtEl>
                                      </p:cBhvr>
                                    </p:animEffect>
                                  </p:childTnLst>
                                </p:cTn>
                              </p:par>
                              <p:par>
                                <p:cTn id="23" presetID="9" presetClass="entr" presetSubtype="0" fill="hold" nodeType="withEffect">
                                  <p:stCondLst>
                                    <p:cond delay="0"/>
                                  </p:stCondLst>
                                  <p:childTnLst>
                                    <p:set>
                                      <p:cBhvr>
                                        <p:cTn id="24" dur="1" fill="hold">
                                          <p:stCondLst>
                                            <p:cond delay="0"/>
                                          </p:stCondLst>
                                        </p:cTn>
                                        <p:tgtEl>
                                          <p:spTgt spid="46640"/>
                                        </p:tgtEl>
                                        <p:attrNameLst>
                                          <p:attrName>style.visibility</p:attrName>
                                        </p:attrNameLst>
                                      </p:cBhvr>
                                      <p:to>
                                        <p:strVal val="visible"/>
                                      </p:to>
                                    </p:set>
                                    <p:animEffect transition="in" filter="dissolve">
                                      <p:cBhvr>
                                        <p:cTn id="25" dur="500"/>
                                        <p:tgtEl>
                                          <p:spTgt spid="46640"/>
                                        </p:tgtEl>
                                      </p:cBhvr>
                                    </p:animEffect>
                                  </p:childTnLst>
                                </p:cTn>
                              </p:par>
                              <p:par>
                                <p:cTn id="26" presetID="9" presetClass="entr" presetSubtype="0" fill="hold" nodeType="withEffect">
                                  <p:stCondLst>
                                    <p:cond delay="0"/>
                                  </p:stCondLst>
                                  <p:childTnLst>
                                    <p:set>
                                      <p:cBhvr>
                                        <p:cTn id="27" dur="1" fill="hold">
                                          <p:stCondLst>
                                            <p:cond delay="0"/>
                                          </p:stCondLst>
                                        </p:cTn>
                                        <p:tgtEl>
                                          <p:spTgt spid="46654"/>
                                        </p:tgtEl>
                                        <p:attrNameLst>
                                          <p:attrName>style.visibility</p:attrName>
                                        </p:attrNameLst>
                                      </p:cBhvr>
                                      <p:to>
                                        <p:strVal val="visible"/>
                                      </p:to>
                                    </p:set>
                                    <p:animEffect transition="in" filter="dissolve">
                                      <p:cBhvr>
                                        <p:cTn id="28" dur="500"/>
                                        <p:tgtEl>
                                          <p:spTgt spid="46654"/>
                                        </p:tgtEl>
                                      </p:cBhvr>
                                    </p:animEffect>
                                  </p:childTnLst>
                                </p:cTn>
                              </p:par>
                              <p:par>
                                <p:cTn id="29" presetID="9" presetClass="entr" presetSubtype="0" fill="hold" nodeType="withEffect">
                                  <p:stCondLst>
                                    <p:cond delay="0"/>
                                  </p:stCondLst>
                                  <p:childTnLst>
                                    <p:set>
                                      <p:cBhvr>
                                        <p:cTn id="30" dur="1" fill="hold">
                                          <p:stCondLst>
                                            <p:cond delay="0"/>
                                          </p:stCondLst>
                                        </p:cTn>
                                        <p:tgtEl>
                                          <p:spTgt spid="46668"/>
                                        </p:tgtEl>
                                        <p:attrNameLst>
                                          <p:attrName>style.visibility</p:attrName>
                                        </p:attrNameLst>
                                      </p:cBhvr>
                                      <p:to>
                                        <p:strVal val="visible"/>
                                      </p:to>
                                    </p:set>
                                    <p:animEffect transition="in" filter="dissolve">
                                      <p:cBhvr>
                                        <p:cTn id="31" dur="500"/>
                                        <p:tgtEl>
                                          <p:spTgt spid="46668"/>
                                        </p:tgtEl>
                                      </p:cBhvr>
                                    </p:animEffect>
                                  </p:childTnLst>
                                </p:cTn>
                              </p:par>
                              <p:par>
                                <p:cTn id="32" presetID="9" presetClass="entr" presetSubtype="0" fill="hold" nodeType="withEffect">
                                  <p:stCondLst>
                                    <p:cond delay="0"/>
                                  </p:stCondLst>
                                  <p:childTnLst>
                                    <p:set>
                                      <p:cBhvr>
                                        <p:cTn id="33" dur="1" fill="hold">
                                          <p:stCondLst>
                                            <p:cond delay="0"/>
                                          </p:stCondLst>
                                        </p:cTn>
                                        <p:tgtEl>
                                          <p:spTgt spid="46682"/>
                                        </p:tgtEl>
                                        <p:attrNameLst>
                                          <p:attrName>style.visibility</p:attrName>
                                        </p:attrNameLst>
                                      </p:cBhvr>
                                      <p:to>
                                        <p:strVal val="visible"/>
                                      </p:to>
                                    </p:set>
                                    <p:animEffect transition="in" filter="dissolve">
                                      <p:cBhvr>
                                        <p:cTn id="34" dur="500"/>
                                        <p:tgtEl>
                                          <p:spTgt spid="46682"/>
                                        </p:tgtEl>
                                      </p:cBhvr>
                                    </p:animEffect>
                                  </p:childTnLst>
                                </p:cTn>
                              </p:par>
                              <p:par>
                                <p:cTn id="35" presetID="9" presetClass="entr" presetSubtype="0" fill="hold" nodeType="withEffect">
                                  <p:stCondLst>
                                    <p:cond delay="0"/>
                                  </p:stCondLst>
                                  <p:childTnLst>
                                    <p:set>
                                      <p:cBhvr>
                                        <p:cTn id="36" dur="1" fill="hold">
                                          <p:stCondLst>
                                            <p:cond delay="0"/>
                                          </p:stCondLst>
                                        </p:cTn>
                                        <p:tgtEl>
                                          <p:spTgt spid="46696"/>
                                        </p:tgtEl>
                                        <p:attrNameLst>
                                          <p:attrName>style.visibility</p:attrName>
                                        </p:attrNameLst>
                                      </p:cBhvr>
                                      <p:to>
                                        <p:strVal val="visible"/>
                                      </p:to>
                                    </p:set>
                                    <p:animEffect transition="in" filter="dissolve">
                                      <p:cBhvr>
                                        <p:cTn id="37" dur="500"/>
                                        <p:tgtEl>
                                          <p:spTgt spid="46696"/>
                                        </p:tgtEl>
                                      </p:cBhvr>
                                    </p:animEffect>
                                  </p:childTnLst>
                                </p:cTn>
                              </p:par>
                              <p:par>
                                <p:cTn id="38" presetID="9" presetClass="entr" presetSubtype="0" fill="hold" nodeType="withEffect">
                                  <p:stCondLst>
                                    <p:cond delay="0"/>
                                  </p:stCondLst>
                                  <p:childTnLst>
                                    <p:set>
                                      <p:cBhvr>
                                        <p:cTn id="39" dur="1" fill="hold">
                                          <p:stCondLst>
                                            <p:cond delay="0"/>
                                          </p:stCondLst>
                                        </p:cTn>
                                        <p:tgtEl>
                                          <p:spTgt spid="46813"/>
                                        </p:tgtEl>
                                        <p:attrNameLst>
                                          <p:attrName>style.visibility</p:attrName>
                                        </p:attrNameLst>
                                      </p:cBhvr>
                                      <p:to>
                                        <p:strVal val="visible"/>
                                      </p:to>
                                    </p:set>
                                    <p:animEffect transition="in" filter="dissolve">
                                      <p:cBhvr>
                                        <p:cTn id="40" dur="500"/>
                                        <p:tgtEl>
                                          <p:spTgt spid="46813"/>
                                        </p:tgtEl>
                                      </p:cBhvr>
                                    </p:animEffect>
                                  </p:childTnLst>
                                </p:cTn>
                              </p:par>
                              <p:par>
                                <p:cTn id="41" presetID="9" presetClass="entr" presetSubtype="0" fill="hold" nodeType="withEffect">
                                  <p:stCondLst>
                                    <p:cond delay="0"/>
                                  </p:stCondLst>
                                  <p:childTnLst>
                                    <p:set>
                                      <p:cBhvr>
                                        <p:cTn id="42" dur="1" fill="hold">
                                          <p:stCondLst>
                                            <p:cond delay="0"/>
                                          </p:stCondLst>
                                        </p:cTn>
                                        <p:tgtEl>
                                          <p:spTgt spid="46841"/>
                                        </p:tgtEl>
                                        <p:attrNameLst>
                                          <p:attrName>style.visibility</p:attrName>
                                        </p:attrNameLst>
                                      </p:cBhvr>
                                      <p:to>
                                        <p:strVal val="visible"/>
                                      </p:to>
                                    </p:set>
                                    <p:animEffect transition="in" filter="dissolve">
                                      <p:cBhvr>
                                        <p:cTn id="43" dur="500"/>
                                        <p:tgtEl>
                                          <p:spTgt spid="46841"/>
                                        </p:tgtEl>
                                      </p:cBhvr>
                                    </p:animEffect>
                                  </p:childTnLst>
                                </p:cTn>
                              </p:par>
                              <p:par>
                                <p:cTn id="44" presetID="9" presetClass="entr" presetSubtype="0" fill="hold" nodeType="withEffect">
                                  <p:stCondLst>
                                    <p:cond delay="0"/>
                                  </p:stCondLst>
                                  <p:childTnLst>
                                    <p:set>
                                      <p:cBhvr>
                                        <p:cTn id="45" dur="1" fill="hold">
                                          <p:stCondLst>
                                            <p:cond delay="0"/>
                                          </p:stCondLst>
                                        </p:cTn>
                                        <p:tgtEl>
                                          <p:spTgt spid="46848"/>
                                        </p:tgtEl>
                                        <p:attrNameLst>
                                          <p:attrName>style.visibility</p:attrName>
                                        </p:attrNameLst>
                                      </p:cBhvr>
                                      <p:to>
                                        <p:strVal val="visible"/>
                                      </p:to>
                                    </p:set>
                                    <p:animEffect transition="in" filter="dissolve">
                                      <p:cBhvr>
                                        <p:cTn id="46" dur="500"/>
                                        <p:tgtEl>
                                          <p:spTgt spid="46848"/>
                                        </p:tgtEl>
                                      </p:cBhvr>
                                    </p:animEffect>
                                  </p:childTnLst>
                                </p:cTn>
                              </p:par>
                              <p:par>
                                <p:cTn id="47" presetID="9" presetClass="entr" presetSubtype="0" fill="hold" nodeType="withEffect">
                                  <p:stCondLst>
                                    <p:cond delay="0"/>
                                  </p:stCondLst>
                                  <p:childTnLst>
                                    <p:set>
                                      <p:cBhvr>
                                        <p:cTn id="48" dur="1" fill="hold">
                                          <p:stCondLst>
                                            <p:cond delay="0"/>
                                          </p:stCondLst>
                                        </p:cTn>
                                        <p:tgtEl>
                                          <p:spTgt spid="46852"/>
                                        </p:tgtEl>
                                        <p:attrNameLst>
                                          <p:attrName>style.visibility</p:attrName>
                                        </p:attrNameLst>
                                      </p:cBhvr>
                                      <p:to>
                                        <p:strVal val="visible"/>
                                      </p:to>
                                    </p:set>
                                    <p:animEffect transition="in" filter="dissolve">
                                      <p:cBhvr>
                                        <p:cTn id="49" dur="500"/>
                                        <p:tgtEl>
                                          <p:spTgt spid="46852"/>
                                        </p:tgtEl>
                                      </p:cBhvr>
                                    </p:animEffect>
                                  </p:childTnLst>
                                </p:cTn>
                              </p:par>
                              <p:par>
                                <p:cTn id="50" presetID="9" presetClass="entr" presetSubtype="0" fill="hold" nodeType="withEffect">
                                  <p:stCondLst>
                                    <p:cond delay="0"/>
                                  </p:stCondLst>
                                  <p:childTnLst>
                                    <p:set>
                                      <p:cBhvr>
                                        <p:cTn id="51" dur="1" fill="hold">
                                          <p:stCondLst>
                                            <p:cond delay="0"/>
                                          </p:stCondLst>
                                        </p:cTn>
                                        <p:tgtEl>
                                          <p:spTgt spid="46856"/>
                                        </p:tgtEl>
                                        <p:attrNameLst>
                                          <p:attrName>style.visibility</p:attrName>
                                        </p:attrNameLst>
                                      </p:cBhvr>
                                      <p:to>
                                        <p:strVal val="visible"/>
                                      </p:to>
                                    </p:set>
                                    <p:animEffect transition="in" filter="dissolve">
                                      <p:cBhvr>
                                        <p:cTn id="52" dur="500"/>
                                        <p:tgtEl>
                                          <p:spTgt spid="46856"/>
                                        </p:tgtEl>
                                      </p:cBhvr>
                                    </p:animEffect>
                                  </p:childTnLst>
                                </p:cTn>
                              </p:par>
                              <p:par>
                                <p:cTn id="53" presetID="9" presetClass="entr" presetSubtype="0" fill="hold" nodeType="withEffect">
                                  <p:stCondLst>
                                    <p:cond delay="0"/>
                                  </p:stCondLst>
                                  <p:childTnLst>
                                    <p:set>
                                      <p:cBhvr>
                                        <p:cTn id="54" dur="1" fill="hold">
                                          <p:stCondLst>
                                            <p:cond delay="0"/>
                                          </p:stCondLst>
                                        </p:cTn>
                                        <p:tgtEl>
                                          <p:spTgt spid="46860"/>
                                        </p:tgtEl>
                                        <p:attrNameLst>
                                          <p:attrName>style.visibility</p:attrName>
                                        </p:attrNameLst>
                                      </p:cBhvr>
                                      <p:to>
                                        <p:strVal val="visible"/>
                                      </p:to>
                                    </p:set>
                                    <p:animEffect transition="in" filter="dissolve">
                                      <p:cBhvr>
                                        <p:cTn id="55" dur="500"/>
                                        <p:tgtEl>
                                          <p:spTgt spid="46860"/>
                                        </p:tgtEl>
                                      </p:cBhvr>
                                    </p:animEffect>
                                  </p:childTnLst>
                                </p:cTn>
                              </p:par>
                              <p:par>
                                <p:cTn id="56" presetID="9" presetClass="entr" presetSubtype="0" fill="hold" nodeType="withEffect">
                                  <p:stCondLst>
                                    <p:cond delay="0"/>
                                  </p:stCondLst>
                                  <p:childTnLst>
                                    <p:set>
                                      <p:cBhvr>
                                        <p:cTn id="57" dur="1" fill="hold">
                                          <p:stCondLst>
                                            <p:cond delay="0"/>
                                          </p:stCondLst>
                                        </p:cTn>
                                        <p:tgtEl>
                                          <p:spTgt spid="46879"/>
                                        </p:tgtEl>
                                        <p:attrNameLst>
                                          <p:attrName>style.visibility</p:attrName>
                                        </p:attrNameLst>
                                      </p:cBhvr>
                                      <p:to>
                                        <p:strVal val="visible"/>
                                      </p:to>
                                    </p:set>
                                    <p:animEffect transition="in" filter="dissolve">
                                      <p:cBhvr>
                                        <p:cTn id="58" dur="500"/>
                                        <p:tgtEl>
                                          <p:spTgt spid="46879"/>
                                        </p:tgtEl>
                                      </p:cBhvr>
                                    </p:animEffect>
                                  </p:childTnLst>
                                </p:cTn>
                              </p:par>
                              <p:par>
                                <p:cTn id="59" presetID="9" presetClass="entr" presetSubtype="0" fill="hold" nodeType="withEffect">
                                  <p:stCondLst>
                                    <p:cond delay="0"/>
                                  </p:stCondLst>
                                  <p:childTnLst>
                                    <p:set>
                                      <p:cBhvr>
                                        <p:cTn id="60" dur="1" fill="hold">
                                          <p:stCondLst>
                                            <p:cond delay="0"/>
                                          </p:stCondLst>
                                        </p:cTn>
                                        <p:tgtEl>
                                          <p:spTgt spid="46902"/>
                                        </p:tgtEl>
                                        <p:attrNameLst>
                                          <p:attrName>style.visibility</p:attrName>
                                        </p:attrNameLst>
                                      </p:cBhvr>
                                      <p:to>
                                        <p:strVal val="visible"/>
                                      </p:to>
                                    </p:set>
                                    <p:animEffect transition="in" filter="dissolve">
                                      <p:cBhvr>
                                        <p:cTn id="61" dur="500"/>
                                        <p:tgtEl>
                                          <p:spTgt spid="46902"/>
                                        </p:tgtEl>
                                      </p:cBhvr>
                                    </p:animEffect>
                                  </p:childTnLst>
                                </p:cTn>
                              </p:par>
                              <p:par>
                                <p:cTn id="62" presetID="9" presetClass="entr" presetSubtype="0" fill="hold" nodeType="withEffect">
                                  <p:stCondLst>
                                    <p:cond delay="0"/>
                                  </p:stCondLst>
                                  <p:childTnLst>
                                    <p:set>
                                      <p:cBhvr>
                                        <p:cTn id="63" dur="1" fill="hold">
                                          <p:stCondLst>
                                            <p:cond delay="0"/>
                                          </p:stCondLst>
                                        </p:cTn>
                                        <p:tgtEl>
                                          <p:spTgt spid="46930"/>
                                        </p:tgtEl>
                                        <p:attrNameLst>
                                          <p:attrName>style.visibility</p:attrName>
                                        </p:attrNameLst>
                                      </p:cBhvr>
                                      <p:to>
                                        <p:strVal val="visible"/>
                                      </p:to>
                                    </p:set>
                                    <p:animEffect transition="in" filter="dissolve">
                                      <p:cBhvr>
                                        <p:cTn id="64" dur="500"/>
                                        <p:tgtEl>
                                          <p:spTgt spid="46930"/>
                                        </p:tgtEl>
                                      </p:cBhvr>
                                    </p:animEffect>
                                  </p:childTnLst>
                                </p:cTn>
                              </p:par>
                              <p:par>
                                <p:cTn id="65" presetID="9" presetClass="entr" presetSubtype="0" fill="hold" nodeType="withEffect">
                                  <p:stCondLst>
                                    <p:cond delay="0"/>
                                  </p:stCondLst>
                                  <p:childTnLst>
                                    <p:set>
                                      <p:cBhvr>
                                        <p:cTn id="66" dur="1" fill="hold">
                                          <p:stCondLst>
                                            <p:cond delay="0"/>
                                          </p:stCondLst>
                                        </p:cTn>
                                        <p:tgtEl>
                                          <p:spTgt spid="46944"/>
                                        </p:tgtEl>
                                        <p:attrNameLst>
                                          <p:attrName>style.visibility</p:attrName>
                                        </p:attrNameLst>
                                      </p:cBhvr>
                                      <p:to>
                                        <p:strVal val="visible"/>
                                      </p:to>
                                    </p:set>
                                    <p:animEffect transition="in" filter="dissolve">
                                      <p:cBhvr>
                                        <p:cTn id="67" dur="500"/>
                                        <p:tgtEl>
                                          <p:spTgt spid="4694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84047"/>
                                        </p:tgtEl>
                                        <p:attrNameLst>
                                          <p:attrName>style.visibility</p:attrName>
                                        </p:attrNameLst>
                                      </p:cBhvr>
                                      <p:to>
                                        <p:strVal val="visible"/>
                                      </p:to>
                                    </p:set>
                                    <p:animEffect transition="in" filter="dissolve">
                                      <p:cBhvr>
                                        <p:cTn id="70" dur="500"/>
                                        <p:tgtEl>
                                          <p:spTgt spid="84047"/>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84048"/>
                                        </p:tgtEl>
                                        <p:attrNameLst>
                                          <p:attrName>style.visibility</p:attrName>
                                        </p:attrNameLst>
                                      </p:cBhvr>
                                      <p:to>
                                        <p:strVal val="visible"/>
                                      </p:to>
                                    </p:set>
                                    <p:animEffect transition="in" filter="dissolve">
                                      <p:cBhvr>
                                        <p:cTn id="73" dur="500"/>
                                        <p:tgtEl>
                                          <p:spTgt spid="84048"/>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84049"/>
                                        </p:tgtEl>
                                        <p:attrNameLst>
                                          <p:attrName>style.visibility</p:attrName>
                                        </p:attrNameLst>
                                      </p:cBhvr>
                                      <p:to>
                                        <p:strVal val="visible"/>
                                      </p:to>
                                    </p:set>
                                    <p:animEffect transition="in" filter="dissolve">
                                      <p:cBhvr>
                                        <p:cTn id="76" dur="500"/>
                                        <p:tgtEl>
                                          <p:spTgt spid="84049"/>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84050"/>
                                        </p:tgtEl>
                                        <p:attrNameLst>
                                          <p:attrName>style.visibility</p:attrName>
                                        </p:attrNameLst>
                                      </p:cBhvr>
                                      <p:to>
                                        <p:strVal val="visible"/>
                                      </p:to>
                                    </p:set>
                                    <p:animEffect transition="in" filter="dissolve">
                                      <p:cBhvr>
                                        <p:cTn id="79" dur="500"/>
                                        <p:tgtEl>
                                          <p:spTgt spid="84050"/>
                                        </p:tgtEl>
                                      </p:cBhvr>
                                    </p:animEffect>
                                  </p:childTnLst>
                                </p:cTn>
                              </p:par>
                              <p:par>
                                <p:cTn id="80" presetID="9" presetClass="entr" presetSubtype="0" fill="hold" nodeType="withEffect">
                                  <p:stCondLst>
                                    <p:cond delay="0"/>
                                  </p:stCondLst>
                                  <p:childTnLst>
                                    <p:set>
                                      <p:cBhvr>
                                        <p:cTn id="81" dur="1" fill="hold">
                                          <p:stCondLst>
                                            <p:cond delay="0"/>
                                          </p:stCondLst>
                                        </p:cTn>
                                        <p:tgtEl>
                                          <p:spTgt spid="46972"/>
                                        </p:tgtEl>
                                        <p:attrNameLst>
                                          <p:attrName>style.visibility</p:attrName>
                                        </p:attrNameLst>
                                      </p:cBhvr>
                                      <p:to>
                                        <p:strVal val="visible"/>
                                      </p:to>
                                    </p:set>
                                    <p:animEffect transition="in" filter="dissolve">
                                      <p:cBhvr>
                                        <p:cTn id="82" dur="500"/>
                                        <p:tgtEl>
                                          <p:spTgt spid="46972"/>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84052"/>
                                        </p:tgtEl>
                                        <p:attrNameLst>
                                          <p:attrName>style.visibility</p:attrName>
                                        </p:attrNameLst>
                                      </p:cBhvr>
                                      <p:to>
                                        <p:strVal val="visible"/>
                                      </p:to>
                                    </p:set>
                                    <p:animEffect transition="in" filter="dissolve">
                                      <p:cBhvr>
                                        <p:cTn id="85" dur="500"/>
                                        <p:tgtEl>
                                          <p:spTgt spid="8405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84053"/>
                                        </p:tgtEl>
                                        <p:attrNameLst>
                                          <p:attrName>style.visibility</p:attrName>
                                        </p:attrNameLst>
                                      </p:cBhvr>
                                      <p:to>
                                        <p:strVal val="visible"/>
                                      </p:to>
                                    </p:set>
                                    <p:animEffect transition="in" filter="dissolve">
                                      <p:cBhvr>
                                        <p:cTn id="88" dur="500"/>
                                        <p:tgtEl>
                                          <p:spTgt spid="8405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84054"/>
                                        </p:tgtEl>
                                        <p:attrNameLst>
                                          <p:attrName>style.visibility</p:attrName>
                                        </p:attrNameLst>
                                      </p:cBhvr>
                                      <p:to>
                                        <p:strVal val="visible"/>
                                      </p:to>
                                    </p:set>
                                    <p:animEffect transition="in" filter="dissolve">
                                      <p:cBhvr>
                                        <p:cTn id="91" dur="500"/>
                                        <p:tgtEl>
                                          <p:spTgt spid="84054"/>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84055"/>
                                        </p:tgtEl>
                                        <p:attrNameLst>
                                          <p:attrName>style.visibility</p:attrName>
                                        </p:attrNameLst>
                                      </p:cBhvr>
                                      <p:to>
                                        <p:strVal val="visible"/>
                                      </p:to>
                                    </p:set>
                                    <p:animEffect transition="in" filter="dissolve">
                                      <p:cBhvr>
                                        <p:cTn id="94" dur="500"/>
                                        <p:tgtEl>
                                          <p:spTgt spid="84055"/>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84056"/>
                                        </p:tgtEl>
                                        <p:attrNameLst>
                                          <p:attrName>style.visibility</p:attrName>
                                        </p:attrNameLst>
                                      </p:cBhvr>
                                      <p:to>
                                        <p:strVal val="visible"/>
                                      </p:to>
                                    </p:set>
                                    <p:animEffect transition="in" filter="dissolve">
                                      <p:cBhvr>
                                        <p:cTn id="97" dur="500"/>
                                        <p:tgtEl>
                                          <p:spTgt spid="84056"/>
                                        </p:tgtEl>
                                      </p:cBhvr>
                                    </p:animEffect>
                                  </p:childTnLst>
                                </p:cTn>
                              </p:par>
                              <p:par>
                                <p:cTn id="98" presetID="9" presetClass="entr" presetSubtype="0" fill="hold" nodeType="withEffect">
                                  <p:stCondLst>
                                    <p:cond delay="0"/>
                                  </p:stCondLst>
                                  <p:childTnLst>
                                    <p:set>
                                      <p:cBhvr>
                                        <p:cTn id="99" dur="1" fill="hold">
                                          <p:stCondLst>
                                            <p:cond delay="0"/>
                                          </p:stCondLst>
                                        </p:cTn>
                                        <p:tgtEl>
                                          <p:spTgt spid="84059"/>
                                        </p:tgtEl>
                                        <p:attrNameLst>
                                          <p:attrName>style.visibility</p:attrName>
                                        </p:attrNameLst>
                                      </p:cBhvr>
                                      <p:to>
                                        <p:strVal val="visible"/>
                                      </p:to>
                                    </p:set>
                                    <p:animEffect transition="in" filter="dissolve">
                                      <p:cBhvr>
                                        <p:cTn id="100" dur="500"/>
                                        <p:tgtEl>
                                          <p:spTgt spid="84059"/>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3191811"/>
                                        </p:tgtEl>
                                        <p:attrNameLst>
                                          <p:attrName>style.visibility</p:attrName>
                                        </p:attrNameLst>
                                      </p:cBhvr>
                                      <p:to>
                                        <p:strVal val="visible"/>
                                      </p:to>
                                    </p:set>
                                    <p:animEffect transition="in" filter="dissolve">
                                      <p:cBhvr>
                                        <p:cTn id="103" dur="500"/>
                                        <p:tgtEl>
                                          <p:spTgt spid="3191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1811" grpId="0" animBg="1"/>
      <p:bldP spid="84047" grpId="0" animBg="1"/>
      <p:bldP spid="84048" grpId="0" animBg="1"/>
      <p:bldP spid="84049" grpId="0" animBg="1"/>
      <p:bldP spid="84050" grpId="0" animBg="1"/>
      <p:bldP spid="84052" grpId="0" animBg="1"/>
      <p:bldP spid="84053" grpId="0" animBg="1"/>
      <p:bldP spid="84054" grpId="0" animBg="1"/>
      <p:bldP spid="84055" grpId="0"/>
      <p:bldP spid="840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ChangeArrowheads="1"/>
          </p:cNvSpPr>
          <p:nvPr/>
        </p:nvSpPr>
        <p:spPr bwMode="auto">
          <a:xfrm>
            <a:off x="727363" y="6319060"/>
            <a:ext cx="13279581" cy="899160"/>
          </a:xfrm>
          <a:prstGeom prst="rect">
            <a:avLst/>
          </a:prstGeom>
          <a:solidFill>
            <a:srgbClr val="002060"/>
          </a:solidFill>
          <a:ln w="9525">
            <a:solidFill>
              <a:srgbClr val="00B0F0"/>
            </a:solidFill>
            <a:miter lim="800000"/>
            <a:headEnd/>
            <a:tailEnd/>
          </a:ln>
        </p:spPr>
        <p:txBody>
          <a:bodyPr lIns="117251" tIns="58624" rIns="117251" bIns="58624" anchor="ctr"/>
          <a:lstStyle/>
          <a:p>
            <a:pPr algn="ctr"/>
            <a:r>
              <a:rPr lang="en-GB" sz="2800" dirty="0" err="1">
                <a:solidFill>
                  <a:schemeClr val="bg1"/>
                </a:solidFill>
                <a:sym typeface="Arial" pitchFamily="34" charset="0"/>
              </a:rPr>
              <a:t>CEE</a:t>
            </a:r>
            <a:r>
              <a:rPr lang="en-GB" sz="2800" dirty="0">
                <a:solidFill>
                  <a:schemeClr val="bg1"/>
                </a:solidFill>
                <a:sym typeface="Arial" pitchFamily="34" charset="0"/>
              </a:rPr>
              <a:t> (Converged Enhanced Ethernet) is an informal group of companies that submitted initial inputs to the </a:t>
            </a:r>
            <a:r>
              <a:rPr lang="en-GB" sz="2800" dirty="0" err="1">
                <a:solidFill>
                  <a:schemeClr val="bg1"/>
                </a:solidFill>
                <a:sym typeface="Arial" pitchFamily="34" charset="0"/>
              </a:rPr>
              <a:t>DCB</a:t>
            </a:r>
            <a:r>
              <a:rPr lang="en-GB" sz="2800" dirty="0">
                <a:solidFill>
                  <a:schemeClr val="bg1"/>
                </a:solidFill>
                <a:sym typeface="Arial" pitchFamily="34" charset="0"/>
              </a:rPr>
              <a:t> </a:t>
            </a:r>
            <a:r>
              <a:rPr lang="en-GB" sz="2800" dirty="0" err="1">
                <a:solidFill>
                  <a:schemeClr val="bg1"/>
                </a:solidFill>
                <a:sym typeface="Arial" pitchFamily="34" charset="0"/>
              </a:rPr>
              <a:t>WGs</a:t>
            </a:r>
            <a:r>
              <a:rPr lang="en-GB" sz="2800" dirty="0">
                <a:solidFill>
                  <a:schemeClr val="bg1"/>
                </a:solidFill>
                <a:sym typeface="Arial" pitchFamily="34" charset="0"/>
              </a:rPr>
              <a:t>.</a:t>
            </a:r>
          </a:p>
        </p:txBody>
      </p:sp>
      <p:sp>
        <p:nvSpPr>
          <p:cNvPr id="78851" name="Rectangle 13"/>
          <p:cNvSpPr>
            <a:spLocks noChangeArrowheads="1"/>
          </p:cNvSpPr>
          <p:nvPr/>
        </p:nvSpPr>
        <p:spPr bwMode="auto">
          <a:xfrm>
            <a:off x="767080" y="3158666"/>
            <a:ext cx="4838701" cy="2703194"/>
          </a:xfrm>
          <a:prstGeom prst="rect">
            <a:avLst/>
          </a:prstGeom>
          <a:gradFill rotWithShape="1">
            <a:gsLst>
              <a:gs pos="0">
                <a:srgbClr val="2D4B78"/>
              </a:gs>
              <a:gs pos="100000">
                <a:srgbClr val="3E67A4"/>
              </a:gs>
            </a:gsLst>
            <a:lin ang="5400000" scaled="1"/>
          </a:gradFill>
          <a:ln w="9525">
            <a:noFill/>
            <a:miter lim="800000"/>
            <a:headEnd/>
            <a:tailEnd/>
          </a:ln>
        </p:spPr>
        <p:txBody>
          <a:bodyPr lIns="117257" tIns="58627" rIns="117257" bIns="58627" anchor="ctr"/>
          <a:lstStyle/>
          <a:p>
            <a:pPr algn="ctr"/>
            <a:endParaRPr lang="en-GB">
              <a:solidFill>
                <a:srgbClr val="FFFFFF"/>
              </a:solidFill>
            </a:endParaRPr>
          </a:p>
        </p:txBody>
      </p:sp>
      <p:sp>
        <p:nvSpPr>
          <p:cNvPr id="78852" name="Rectangle 15"/>
          <p:cNvSpPr>
            <a:spLocks noChangeArrowheads="1"/>
          </p:cNvSpPr>
          <p:nvPr/>
        </p:nvSpPr>
        <p:spPr bwMode="auto">
          <a:xfrm>
            <a:off x="756920" y="2404286"/>
            <a:ext cx="4826000" cy="678180"/>
          </a:xfrm>
          <a:prstGeom prst="rect">
            <a:avLst/>
          </a:prstGeom>
          <a:gradFill rotWithShape="1">
            <a:gsLst>
              <a:gs pos="0">
                <a:srgbClr val="1D304C"/>
              </a:gs>
              <a:gs pos="50000">
                <a:srgbClr val="3E67A4"/>
              </a:gs>
              <a:gs pos="100000">
                <a:srgbClr val="1D304C"/>
              </a:gs>
            </a:gsLst>
            <a:lin ang="5400000" scaled="1"/>
          </a:gradFill>
          <a:ln w="9525">
            <a:noFill/>
            <a:miter lim="800000"/>
            <a:headEnd/>
            <a:tailEnd/>
          </a:ln>
        </p:spPr>
        <p:txBody>
          <a:bodyPr wrap="none" lIns="104261" tIns="52127" rIns="104261" bIns="52127" anchor="ctr"/>
          <a:lstStyle/>
          <a:p>
            <a:pPr algn="ctr"/>
            <a:endParaRPr lang="en-GB">
              <a:solidFill>
                <a:srgbClr val="FFFF00"/>
              </a:solidFill>
            </a:endParaRPr>
          </a:p>
        </p:txBody>
      </p:sp>
      <p:sp>
        <p:nvSpPr>
          <p:cNvPr id="2" name="Rectangle 13"/>
          <p:cNvSpPr>
            <a:spLocks noChangeArrowheads="1"/>
          </p:cNvSpPr>
          <p:nvPr/>
        </p:nvSpPr>
        <p:spPr bwMode="auto">
          <a:xfrm>
            <a:off x="5709920" y="3152951"/>
            <a:ext cx="8249920" cy="2708910"/>
          </a:xfrm>
          <a:prstGeom prst="rect">
            <a:avLst/>
          </a:prstGeom>
          <a:gradFill rotWithShape="1">
            <a:gsLst>
              <a:gs pos="0">
                <a:schemeClr val="accent1">
                  <a:gamma/>
                  <a:shade val="72941"/>
                  <a:invGamma/>
                </a:schemeClr>
              </a:gs>
              <a:gs pos="100000">
                <a:schemeClr val="accent1"/>
              </a:gs>
            </a:gsLst>
            <a:lin ang="5400000" scaled="1"/>
          </a:gradFill>
          <a:ln w="9525" algn="ctr">
            <a:noFill/>
            <a:miter lim="800000"/>
            <a:headEnd/>
            <a:tailEnd/>
          </a:ln>
        </p:spPr>
        <p:txBody>
          <a:bodyPr lIns="117257" tIns="58627" rIns="117257" bIns="58627" anchor="ctr"/>
          <a:lstStyle/>
          <a:p>
            <a:pPr algn="ctr">
              <a:defRPr/>
            </a:pPr>
            <a:endParaRPr lang="en-GB">
              <a:solidFill>
                <a:srgbClr val="FFFFFF"/>
              </a:solidFill>
            </a:endParaRPr>
          </a:p>
        </p:txBody>
      </p:sp>
      <p:sp>
        <p:nvSpPr>
          <p:cNvPr id="1029126" name="Rectangle 15"/>
          <p:cNvSpPr>
            <a:spLocks noChangeArrowheads="1"/>
          </p:cNvSpPr>
          <p:nvPr/>
        </p:nvSpPr>
        <p:spPr bwMode="auto">
          <a:xfrm>
            <a:off x="5692141" y="2402380"/>
            <a:ext cx="8257539" cy="680086"/>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p:spPr>
        <p:txBody>
          <a:bodyPr wrap="none" lIns="104261" tIns="52127" rIns="104261" bIns="52127" anchor="ctr"/>
          <a:lstStyle/>
          <a:p>
            <a:pPr algn="ctr">
              <a:defRPr/>
            </a:pPr>
            <a:endParaRPr lang="en-GB">
              <a:solidFill>
                <a:srgbClr val="FFFF00"/>
              </a:solidFill>
            </a:endParaRPr>
          </a:p>
        </p:txBody>
      </p:sp>
      <p:sp>
        <p:nvSpPr>
          <p:cNvPr id="78855" name="Rectangle 3"/>
          <p:cNvSpPr>
            <a:spLocks noGrp="1" noChangeArrowheads="1"/>
          </p:cNvSpPr>
          <p:nvPr>
            <p:ph type="title" idx="4294967295"/>
          </p:nvPr>
        </p:nvSpPr>
        <p:spPr>
          <a:xfrm>
            <a:off x="718324" y="561054"/>
            <a:ext cx="13742178" cy="1005840"/>
          </a:xfrm>
        </p:spPr>
        <p:txBody>
          <a:bodyPr vert="horz" lIns="117560" tIns="65311" rIns="117560" bIns="65311" rtlCol="0" anchor="b" anchorCtr="0">
            <a:noAutofit/>
          </a:bodyPr>
          <a:lstStyle/>
          <a:p>
            <a:r>
              <a:rPr lang="en-US" altLang="zh-TW" sz="4600" b="0" dirty="0" smtClean="0"/>
              <a:t>Data Centre Evolution</a:t>
            </a:r>
            <a:br>
              <a:rPr lang="en-US" altLang="zh-TW" sz="4600" b="0" dirty="0" smtClean="0"/>
            </a:br>
            <a:r>
              <a:rPr lang="en-US" altLang="zh-TW" sz="4000" b="0" dirty="0" smtClean="0"/>
              <a:t>IEEE DCB (Data Centre Bridging)</a:t>
            </a:r>
            <a:endParaRPr lang="en-US" altLang="zh-TW" sz="4600" b="0" dirty="0" smtClean="0"/>
          </a:p>
        </p:txBody>
      </p:sp>
      <p:graphicFrame>
        <p:nvGraphicFramePr>
          <p:cNvPr id="10" name="Group 31"/>
          <p:cNvGraphicFramePr>
            <a:graphicFrameLocks noGrp="1"/>
          </p:cNvGraphicFramePr>
          <p:nvPr/>
        </p:nvGraphicFramePr>
        <p:xfrm>
          <a:off x="751841" y="2451910"/>
          <a:ext cx="13213080" cy="3419476"/>
        </p:xfrm>
        <a:graphic>
          <a:graphicData uri="http://schemas.openxmlformats.org/drawingml/2006/table">
            <a:tbl>
              <a:tblPr/>
              <a:tblGrid>
                <a:gridCol w="4879341"/>
                <a:gridCol w="8333739"/>
              </a:tblGrid>
              <a:tr h="659130">
                <a:tc>
                  <a: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110" charset="2"/>
                        <a:buNone/>
                        <a:tabLst/>
                      </a:pPr>
                      <a:r>
                        <a:rPr kumimoji="0" lang="en-US" sz="24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Feature / Standard</a:t>
                      </a:r>
                    </a:p>
                  </a:txBody>
                  <a:tcPr marL="219456" marR="131674" marT="43891" marB="43891" anchor="ctr" horzOverflow="overflow">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a:noFill/>
                    </a:lnT>
                    <a:lnB>
                      <a:noFill/>
                    </a:lnB>
                    <a:lnTlToBr>
                      <a:noFill/>
                    </a:lnTlToBr>
                    <a:lnBlToTr>
                      <a:noFill/>
                    </a:lnBlToTr>
                    <a:solidFill>
                      <a:srgbClr val="00B0F0"/>
                    </a:solidFill>
                  </a:tcPr>
                </a:tc>
                <a:tc>
                  <a: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110" charset="2"/>
                        <a:buNone/>
                        <a:tabLst/>
                      </a:pPr>
                      <a:r>
                        <a:rPr kumimoji="0" lang="en-US" sz="24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Standards Status</a:t>
                      </a:r>
                    </a:p>
                  </a:txBody>
                  <a:tcPr marL="219456" marR="131674" marT="43891" marB="43891" anchor="ctr" horzOverflow="overflow">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0070C0"/>
                    </a:solidFill>
                  </a:tcPr>
                </a:tc>
              </a:tr>
              <a:tr h="918210">
                <a:tc>
                  <a: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110" charset="2"/>
                        <a:buNone/>
                        <a:tabLst/>
                      </a:pPr>
                      <a: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Priority Flow Control </a:t>
                      </a:r>
                      <a:b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br>
                      <a:r>
                        <a:rPr kumimoji="0" lang="en-US" sz="2200" b="1" i="0" u="none" strike="noStrike" cap="none" normalizeH="0" baseline="0" dirty="0">
                          <a:ln>
                            <a:noFill/>
                          </a:ln>
                          <a:solidFill>
                            <a:srgbClr val="FFFF00"/>
                          </a:solidFill>
                          <a:effectLst/>
                          <a:latin typeface="Arial" pitchFamily="-110" charset="0"/>
                          <a:ea typeface="ＭＳ Ｐゴシック" pitchFamily="-110" charset="-128"/>
                          <a:cs typeface="ＭＳ Ｐゴシック" pitchFamily="-110" charset="-128"/>
                        </a:rPr>
                        <a:t>IEEE </a:t>
                      </a:r>
                      <a:r>
                        <a:rPr kumimoji="0" lang="en-US" sz="2200" b="1" i="0" u="none" strike="noStrike" cap="none" normalizeH="0" baseline="0" dirty="0" err="1">
                          <a:ln>
                            <a:noFill/>
                          </a:ln>
                          <a:solidFill>
                            <a:srgbClr val="FFFF00"/>
                          </a:solidFill>
                          <a:effectLst/>
                          <a:latin typeface="Arial" pitchFamily="-110" charset="0"/>
                          <a:ea typeface="ＭＳ Ｐゴシック" pitchFamily="-110" charset="-128"/>
                          <a:cs typeface="ＭＳ Ｐゴシック" pitchFamily="-110" charset="-128"/>
                        </a:rPr>
                        <a:t>802.1Qbb</a:t>
                      </a:r>
                      <a:r>
                        <a:rPr kumimoji="0" lang="en-US" sz="2200" b="1" i="0" u="none" strike="noStrike" cap="none" normalizeH="0" baseline="0" dirty="0">
                          <a:ln>
                            <a:noFill/>
                          </a:ln>
                          <a:solidFill>
                            <a:srgbClr val="FFFF00"/>
                          </a:solidFill>
                          <a:effectLst/>
                          <a:latin typeface="Arial" pitchFamily="-110" charset="0"/>
                          <a:ea typeface="ＭＳ Ｐゴシック" pitchFamily="-110" charset="-128"/>
                          <a:cs typeface="ＭＳ Ｐゴシック" pitchFamily="-110" charset="-128"/>
                        </a:rPr>
                        <a:t> (</a:t>
                      </a:r>
                      <a:r>
                        <a:rPr kumimoji="0" lang="en-US" sz="2200" b="1" i="0" u="none" strike="noStrike" cap="none" normalizeH="0" baseline="0" dirty="0" err="1">
                          <a:ln>
                            <a:noFill/>
                          </a:ln>
                          <a:solidFill>
                            <a:srgbClr val="FFFF00"/>
                          </a:solidFill>
                          <a:effectLst/>
                          <a:latin typeface="Arial" pitchFamily="-110" charset="0"/>
                          <a:ea typeface="ＭＳ Ｐゴシック" pitchFamily="-110" charset="-128"/>
                          <a:cs typeface="ＭＳ Ｐゴシック" pitchFamily="-110" charset="-128"/>
                        </a:rPr>
                        <a:t>PFC</a:t>
                      </a:r>
                      <a:r>
                        <a:rPr kumimoji="0" lang="en-US" sz="2200" b="1" i="0" u="none" strike="noStrike" cap="none" normalizeH="0" baseline="0" dirty="0">
                          <a:ln>
                            <a:noFill/>
                          </a:ln>
                          <a:solidFill>
                            <a:srgbClr val="FFFF00"/>
                          </a:solidFill>
                          <a:effectLst/>
                          <a:latin typeface="Arial" pitchFamily="-110" charset="0"/>
                          <a:ea typeface="ＭＳ Ｐゴシック" pitchFamily="-110" charset="-128"/>
                          <a:cs typeface="ＭＳ Ｐゴシック" pitchFamily="-110" charset="-128"/>
                        </a:rPr>
                        <a:t>)</a:t>
                      </a:r>
                    </a:p>
                  </a:txBody>
                  <a:tcPr marL="219456" marR="131674" marT="43891" marB="43891" anchor="ctr" horzOverflow="overflow">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814388" rtl="0" eaLnBrk="1" fontAlgn="base" latinLnBrk="0" hangingPunct="1">
                        <a:lnSpc>
                          <a:spcPct val="95000"/>
                        </a:lnSpc>
                        <a:spcBef>
                          <a:spcPts val="500"/>
                        </a:spcBef>
                        <a:spcAft>
                          <a:spcPts val="500"/>
                        </a:spcAft>
                        <a:buClr>
                          <a:schemeClr val="tx2"/>
                        </a:buClr>
                        <a:buSzPct val="100000"/>
                        <a:buFont typeface="Wingdings" pitchFamily="-110" charset="2"/>
                        <a:buNone/>
                        <a:tabLst/>
                      </a:pPr>
                      <a: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PAR  approved, Editor Claudio </a:t>
                      </a:r>
                      <a:r>
                        <a:rPr kumimoji="0" lang="en-US" sz="2200" b="0" i="0" u="none" strike="noStrike" cap="none" normalizeH="0" baseline="0" dirty="0" err="1">
                          <a:ln>
                            <a:noFill/>
                          </a:ln>
                          <a:solidFill>
                            <a:srgbClr val="FFFFFF"/>
                          </a:solidFill>
                          <a:effectLst/>
                          <a:latin typeface="Arial" pitchFamily="-110" charset="0"/>
                          <a:ea typeface="ＭＳ Ｐゴシック" pitchFamily="-110" charset="-128"/>
                          <a:cs typeface="ＭＳ Ｐゴシック" pitchFamily="-110" charset="-128"/>
                        </a:rPr>
                        <a:t>DeSanti</a:t>
                      </a:r>
                      <a: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 (Cisco), draft 1.0 </a:t>
                      </a:r>
                      <a:r>
                        <a:rPr kumimoji="0" lang="en-US" sz="2200" b="0" i="0" u="none" strike="noStrike" cap="none" normalizeH="0" baseline="0" dirty="0" smtClean="0">
                          <a:ln>
                            <a:noFill/>
                          </a:ln>
                          <a:solidFill>
                            <a:srgbClr val="FFFFFF"/>
                          </a:solidFill>
                          <a:effectLst/>
                          <a:latin typeface="Arial" pitchFamily="-110" charset="0"/>
                          <a:ea typeface="ＭＳ Ｐゴシック" pitchFamily="-110" charset="-128"/>
                          <a:cs typeface="ＭＳ Ｐゴシック" pitchFamily="-110" charset="-128"/>
                        </a:rPr>
                        <a:t>published</a:t>
                      </a:r>
                      <a:endPar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endParaRPr>
                    </a:p>
                  </a:txBody>
                  <a:tcPr marL="219456" marR="131674" marT="43891" marB="43891" anchor="ctr" horzOverflow="overflow">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solidFill>
                      <a:srgbClr val="0070C0"/>
                    </a:solidFill>
                  </a:tcPr>
                </a:tc>
              </a:tr>
              <a:tr h="922020">
                <a:tc>
                  <a: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110" charset="2"/>
                        <a:buNone/>
                        <a:tabLst/>
                      </a:pPr>
                      <a: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Bandwidth Management </a:t>
                      </a:r>
                      <a:r>
                        <a:rPr kumimoji="0" lang="en-US" sz="2200" b="1" i="0" u="none" strike="noStrike" cap="none" normalizeH="0" baseline="0" dirty="0">
                          <a:ln>
                            <a:noFill/>
                          </a:ln>
                          <a:solidFill>
                            <a:srgbClr val="FFFF00"/>
                          </a:solidFill>
                          <a:effectLst/>
                          <a:latin typeface="Arial" pitchFamily="-110" charset="0"/>
                          <a:ea typeface="ＭＳ Ｐゴシック" pitchFamily="-110" charset="-128"/>
                          <a:cs typeface="ＭＳ Ｐゴシック" pitchFamily="-110" charset="-128"/>
                        </a:rPr>
                        <a:t>IEEE </a:t>
                      </a:r>
                      <a:r>
                        <a:rPr kumimoji="0" lang="en-US" sz="2200" b="1" i="0" u="none" strike="noStrike" cap="none" normalizeH="0" baseline="0" dirty="0" err="1">
                          <a:ln>
                            <a:noFill/>
                          </a:ln>
                          <a:solidFill>
                            <a:srgbClr val="FFFF00"/>
                          </a:solidFill>
                          <a:effectLst/>
                          <a:latin typeface="Arial" pitchFamily="-110" charset="0"/>
                          <a:ea typeface="ＭＳ Ｐゴシック" pitchFamily="-110" charset="-128"/>
                          <a:cs typeface="ＭＳ Ｐゴシック" pitchFamily="-110" charset="-128"/>
                        </a:rPr>
                        <a:t>802.1Qaz</a:t>
                      </a:r>
                      <a:r>
                        <a:rPr kumimoji="0" lang="en-US" sz="2200" b="1" i="0" u="none" strike="noStrike" cap="none" normalizeH="0" baseline="0" dirty="0">
                          <a:ln>
                            <a:noFill/>
                          </a:ln>
                          <a:solidFill>
                            <a:srgbClr val="FFFF00"/>
                          </a:solidFill>
                          <a:effectLst/>
                          <a:latin typeface="Arial" pitchFamily="-110" charset="0"/>
                          <a:ea typeface="ＭＳ Ｐゴシック" pitchFamily="-110" charset="-128"/>
                          <a:cs typeface="ＭＳ Ｐゴシック" pitchFamily="-110" charset="-128"/>
                        </a:rPr>
                        <a:t> (</a:t>
                      </a:r>
                      <a:r>
                        <a:rPr kumimoji="0" lang="en-US" sz="2200" b="1" i="0" u="none" strike="noStrike" cap="none" normalizeH="0" baseline="0" dirty="0" err="1">
                          <a:ln>
                            <a:noFill/>
                          </a:ln>
                          <a:solidFill>
                            <a:srgbClr val="FFFF00"/>
                          </a:solidFill>
                          <a:effectLst/>
                          <a:latin typeface="Arial" pitchFamily="-110" charset="0"/>
                          <a:ea typeface="ＭＳ Ｐゴシック" pitchFamily="-110" charset="-128"/>
                          <a:cs typeface="ＭＳ Ｐゴシック" pitchFamily="-110" charset="-128"/>
                        </a:rPr>
                        <a:t>ETS</a:t>
                      </a:r>
                      <a:r>
                        <a:rPr kumimoji="0" lang="en-US" sz="2200" b="1" i="0" u="none" strike="noStrike" cap="none" normalizeH="0" baseline="0" dirty="0">
                          <a:ln>
                            <a:noFill/>
                          </a:ln>
                          <a:solidFill>
                            <a:srgbClr val="FFFF00"/>
                          </a:solidFill>
                          <a:effectLst/>
                          <a:latin typeface="Arial" pitchFamily="-110" charset="0"/>
                          <a:ea typeface="ＭＳ Ｐゴシック" pitchFamily="-110" charset="-128"/>
                          <a:cs typeface="ＭＳ Ｐゴシック" pitchFamily="-110" charset="-128"/>
                        </a:rPr>
                        <a:t>)</a:t>
                      </a:r>
                    </a:p>
                  </a:txBody>
                  <a:tcPr marL="219456" marR="131674" marT="43891" marB="43891" anchor="ctr" horzOverflow="overflow">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110" charset="2"/>
                        <a:buNone/>
                        <a:tabLst/>
                      </a:pPr>
                      <a: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PAR approved, Editor Craig Carlson (</a:t>
                      </a:r>
                      <a:r>
                        <a:rPr kumimoji="0" lang="en-US" sz="2200" b="0" i="0" u="none" strike="noStrike" cap="none" normalizeH="0" baseline="0" dirty="0" err="1">
                          <a:ln>
                            <a:noFill/>
                          </a:ln>
                          <a:solidFill>
                            <a:srgbClr val="FFFFFF"/>
                          </a:solidFill>
                          <a:effectLst/>
                          <a:latin typeface="Arial" pitchFamily="-110" charset="0"/>
                          <a:ea typeface="ＭＳ Ｐゴシック" pitchFamily="-110" charset="-128"/>
                          <a:cs typeface="ＭＳ Ｐゴシック" pitchFamily="-110" charset="-128"/>
                        </a:rPr>
                        <a:t>Qlogic</a:t>
                      </a:r>
                      <a: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 draft 0.2 </a:t>
                      </a:r>
                      <a:r>
                        <a:rPr kumimoji="0" lang="en-US" sz="2200" b="0" i="0" u="none" strike="noStrike" cap="none" normalizeH="0" baseline="0" dirty="0" smtClean="0">
                          <a:ln>
                            <a:noFill/>
                          </a:ln>
                          <a:solidFill>
                            <a:srgbClr val="FFFFFF"/>
                          </a:solidFill>
                          <a:effectLst/>
                          <a:latin typeface="Arial" pitchFamily="-110" charset="0"/>
                          <a:ea typeface="ＭＳ Ｐゴシック" pitchFamily="-110" charset="-128"/>
                          <a:cs typeface="ＭＳ Ｐゴシック" pitchFamily="-110" charset="-128"/>
                        </a:rPr>
                        <a:t>published</a:t>
                      </a:r>
                      <a:endPar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endParaRPr>
                    </a:p>
                  </a:txBody>
                  <a:tcPr marL="219456" marR="131674" marT="43891" marB="43891" anchor="ctr" horzOverflow="overflow">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70C0"/>
                    </a:solidFill>
                  </a:tcPr>
                </a:tc>
              </a:tr>
              <a:tr h="920116">
                <a:tc>
                  <a: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110" charset="2"/>
                        <a:buNone/>
                        <a:tabLst/>
                      </a:pPr>
                      <a: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Data Center Bridging </a:t>
                      </a:r>
                      <a:r>
                        <a:rPr kumimoji="0" lang="en-US" sz="2200" b="0" i="0" u="none" strike="noStrike" cap="none" normalizeH="0" baseline="0" dirty="0">
                          <a:ln>
                            <a:noFill/>
                          </a:ln>
                          <a:solidFill>
                            <a:srgbClr val="FFFF00"/>
                          </a:solidFill>
                          <a:effectLst/>
                          <a:latin typeface="Arial" pitchFamily="-110" charset="0"/>
                          <a:ea typeface="ＭＳ Ｐゴシック" pitchFamily="-110" charset="-128"/>
                          <a:cs typeface="ＭＳ Ｐゴシック" pitchFamily="-110" charset="-128"/>
                        </a:rPr>
                        <a:t>Exchange Protocol </a:t>
                      </a:r>
                      <a:r>
                        <a:rPr kumimoji="0" lang="en-US" sz="2200" b="1" i="0" u="none" strike="noStrike" cap="none" normalizeH="0" baseline="0" dirty="0">
                          <a:ln>
                            <a:noFill/>
                          </a:ln>
                          <a:solidFill>
                            <a:srgbClr val="FFFF00"/>
                          </a:solidFill>
                          <a:effectLst/>
                          <a:latin typeface="Arial" pitchFamily="-110" charset="0"/>
                          <a:ea typeface="ＭＳ Ｐゴシック" pitchFamily="-110" charset="-128"/>
                          <a:cs typeface="ＭＳ Ｐゴシック" pitchFamily="-110" charset="-128"/>
                        </a:rPr>
                        <a:t>(DCBX)</a:t>
                      </a:r>
                    </a:p>
                  </a:txBody>
                  <a:tcPr marL="219456" marR="131674" marT="43891" marB="43891" anchor="ctr" horzOverflow="overflow">
                    <a:lnL w="12700" cap="flat" cmpd="sng" algn="ctr">
                      <a:solidFill>
                        <a:schemeClr val="bg2"/>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B0F0"/>
                    </a:solidFill>
                  </a:tcPr>
                </a:tc>
                <a:tc>
                  <a:txBody>
                    <a:bodyPr/>
                    <a:lstStyle/>
                    <a:p>
                      <a:pPr marL="0" marR="0" lvl="0" indent="0" algn="l" defTabSz="814388" rtl="0" eaLnBrk="1" fontAlgn="base" latinLnBrk="0" hangingPunct="1">
                        <a:lnSpc>
                          <a:spcPct val="95000"/>
                        </a:lnSpc>
                        <a:spcBef>
                          <a:spcPct val="50000"/>
                        </a:spcBef>
                        <a:spcAft>
                          <a:spcPct val="0"/>
                        </a:spcAft>
                        <a:buClr>
                          <a:schemeClr val="tx2"/>
                        </a:buClr>
                        <a:buSzPct val="100000"/>
                        <a:buFont typeface="Wingdings" pitchFamily="-110" charset="2"/>
                        <a:buNone/>
                        <a:tabLst/>
                      </a:pPr>
                      <a: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This is part of:</a:t>
                      </a:r>
                      <a:b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br>
                      <a:r>
                        <a:rPr kumimoji="0" lang="en-US" sz="2200" b="0" i="0" u="none" strike="noStrike" cap="none" normalizeH="0" baseline="0" dirty="0">
                          <a:ln>
                            <a:noFill/>
                          </a:ln>
                          <a:solidFill>
                            <a:srgbClr val="FFFFFF"/>
                          </a:solidFill>
                          <a:effectLst/>
                          <a:latin typeface="Arial" pitchFamily="-110" charset="0"/>
                          <a:ea typeface="ＭＳ Ｐゴシック" pitchFamily="-110" charset="-128"/>
                          <a:cs typeface="ＭＳ Ｐゴシック" pitchFamily="-110" charset="-128"/>
                        </a:rPr>
                        <a:t>Bandwidth Management </a:t>
                      </a:r>
                      <a:r>
                        <a:rPr kumimoji="0" lang="en-US" sz="2200" b="1" i="0" u="none" strike="noStrike" cap="none" normalizeH="0" baseline="0" dirty="0">
                          <a:ln>
                            <a:noFill/>
                          </a:ln>
                          <a:solidFill>
                            <a:srgbClr val="FFFF00"/>
                          </a:solidFill>
                          <a:effectLst/>
                          <a:latin typeface="Arial" pitchFamily="-110" charset="0"/>
                          <a:ea typeface="ＭＳ Ｐゴシック" pitchFamily="-110" charset="-128"/>
                          <a:cs typeface="ＭＳ Ｐゴシック" pitchFamily="-110" charset="-128"/>
                        </a:rPr>
                        <a:t>IEEE 802.1Qaz</a:t>
                      </a:r>
                    </a:p>
                  </a:txBody>
                  <a:tcPr marL="219456" marR="131674" marT="43891" marB="43891" anchor="ctr" horzOverflow="overflow">
                    <a:lnL w="3810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70C0"/>
                    </a:solidFill>
                  </a:tcPr>
                </a:tc>
              </a:tr>
            </a:tbl>
          </a:graphicData>
        </a:graphic>
      </p:graphicFrame>
      <p:pic>
        <p:nvPicPr>
          <p:cNvPr id="78871" name="Picture 219" descr="IEEE_tall copy"/>
          <p:cNvPicPr>
            <a:picLocks noChangeAspect="1" noChangeArrowheads="1"/>
          </p:cNvPicPr>
          <p:nvPr/>
        </p:nvPicPr>
        <p:blipFill>
          <a:blip r:embed="rId3" cstate="print"/>
          <a:srcRect/>
          <a:stretch>
            <a:fillRect/>
          </a:stretch>
        </p:blipFill>
        <p:spPr bwMode="auto">
          <a:xfrm>
            <a:off x="12706006" y="511234"/>
            <a:ext cx="1219200" cy="112966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1"/>
          <p:cNvGrpSpPr>
            <a:grpSpLocks/>
          </p:cNvGrpSpPr>
          <p:nvPr/>
        </p:nvGrpSpPr>
        <p:grpSpPr bwMode="auto">
          <a:xfrm>
            <a:off x="6573859" y="1312646"/>
            <a:ext cx="7774603" cy="2775608"/>
            <a:chOff x="3096767" y="1839044"/>
            <a:chExt cx="5866258" cy="3664819"/>
          </a:xfrm>
        </p:grpSpPr>
        <p:sp>
          <p:nvSpPr>
            <p:cNvPr id="25610" name="Rectangle 4"/>
            <p:cNvSpPr>
              <a:spLocks noChangeArrowheads="1"/>
            </p:cNvSpPr>
            <p:nvPr/>
          </p:nvSpPr>
          <p:spPr bwMode="auto">
            <a:xfrm>
              <a:off x="3098800" y="2292350"/>
              <a:ext cx="1465263" cy="3211513"/>
            </a:xfrm>
            <a:prstGeom prst="rect">
              <a:avLst/>
            </a:prstGeom>
            <a:solidFill>
              <a:srgbClr val="98A8B2"/>
            </a:solidFill>
            <a:ln w="12700">
              <a:noFill/>
              <a:miter lim="800000"/>
              <a:headEnd/>
              <a:tailEnd/>
            </a:ln>
          </p:spPr>
          <p:txBody>
            <a:bodyPr wrap="none" anchor="ctr"/>
            <a:lstStyle/>
            <a:p>
              <a:endParaRPr lang="en-US" sz="2000" dirty="0"/>
            </a:p>
          </p:txBody>
        </p:sp>
        <p:sp>
          <p:nvSpPr>
            <p:cNvPr id="25611" name="Rectangle 5"/>
            <p:cNvSpPr>
              <a:spLocks noChangeArrowheads="1"/>
            </p:cNvSpPr>
            <p:nvPr/>
          </p:nvSpPr>
          <p:spPr bwMode="auto">
            <a:xfrm>
              <a:off x="6835775" y="2292350"/>
              <a:ext cx="1462088" cy="3211513"/>
            </a:xfrm>
            <a:prstGeom prst="rect">
              <a:avLst/>
            </a:prstGeom>
            <a:solidFill>
              <a:srgbClr val="98A8B2"/>
            </a:solidFill>
            <a:ln w="12700">
              <a:noFill/>
              <a:miter lim="800000"/>
              <a:headEnd/>
              <a:tailEnd/>
            </a:ln>
          </p:spPr>
          <p:txBody>
            <a:bodyPr wrap="none" anchor="ctr"/>
            <a:lstStyle/>
            <a:p>
              <a:endParaRPr lang="en-US" sz="2000" dirty="0"/>
            </a:p>
          </p:txBody>
        </p:sp>
        <p:sp>
          <p:nvSpPr>
            <p:cNvPr id="25612" name="Text Box 6"/>
            <p:cNvSpPr txBox="1">
              <a:spLocks noChangeArrowheads="1"/>
            </p:cNvSpPr>
            <p:nvPr/>
          </p:nvSpPr>
          <p:spPr bwMode="auto">
            <a:xfrm>
              <a:off x="3096767" y="1850753"/>
              <a:ext cx="1447800" cy="325102"/>
            </a:xfrm>
            <a:prstGeom prst="rect">
              <a:avLst/>
            </a:prstGeom>
            <a:noFill/>
            <a:ln w="12700">
              <a:noFill/>
              <a:miter lim="800000"/>
              <a:headEnd/>
              <a:tailEnd/>
            </a:ln>
          </p:spPr>
          <p:txBody>
            <a:bodyPr lIns="0" tIns="0" rIns="0" bIns="0" anchor="ctr" anchorCtr="1">
              <a:spAutoFit/>
            </a:bodyPr>
            <a:lstStyle/>
            <a:p>
              <a:r>
                <a:rPr lang="en-US" sz="1600" b="1" dirty="0">
                  <a:solidFill>
                    <a:schemeClr val="bg1"/>
                  </a:solidFill>
                </a:rPr>
                <a:t>Transmit Queues</a:t>
              </a:r>
            </a:p>
          </p:txBody>
        </p:sp>
        <p:sp>
          <p:nvSpPr>
            <p:cNvPr id="25613" name="Text Box 7"/>
            <p:cNvSpPr txBox="1">
              <a:spLocks noChangeArrowheads="1"/>
            </p:cNvSpPr>
            <p:nvPr/>
          </p:nvSpPr>
          <p:spPr bwMode="auto">
            <a:xfrm>
              <a:off x="5011738" y="1960478"/>
              <a:ext cx="1131887" cy="325102"/>
            </a:xfrm>
            <a:prstGeom prst="rect">
              <a:avLst/>
            </a:prstGeom>
            <a:noFill/>
            <a:ln w="12700">
              <a:noFill/>
              <a:miter lim="800000"/>
              <a:headEnd/>
              <a:tailEnd/>
            </a:ln>
          </p:spPr>
          <p:txBody>
            <a:bodyPr lIns="0" tIns="0" rIns="0" bIns="0" anchor="ctr" anchorCtr="1">
              <a:spAutoFit/>
            </a:bodyPr>
            <a:lstStyle/>
            <a:p>
              <a:r>
                <a:rPr lang="en-US" sz="1600" b="1" dirty="0">
                  <a:solidFill>
                    <a:schemeClr val="bg1"/>
                  </a:solidFill>
                </a:rPr>
                <a:t>Ethernet Link</a:t>
              </a:r>
            </a:p>
          </p:txBody>
        </p:sp>
        <p:sp>
          <p:nvSpPr>
            <p:cNvPr id="25614" name="Text Box 8"/>
            <p:cNvSpPr txBox="1">
              <a:spLocks noChangeArrowheads="1"/>
            </p:cNvSpPr>
            <p:nvPr/>
          </p:nvSpPr>
          <p:spPr bwMode="auto">
            <a:xfrm>
              <a:off x="6872732" y="1839044"/>
              <a:ext cx="1339850" cy="325102"/>
            </a:xfrm>
            <a:prstGeom prst="rect">
              <a:avLst/>
            </a:prstGeom>
            <a:noFill/>
            <a:ln w="12700">
              <a:noFill/>
              <a:miter lim="800000"/>
              <a:headEnd/>
              <a:tailEnd/>
            </a:ln>
          </p:spPr>
          <p:txBody>
            <a:bodyPr lIns="0" tIns="0" rIns="0" bIns="0" anchor="ctr" anchorCtr="1">
              <a:spAutoFit/>
            </a:bodyPr>
            <a:lstStyle/>
            <a:p>
              <a:r>
                <a:rPr lang="en-US" sz="1600" b="1" dirty="0">
                  <a:solidFill>
                    <a:schemeClr val="bg1"/>
                  </a:solidFill>
                </a:rPr>
                <a:t>Receive Buffers</a:t>
              </a:r>
            </a:p>
          </p:txBody>
        </p:sp>
        <p:sp>
          <p:nvSpPr>
            <p:cNvPr id="25615" name="Text Box 9"/>
            <p:cNvSpPr txBox="1">
              <a:spLocks noChangeArrowheads="1"/>
            </p:cNvSpPr>
            <p:nvPr/>
          </p:nvSpPr>
          <p:spPr bwMode="auto">
            <a:xfrm>
              <a:off x="8410577" y="3409661"/>
              <a:ext cx="552448" cy="975306"/>
            </a:xfrm>
            <a:prstGeom prst="rect">
              <a:avLst/>
            </a:prstGeom>
            <a:noFill/>
            <a:ln w="12700">
              <a:noFill/>
              <a:miter lim="800000"/>
              <a:headEnd/>
              <a:tailEnd/>
            </a:ln>
          </p:spPr>
          <p:txBody>
            <a:bodyPr lIns="0" tIns="0" rIns="0" bIns="0" anchor="ctr" anchorCtr="1">
              <a:spAutoFit/>
            </a:bodyPr>
            <a:lstStyle/>
            <a:p>
              <a:r>
                <a:rPr lang="en-US" sz="1600" b="1" dirty="0"/>
                <a:t>Eight</a:t>
              </a:r>
              <a:br>
                <a:rPr lang="en-US" sz="1600" b="1" dirty="0"/>
              </a:br>
              <a:r>
                <a:rPr lang="en-US" sz="1600" b="1" dirty="0"/>
                <a:t>Virtual</a:t>
              </a:r>
            </a:p>
            <a:p>
              <a:r>
                <a:rPr lang="en-US" sz="1600" b="1" dirty="0"/>
                <a:t>Lanes</a:t>
              </a:r>
            </a:p>
          </p:txBody>
        </p:sp>
        <p:sp>
          <p:nvSpPr>
            <p:cNvPr id="25616" name="Rectangle 10"/>
            <p:cNvSpPr>
              <a:spLocks noChangeArrowheads="1"/>
            </p:cNvSpPr>
            <p:nvPr/>
          </p:nvSpPr>
          <p:spPr bwMode="auto">
            <a:xfrm>
              <a:off x="4530725" y="2389188"/>
              <a:ext cx="2316163" cy="3017837"/>
            </a:xfrm>
            <a:prstGeom prst="rect">
              <a:avLst/>
            </a:prstGeom>
            <a:solidFill>
              <a:srgbClr val="98A8B2"/>
            </a:solidFill>
            <a:ln w="12700">
              <a:noFill/>
              <a:miter lim="800000"/>
              <a:headEnd/>
              <a:tailEnd/>
            </a:ln>
          </p:spPr>
          <p:txBody>
            <a:bodyPr wrap="none" anchor="ctr"/>
            <a:lstStyle/>
            <a:p>
              <a:endParaRPr lang="en-US" sz="2000" dirty="0"/>
            </a:p>
          </p:txBody>
        </p:sp>
        <p:grpSp>
          <p:nvGrpSpPr>
            <p:cNvPr id="3" name="Group 11"/>
            <p:cNvGrpSpPr>
              <a:grpSpLocks/>
            </p:cNvGrpSpPr>
            <p:nvPr/>
          </p:nvGrpSpPr>
          <p:grpSpPr bwMode="auto">
            <a:xfrm>
              <a:off x="3197225" y="2405063"/>
              <a:ext cx="1311275" cy="317500"/>
              <a:chOff x="750" y="3455"/>
              <a:chExt cx="466" cy="115"/>
            </a:xfrm>
          </p:grpSpPr>
          <p:sp>
            <p:nvSpPr>
              <p:cNvPr id="25826" name="Rectangle 12"/>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27" name="Rectangle 13"/>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28" name="Rectangle 14"/>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29" name="Rectangle 15"/>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30" name="Rectangle 16"/>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31" name="Rectangle 17"/>
              <p:cNvSpPr>
                <a:spLocks noChangeArrowheads="1"/>
              </p:cNvSpPr>
              <p:nvPr/>
            </p:nvSpPr>
            <p:spPr bwMode="auto">
              <a:xfrm>
                <a:off x="962"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32" name="Rectangle 18"/>
              <p:cNvSpPr>
                <a:spLocks noChangeArrowheads="1"/>
              </p:cNvSpPr>
              <p:nvPr/>
            </p:nvSpPr>
            <p:spPr bwMode="auto">
              <a:xfrm>
                <a:off x="1004"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33" name="Rectangle 19"/>
              <p:cNvSpPr>
                <a:spLocks noChangeArrowheads="1"/>
              </p:cNvSpPr>
              <p:nvPr/>
            </p:nvSpPr>
            <p:spPr bwMode="auto">
              <a:xfrm>
                <a:off x="1047"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sp>
            <p:nvSpPr>
              <p:cNvPr id="25834" name="Rectangle 20"/>
              <p:cNvSpPr>
                <a:spLocks noChangeArrowheads="1"/>
              </p:cNvSpPr>
              <p:nvPr/>
            </p:nvSpPr>
            <p:spPr bwMode="auto">
              <a:xfrm>
                <a:off x="1089"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sp>
            <p:nvSpPr>
              <p:cNvPr id="25835" name="Rectangle 21"/>
              <p:cNvSpPr>
                <a:spLocks noChangeArrowheads="1"/>
              </p:cNvSpPr>
              <p:nvPr/>
            </p:nvSpPr>
            <p:spPr bwMode="auto">
              <a:xfrm>
                <a:off x="1131"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sp>
            <p:nvSpPr>
              <p:cNvPr id="25836" name="Rectangle 22"/>
              <p:cNvSpPr>
                <a:spLocks noChangeArrowheads="1"/>
              </p:cNvSpPr>
              <p:nvPr/>
            </p:nvSpPr>
            <p:spPr bwMode="auto">
              <a:xfrm>
                <a:off x="1173"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grpSp>
        <p:sp>
          <p:nvSpPr>
            <p:cNvPr id="55" name="Text Box 23"/>
            <p:cNvSpPr txBox="1">
              <a:spLocks noChangeArrowheads="1"/>
            </p:cNvSpPr>
            <p:nvPr/>
          </p:nvSpPr>
          <p:spPr bwMode="auto">
            <a:xfrm>
              <a:off x="3745404" y="2451242"/>
              <a:ext cx="246242"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One</a:t>
              </a:r>
            </a:p>
          </p:txBody>
        </p:sp>
        <p:grpSp>
          <p:nvGrpSpPr>
            <p:cNvPr id="4" name="Group 24"/>
            <p:cNvGrpSpPr>
              <a:grpSpLocks/>
            </p:cNvGrpSpPr>
            <p:nvPr/>
          </p:nvGrpSpPr>
          <p:grpSpPr bwMode="auto">
            <a:xfrm>
              <a:off x="6886575" y="2405063"/>
              <a:ext cx="1311275" cy="317500"/>
              <a:chOff x="750" y="3455"/>
              <a:chExt cx="466" cy="115"/>
            </a:xfrm>
          </p:grpSpPr>
          <p:sp>
            <p:nvSpPr>
              <p:cNvPr id="25815" name="Rectangle 25"/>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16" name="Rectangle 26"/>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17" name="Rectangle 27"/>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18" name="Rectangle 28"/>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19" name="Rectangle 29"/>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20" name="Rectangle 30"/>
              <p:cNvSpPr>
                <a:spLocks noChangeArrowheads="1"/>
              </p:cNvSpPr>
              <p:nvPr/>
            </p:nvSpPr>
            <p:spPr bwMode="auto">
              <a:xfrm>
                <a:off x="962"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sp>
            <p:nvSpPr>
              <p:cNvPr id="25821" name="Rectangle 31"/>
              <p:cNvSpPr>
                <a:spLocks noChangeArrowheads="1"/>
              </p:cNvSpPr>
              <p:nvPr/>
            </p:nvSpPr>
            <p:spPr bwMode="auto">
              <a:xfrm>
                <a:off x="1004"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sp>
            <p:nvSpPr>
              <p:cNvPr id="25822" name="Rectangle 32"/>
              <p:cNvSpPr>
                <a:spLocks noChangeArrowheads="1"/>
              </p:cNvSpPr>
              <p:nvPr/>
            </p:nvSpPr>
            <p:spPr bwMode="auto">
              <a:xfrm>
                <a:off x="1047"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sp>
            <p:nvSpPr>
              <p:cNvPr id="25823" name="Rectangle 33"/>
              <p:cNvSpPr>
                <a:spLocks noChangeArrowheads="1"/>
              </p:cNvSpPr>
              <p:nvPr/>
            </p:nvSpPr>
            <p:spPr bwMode="auto">
              <a:xfrm>
                <a:off x="1089"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sp>
            <p:nvSpPr>
              <p:cNvPr id="25824" name="Rectangle 34"/>
              <p:cNvSpPr>
                <a:spLocks noChangeArrowheads="1"/>
              </p:cNvSpPr>
              <p:nvPr/>
            </p:nvSpPr>
            <p:spPr bwMode="auto">
              <a:xfrm>
                <a:off x="1131"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sp>
            <p:nvSpPr>
              <p:cNvPr id="25825" name="Rectangle 35"/>
              <p:cNvSpPr>
                <a:spLocks noChangeArrowheads="1"/>
              </p:cNvSpPr>
              <p:nvPr/>
            </p:nvSpPr>
            <p:spPr bwMode="auto">
              <a:xfrm>
                <a:off x="1173" y="3455"/>
                <a:ext cx="43" cy="115"/>
              </a:xfrm>
              <a:prstGeom prst="rect">
                <a:avLst/>
              </a:prstGeom>
              <a:solidFill>
                <a:schemeClr val="folHlink"/>
              </a:solidFill>
              <a:ln w="19050">
                <a:solidFill>
                  <a:schemeClr val="bg2"/>
                </a:solidFill>
                <a:miter lim="800000"/>
                <a:headEnd/>
                <a:tailEnd/>
              </a:ln>
            </p:spPr>
            <p:txBody>
              <a:bodyPr wrap="none" anchor="ctr"/>
              <a:lstStyle/>
              <a:p>
                <a:endParaRPr lang="en-US" sz="2000" dirty="0"/>
              </a:p>
            </p:txBody>
          </p:sp>
        </p:grpSp>
        <p:sp>
          <p:nvSpPr>
            <p:cNvPr id="68" name="Text Box 36"/>
            <p:cNvSpPr txBox="1">
              <a:spLocks noChangeArrowheads="1"/>
            </p:cNvSpPr>
            <p:nvPr/>
          </p:nvSpPr>
          <p:spPr bwMode="auto">
            <a:xfrm>
              <a:off x="7415005" y="2451242"/>
              <a:ext cx="246242"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One</a:t>
              </a:r>
            </a:p>
          </p:txBody>
        </p:sp>
        <p:sp>
          <p:nvSpPr>
            <p:cNvPr id="25621" name="AutoShape 37"/>
            <p:cNvSpPr>
              <a:spLocks noChangeArrowheads="1"/>
            </p:cNvSpPr>
            <p:nvPr/>
          </p:nvSpPr>
          <p:spPr bwMode="auto">
            <a:xfrm>
              <a:off x="4524375" y="2409825"/>
              <a:ext cx="2309813" cy="307975"/>
            </a:xfrm>
            <a:prstGeom prst="rightArrow">
              <a:avLst>
                <a:gd name="adj1" fmla="val 63963"/>
                <a:gd name="adj2" fmla="val 71181"/>
              </a:avLst>
            </a:prstGeom>
            <a:gradFill rotWithShape="1">
              <a:gsLst>
                <a:gs pos="0">
                  <a:srgbClr val="5B6F7B">
                    <a:alpha val="60001"/>
                  </a:srgbClr>
                </a:gs>
                <a:gs pos="100000">
                  <a:schemeClr val="folHlink"/>
                </a:gs>
              </a:gsLst>
              <a:lin ang="0" scaled="1"/>
            </a:gradFill>
            <a:ln w="12700">
              <a:noFill/>
              <a:miter lim="800000"/>
              <a:headEnd/>
              <a:tailEnd/>
            </a:ln>
          </p:spPr>
          <p:txBody>
            <a:bodyPr wrap="none" anchor="ctr"/>
            <a:lstStyle/>
            <a:p>
              <a:endParaRPr lang="en-US" sz="2000" dirty="0"/>
            </a:p>
          </p:txBody>
        </p:sp>
        <p:grpSp>
          <p:nvGrpSpPr>
            <p:cNvPr id="5" name="Group 38"/>
            <p:cNvGrpSpPr>
              <a:grpSpLocks/>
            </p:cNvGrpSpPr>
            <p:nvPr/>
          </p:nvGrpSpPr>
          <p:grpSpPr bwMode="auto">
            <a:xfrm>
              <a:off x="3197225" y="2789238"/>
              <a:ext cx="1311275" cy="314325"/>
              <a:chOff x="750" y="3455"/>
              <a:chExt cx="466" cy="115"/>
            </a:xfrm>
          </p:grpSpPr>
          <p:sp>
            <p:nvSpPr>
              <p:cNvPr id="25804" name="Rectangle 39"/>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05" name="Rectangle 40"/>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06" name="Rectangle 41"/>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07" name="Rectangle 42"/>
              <p:cNvSpPr>
                <a:spLocks noChangeArrowheads="1"/>
              </p:cNvSpPr>
              <p:nvPr/>
            </p:nvSpPr>
            <p:spPr bwMode="auto">
              <a:xfrm>
                <a:off x="877"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08" name="Rectangle 43"/>
              <p:cNvSpPr>
                <a:spLocks noChangeArrowheads="1"/>
              </p:cNvSpPr>
              <p:nvPr/>
            </p:nvSpPr>
            <p:spPr bwMode="auto">
              <a:xfrm>
                <a:off x="920"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09" name="Rectangle 44"/>
              <p:cNvSpPr>
                <a:spLocks noChangeArrowheads="1"/>
              </p:cNvSpPr>
              <p:nvPr/>
            </p:nvSpPr>
            <p:spPr bwMode="auto">
              <a:xfrm>
                <a:off x="962"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10" name="Rectangle 45"/>
              <p:cNvSpPr>
                <a:spLocks noChangeArrowheads="1"/>
              </p:cNvSpPr>
              <p:nvPr/>
            </p:nvSpPr>
            <p:spPr bwMode="auto">
              <a:xfrm>
                <a:off x="1004"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11" name="Rectangle 46"/>
              <p:cNvSpPr>
                <a:spLocks noChangeArrowheads="1"/>
              </p:cNvSpPr>
              <p:nvPr/>
            </p:nvSpPr>
            <p:spPr bwMode="auto">
              <a:xfrm>
                <a:off x="1047"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12" name="Rectangle 47"/>
              <p:cNvSpPr>
                <a:spLocks noChangeArrowheads="1"/>
              </p:cNvSpPr>
              <p:nvPr/>
            </p:nvSpPr>
            <p:spPr bwMode="auto">
              <a:xfrm>
                <a:off x="1089"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13" name="Rectangle 48"/>
              <p:cNvSpPr>
                <a:spLocks noChangeArrowheads="1"/>
              </p:cNvSpPr>
              <p:nvPr/>
            </p:nvSpPr>
            <p:spPr bwMode="auto">
              <a:xfrm>
                <a:off x="1131"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14" name="Rectangle 49"/>
              <p:cNvSpPr>
                <a:spLocks noChangeArrowheads="1"/>
              </p:cNvSpPr>
              <p:nvPr/>
            </p:nvSpPr>
            <p:spPr bwMode="auto">
              <a:xfrm>
                <a:off x="1173"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grpSp>
        <p:sp>
          <p:nvSpPr>
            <p:cNvPr id="99" name="Text Box 50"/>
            <p:cNvSpPr txBox="1">
              <a:spLocks noChangeArrowheads="1"/>
            </p:cNvSpPr>
            <p:nvPr/>
          </p:nvSpPr>
          <p:spPr bwMode="auto">
            <a:xfrm>
              <a:off x="3682342" y="2831455"/>
              <a:ext cx="370864"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Two</a:t>
              </a:r>
            </a:p>
          </p:txBody>
        </p:sp>
        <p:grpSp>
          <p:nvGrpSpPr>
            <p:cNvPr id="6" name="Group 51"/>
            <p:cNvGrpSpPr>
              <a:grpSpLocks/>
            </p:cNvGrpSpPr>
            <p:nvPr/>
          </p:nvGrpSpPr>
          <p:grpSpPr bwMode="auto">
            <a:xfrm>
              <a:off x="6886575" y="2789238"/>
              <a:ext cx="1311275" cy="314325"/>
              <a:chOff x="750" y="3455"/>
              <a:chExt cx="466" cy="115"/>
            </a:xfrm>
          </p:grpSpPr>
          <p:sp>
            <p:nvSpPr>
              <p:cNvPr id="25793" name="Rectangle 52"/>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94" name="Rectangle 53"/>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95" name="Rectangle 54"/>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96" name="Rectangle 55"/>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97" name="Rectangle 56"/>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98" name="Rectangle 57"/>
              <p:cNvSpPr>
                <a:spLocks noChangeArrowheads="1"/>
              </p:cNvSpPr>
              <p:nvPr/>
            </p:nvSpPr>
            <p:spPr bwMode="auto">
              <a:xfrm>
                <a:off x="962"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99" name="Rectangle 58"/>
              <p:cNvSpPr>
                <a:spLocks noChangeArrowheads="1"/>
              </p:cNvSpPr>
              <p:nvPr/>
            </p:nvSpPr>
            <p:spPr bwMode="auto">
              <a:xfrm>
                <a:off x="1004"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800" name="Rectangle 59"/>
              <p:cNvSpPr>
                <a:spLocks noChangeArrowheads="1"/>
              </p:cNvSpPr>
              <p:nvPr/>
            </p:nvSpPr>
            <p:spPr bwMode="auto">
              <a:xfrm>
                <a:off x="1047"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01" name="Rectangle 60"/>
              <p:cNvSpPr>
                <a:spLocks noChangeArrowheads="1"/>
              </p:cNvSpPr>
              <p:nvPr/>
            </p:nvSpPr>
            <p:spPr bwMode="auto">
              <a:xfrm>
                <a:off x="1089"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02" name="Rectangle 61"/>
              <p:cNvSpPr>
                <a:spLocks noChangeArrowheads="1"/>
              </p:cNvSpPr>
              <p:nvPr/>
            </p:nvSpPr>
            <p:spPr bwMode="auto">
              <a:xfrm>
                <a:off x="1131"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803" name="Rectangle 62"/>
              <p:cNvSpPr>
                <a:spLocks noChangeArrowheads="1"/>
              </p:cNvSpPr>
              <p:nvPr/>
            </p:nvSpPr>
            <p:spPr bwMode="auto">
              <a:xfrm>
                <a:off x="1173"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grpSp>
        <p:sp>
          <p:nvSpPr>
            <p:cNvPr id="124" name="Text Box 63"/>
            <p:cNvSpPr txBox="1">
              <a:spLocks noChangeArrowheads="1"/>
            </p:cNvSpPr>
            <p:nvPr/>
          </p:nvSpPr>
          <p:spPr bwMode="auto">
            <a:xfrm>
              <a:off x="7413504" y="2831455"/>
              <a:ext cx="252249"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Two</a:t>
              </a:r>
            </a:p>
          </p:txBody>
        </p:sp>
        <p:sp>
          <p:nvSpPr>
            <p:cNvPr id="25626" name="AutoShape 64"/>
            <p:cNvSpPr>
              <a:spLocks noChangeArrowheads="1"/>
            </p:cNvSpPr>
            <p:nvPr/>
          </p:nvSpPr>
          <p:spPr bwMode="auto">
            <a:xfrm>
              <a:off x="4524375" y="2790825"/>
              <a:ext cx="2309813" cy="304800"/>
            </a:xfrm>
            <a:prstGeom prst="rightArrow">
              <a:avLst>
                <a:gd name="adj1" fmla="val 63963"/>
                <a:gd name="adj2" fmla="val 71922"/>
              </a:avLst>
            </a:prstGeom>
            <a:gradFill rotWithShape="1">
              <a:gsLst>
                <a:gs pos="0">
                  <a:srgbClr val="5B6F7B">
                    <a:alpha val="60001"/>
                  </a:srgbClr>
                </a:gs>
                <a:gs pos="100000">
                  <a:srgbClr val="DF7A1C"/>
                </a:gs>
              </a:gsLst>
              <a:lin ang="0" scaled="1"/>
            </a:gradFill>
            <a:ln w="12700">
              <a:noFill/>
              <a:miter lim="800000"/>
              <a:headEnd/>
              <a:tailEnd/>
            </a:ln>
          </p:spPr>
          <p:txBody>
            <a:bodyPr wrap="none" anchor="ctr"/>
            <a:lstStyle/>
            <a:p>
              <a:endParaRPr lang="en-US" sz="2000" dirty="0"/>
            </a:p>
          </p:txBody>
        </p:sp>
        <p:grpSp>
          <p:nvGrpSpPr>
            <p:cNvPr id="7" name="Group 65"/>
            <p:cNvGrpSpPr>
              <a:grpSpLocks/>
            </p:cNvGrpSpPr>
            <p:nvPr/>
          </p:nvGrpSpPr>
          <p:grpSpPr bwMode="auto">
            <a:xfrm>
              <a:off x="3197225" y="3170238"/>
              <a:ext cx="1311275" cy="317500"/>
              <a:chOff x="750" y="3455"/>
              <a:chExt cx="466" cy="115"/>
            </a:xfrm>
          </p:grpSpPr>
          <p:sp>
            <p:nvSpPr>
              <p:cNvPr id="25782" name="Rectangle 66"/>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83" name="Rectangle 67"/>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84" name="Rectangle 68"/>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85" name="Rectangle 69"/>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86" name="Rectangle 70"/>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87" name="Rectangle 71"/>
              <p:cNvSpPr>
                <a:spLocks noChangeArrowheads="1"/>
              </p:cNvSpPr>
              <p:nvPr/>
            </p:nvSpPr>
            <p:spPr bwMode="auto">
              <a:xfrm>
                <a:off x="962"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88" name="Rectangle 72"/>
              <p:cNvSpPr>
                <a:spLocks noChangeArrowheads="1"/>
              </p:cNvSpPr>
              <p:nvPr/>
            </p:nvSpPr>
            <p:spPr bwMode="auto">
              <a:xfrm>
                <a:off x="1004"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89" name="Rectangle 73"/>
              <p:cNvSpPr>
                <a:spLocks noChangeArrowheads="1"/>
              </p:cNvSpPr>
              <p:nvPr/>
            </p:nvSpPr>
            <p:spPr bwMode="auto">
              <a:xfrm>
                <a:off x="1047"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90" name="Rectangle 74"/>
              <p:cNvSpPr>
                <a:spLocks noChangeArrowheads="1"/>
              </p:cNvSpPr>
              <p:nvPr/>
            </p:nvSpPr>
            <p:spPr bwMode="auto">
              <a:xfrm>
                <a:off x="1089"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91" name="Rectangle 75"/>
              <p:cNvSpPr>
                <a:spLocks noChangeArrowheads="1"/>
              </p:cNvSpPr>
              <p:nvPr/>
            </p:nvSpPr>
            <p:spPr bwMode="auto">
              <a:xfrm>
                <a:off x="1131"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92" name="Rectangle 76"/>
              <p:cNvSpPr>
                <a:spLocks noChangeArrowheads="1"/>
              </p:cNvSpPr>
              <p:nvPr/>
            </p:nvSpPr>
            <p:spPr bwMode="auto">
              <a:xfrm>
                <a:off x="1173"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grpSp>
        <p:sp>
          <p:nvSpPr>
            <p:cNvPr id="138" name="Text Box 77"/>
            <p:cNvSpPr txBox="1">
              <a:spLocks noChangeArrowheads="1"/>
            </p:cNvSpPr>
            <p:nvPr/>
          </p:nvSpPr>
          <p:spPr bwMode="auto">
            <a:xfrm>
              <a:off x="3694354" y="3213457"/>
              <a:ext cx="343838"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Three</a:t>
              </a:r>
            </a:p>
          </p:txBody>
        </p:sp>
        <p:grpSp>
          <p:nvGrpSpPr>
            <p:cNvPr id="8" name="Group 78"/>
            <p:cNvGrpSpPr>
              <a:grpSpLocks/>
            </p:cNvGrpSpPr>
            <p:nvPr/>
          </p:nvGrpSpPr>
          <p:grpSpPr bwMode="auto">
            <a:xfrm>
              <a:off x="6886575" y="3170238"/>
              <a:ext cx="1311275" cy="317500"/>
              <a:chOff x="750" y="3455"/>
              <a:chExt cx="466" cy="115"/>
            </a:xfrm>
          </p:grpSpPr>
          <p:sp>
            <p:nvSpPr>
              <p:cNvPr id="25771" name="Rectangle 79"/>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72" name="Rectangle 80"/>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73" name="Rectangle 81"/>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74" name="Rectangle 82"/>
              <p:cNvSpPr>
                <a:spLocks noChangeArrowheads="1"/>
              </p:cNvSpPr>
              <p:nvPr/>
            </p:nvSpPr>
            <p:spPr bwMode="auto">
              <a:xfrm>
                <a:off x="877"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75" name="Rectangle 83"/>
              <p:cNvSpPr>
                <a:spLocks noChangeArrowheads="1"/>
              </p:cNvSpPr>
              <p:nvPr/>
            </p:nvSpPr>
            <p:spPr bwMode="auto">
              <a:xfrm>
                <a:off x="920"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76" name="Rectangle 84"/>
              <p:cNvSpPr>
                <a:spLocks noChangeArrowheads="1"/>
              </p:cNvSpPr>
              <p:nvPr/>
            </p:nvSpPr>
            <p:spPr bwMode="auto">
              <a:xfrm>
                <a:off x="962"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77" name="Rectangle 85"/>
              <p:cNvSpPr>
                <a:spLocks noChangeArrowheads="1"/>
              </p:cNvSpPr>
              <p:nvPr/>
            </p:nvSpPr>
            <p:spPr bwMode="auto">
              <a:xfrm>
                <a:off x="1004"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78" name="Rectangle 86"/>
              <p:cNvSpPr>
                <a:spLocks noChangeArrowheads="1"/>
              </p:cNvSpPr>
              <p:nvPr/>
            </p:nvSpPr>
            <p:spPr bwMode="auto">
              <a:xfrm>
                <a:off x="1047"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79" name="Rectangle 87"/>
              <p:cNvSpPr>
                <a:spLocks noChangeArrowheads="1"/>
              </p:cNvSpPr>
              <p:nvPr/>
            </p:nvSpPr>
            <p:spPr bwMode="auto">
              <a:xfrm>
                <a:off x="1089"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80" name="Rectangle 88"/>
              <p:cNvSpPr>
                <a:spLocks noChangeArrowheads="1"/>
              </p:cNvSpPr>
              <p:nvPr/>
            </p:nvSpPr>
            <p:spPr bwMode="auto">
              <a:xfrm>
                <a:off x="1131"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sp>
            <p:nvSpPr>
              <p:cNvPr id="25781" name="Rectangle 89"/>
              <p:cNvSpPr>
                <a:spLocks noChangeArrowheads="1"/>
              </p:cNvSpPr>
              <p:nvPr/>
            </p:nvSpPr>
            <p:spPr bwMode="auto">
              <a:xfrm>
                <a:off x="1173" y="3455"/>
                <a:ext cx="43" cy="115"/>
              </a:xfrm>
              <a:prstGeom prst="rect">
                <a:avLst/>
              </a:prstGeom>
              <a:solidFill>
                <a:srgbClr val="DF7A1C"/>
              </a:solidFill>
              <a:ln w="19050">
                <a:solidFill>
                  <a:schemeClr val="bg2"/>
                </a:solidFill>
                <a:miter lim="800000"/>
                <a:headEnd/>
                <a:tailEnd/>
              </a:ln>
            </p:spPr>
            <p:txBody>
              <a:bodyPr wrap="none" anchor="ctr"/>
              <a:lstStyle/>
              <a:p>
                <a:endParaRPr lang="en-US" sz="2000" dirty="0"/>
              </a:p>
            </p:txBody>
          </p:sp>
        </p:grpSp>
        <p:sp>
          <p:nvSpPr>
            <p:cNvPr id="151" name="Text Box 90"/>
            <p:cNvSpPr txBox="1">
              <a:spLocks noChangeArrowheads="1"/>
            </p:cNvSpPr>
            <p:nvPr/>
          </p:nvSpPr>
          <p:spPr bwMode="auto">
            <a:xfrm>
              <a:off x="7366958" y="3213457"/>
              <a:ext cx="345340"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solidFill>
                    <a:srgbClr val="5B6F7B"/>
                  </a:solidFill>
                  <a:cs typeface="Arial" charset="0"/>
                </a:rPr>
                <a:t>Three</a:t>
              </a:r>
            </a:p>
          </p:txBody>
        </p:sp>
        <p:sp>
          <p:nvSpPr>
            <p:cNvPr id="25631" name="AutoShape 91"/>
            <p:cNvSpPr>
              <a:spLocks noChangeArrowheads="1"/>
            </p:cNvSpPr>
            <p:nvPr/>
          </p:nvSpPr>
          <p:spPr bwMode="auto">
            <a:xfrm>
              <a:off x="4524375" y="3175000"/>
              <a:ext cx="2309813" cy="307975"/>
            </a:xfrm>
            <a:prstGeom prst="rightArrow">
              <a:avLst>
                <a:gd name="adj1" fmla="val 63963"/>
                <a:gd name="adj2" fmla="val 71181"/>
              </a:avLst>
            </a:prstGeom>
            <a:gradFill rotWithShape="1">
              <a:gsLst>
                <a:gs pos="0">
                  <a:srgbClr val="5B6F7B">
                    <a:alpha val="60001"/>
                  </a:srgbClr>
                </a:gs>
                <a:gs pos="100000">
                  <a:srgbClr val="DF7A1C"/>
                </a:gs>
              </a:gsLst>
              <a:lin ang="0" scaled="1"/>
            </a:gradFill>
            <a:ln w="12700">
              <a:noFill/>
              <a:miter lim="800000"/>
              <a:headEnd/>
              <a:tailEnd/>
            </a:ln>
          </p:spPr>
          <p:txBody>
            <a:bodyPr wrap="none" anchor="ctr"/>
            <a:lstStyle/>
            <a:p>
              <a:endParaRPr lang="en-US" sz="2000" dirty="0"/>
            </a:p>
          </p:txBody>
        </p:sp>
        <p:grpSp>
          <p:nvGrpSpPr>
            <p:cNvPr id="9" name="Group 92"/>
            <p:cNvGrpSpPr>
              <a:grpSpLocks/>
            </p:cNvGrpSpPr>
            <p:nvPr/>
          </p:nvGrpSpPr>
          <p:grpSpPr bwMode="auto">
            <a:xfrm>
              <a:off x="3197225" y="3554413"/>
              <a:ext cx="1311275" cy="317500"/>
              <a:chOff x="750" y="3455"/>
              <a:chExt cx="466" cy="115"/>
            </a:xfrm>
          </p:grpSpPr>
          <p:sp>
            <p:nvSpPr>
              <p:cNvPr id="25760" name="Rectangle 93"/>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61" name="Rectangle 94"/>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62" name="Rectangle 95"/>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63" name="Rectangle 96"/>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64" name="Rectangle 97"/>
              <p:cNvSpPr>
                <a:spLocks noChangeArrowheads="1"/>
              </p:cNvSpPr>
              <p:nvPr/>
            </p:nvSpPr>
            <p:spPr bwMode="auto">
              <a:xfrm>
                <a:off x="920"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65" name="Rectangle 98"/>
              <p:cNvSpPr>
                <a:spLocks noChangeArrowheads="1"/>
              </p:cNvSpPr>
              <p:nvPr/>
            </p:nvSpPr>
            <p:spPr bwMode="auto">
              <a:xfrm>
                <a:off x="962"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66" name="Rectangle 99"/>
              <p:cNvSpPr>
                <a:spLocks noChangeArrowheads="1"/>
              </p:cNvSpPr>
              <p:nvPr/>
            </p:nvSpPr>
            <p:spPr bwMode="auto">
              <a:xfrm>
                <a:off x="1004"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67" name="Rectangle 100"/>
              <p:cNvSpPr>
                <a:spLocks noChangeArrowheads="1"/>
              </p:cNvSpPr>
              <p:nvPr/>
            </p:nvSpPr>
            <p:spPr bwMode="auto">
              <a:xfrm>
                <a:off x="1047"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68" name="Rectangle 101"/>
              <p:cNvSpPr>
                <a:spLocks noChangeArrowheads="1"/>
              </p:cNvSpPr>
              <p:nvPr/>
            </p:nvSpPr>
            <p:spPr bwMode="auto">
              <a:xfrm>
                <a:off x="1089"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69" name="Rectangle 102"/>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70" name="Rectangle 103"/>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165" name="Text Box 104"/>
            <p:cNvSpPr txBox="1">
              <a:spLocks noChangeArrowheads="1"/>
            </p:cNvSpPr>
            <p:nvPr/>
          </p:nvSpPr>
          <p:spPr bwMode="auto">
            <a:xfrm>
              <a:off x="3725885" y="3599027"/>
              <a:ext cx="282277" cy="223507"/>
            </a:xfrm>
            <a:prstGeom prst="rect">
              <a:avLst/>
            </a:prstGeom>
            <a:noFill/>
            <a:ln w="12700">
              <a:noFill/>
              <a:miter lim="800000"/>
              <a:headEnd/>
              <a:tailEnd/>
            </a:ln>
            <a:effectLst>
              <a:outerShdw blurRad="63500" dist="17961" dir="2700000" algn="ctr" rotWithShape="0">
                <a:srgbClr val="5B6F7B">
                  <a:alpha val="74998"/>
                </a:srgbClr>
              </a:outerShdw>
            </a:effectLst>
          </p:spPr>
          <p:txBody>
            <a:bodyPr lIns="0" tIns="0" rIns="0" bIns="0" anchor="ctr">
              <a:spAutoFit/>
            </a:bodyPr>
            <a:lstStyle/>
            <a:p>
              <a:pPr>
                <a:defRPr/>
              </a:pPr>
              <a:r>
                <a:rPr lang="en-US" sz="1100" b="1" dirty="0">
                  <a:solidFill>
                    <a:schemeClr val="bg1"/>
                  </a:solidFill>
                  <a:cs typeface="Arial" charset="0"/>
                </a:rPr>
                <a:t>Four</a:t>
              </a:r>
            </a:p>
          </p:txBody>
        </p:sp>
        <p:grpSp>
          <p:nvGrpSpPr>
            <p:cNvPr id="10" name="Group 105"/>
            <p:cNvGrpSpPr>
              <a:grpSpLocks/>
            </p:cNvGrpSpPr>
            <p:nvPr/>
          </p:nvGrpSpPr>
          <p:grpSpPr bwMode="auto">
            <a:xfrm>
              <a:off x="6886575" y="3554413"/>
              <a:ext cx="1311275" cy="317500"/>
              <a:chOff x="750" y="3455"/>
              <a:chExt cx="466" cy="115"/>
            </a:xfrm>
          </p:grpSpPr>
          <p:sp>
            <p:nvSpPr>
              <p:cNvPr id="25749" name="Rectangle 106"/>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50" name="Rectangle 107"/>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51" name="Rectangle 108"/>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52" name="Rectangle 109"/>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53" name="Rectangle 110"/>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54" name="Rectangle 111"/>
              <p:cNvSpPr>
                <a:spLocks noChangeArrowheads="1"/>
              </p:cNvSpPr>
              <p:nvPr/>
            </p:nvSpPr>
            <p:spPr bwMode="auto">
              <a:xfrm>
                <a:off x="962"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55" name="Rectangle 112"/>
              <p:cNvSpPr>
                <a:spLocks noChangeArrowheads="1"/>
              </p:cNvSpPr>
              <p:nvPr/>
            </p:nvSpPr>
            <p:spPr bwMode="auto">
              <a:xfrm>
                <a:off x="1004"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56" name="Rectangle 113"/>
              <p:cNvSpPr>
                <a:spLocks noChangeArrowheads="1"/>
              </p:cNvSpPr>
              <p:nvPr/>
            </p:nvSpPr>
            <p:spPr bwMode="auto">
              <a:xfrm>
                <a:off x="104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57" name="Rectangle 114"/>
              <p:cNvSpPr>
                <a:spLocks noChangeArrowheads="1"/>
              </p:cNvSpPr>
              <p:nvPr/>
            </p:nvSpPr>
            <p:spPr bwMode="auto">
              <a:xfrm>
                <a:off x="1089"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58" name="Rectangle 115"/>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59" name="Rectangle 116"/>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178" name="Text Box 117"/>
            <p:cNvSpPr txBox="1">
              <a:spLocks noChangeArrowheads="1"/>
            </p:cNvSpPr>
            <p:nvPr/>
          </p:nvSpPr>
          <p:spPr bwMode="auto">
            <a:xfrm>
              <a:off x="7399990" y="3599027"/>
              <a:ext cx="282277"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Four</a:t>
              </a:r>
            </a:p>
          </p:txBody>
        </p:sp>
        <p:sp>
          <p:nvSpPr>
            <p:cNvPr id="25636" name="AutoShape 118"/>
            <p:cNvSpPr>
              <a:spLocks noChangeArrowheads="1"/>
            </p:cNvSpPr>
            <p:nvPr/>
          </p:nvSpPr>
          <p:spPr bwMode="auto">
            <a:xfrm>
              <a:off x="4524375" y="3559175"/>
              <a:ext cx="2309813" cy="307975"/>
            </a:xfrm>
            <a:prstGeom prst="rightArrow">
              <a:avLst>
                <a:gd name="adj1" fmla="val 63963"/>
                <a:gd name="adj2" fmla="val 71181"/>
              </a:avLst>
            </a:prstGeom>
            <a:gradFill rotWithShape="1">
              <a:gsLst>
                <a:gs pos="0">
                  <a:srgbClr val="5B6F7B">
                    <a:alpha val="60001"/>
                  </a:srgbClr>
                </a:gs>
                <a:gs pos="100000">
                  <a:schemeClr val="accent1"/>
                </a:gs>
              </a:gsLst>
              <a:lin ang="0" scaled="1"/>
            </a:gradFill>
            <a:ln w="12700">
              <a:noFill/>
              <a:miter lim="800000"/>
              <a:headEnd/>
              <a:tailEnd/>
            </a:ln>
          </p:spPr>
          <p:txBody>
            <a:bodyPr wrap="none" anchor="ctr"/>
            <a:lstStyle/>
            <a:p>
              <a:endParaRPr lang="en-US" sz="2000" dirty="0"/>
            </a:p>
          </p:txBody>
        </p:sp>
        <p:grpSp>
          <p:nvGrpSpPr>
            <p:cNvPr id="11" name="Group 119"/>
            <p:cNvGrpSpPr>
              <a:grpSpLocks/>
            </p:cNvGrpSpPr>
            <p:nvPr/>
          </p:nvGrpSpPr>
          <p:grpSpPr bwMode="auto">
            <a:xfrm>
              <a:off x="3197225" y="3940175"/>
              <a:ext cx="1311275" cy="317500"/>
              <a:chOff x="750" y="3455"/>
              <a:chExt cx="466" cy="115"/>
            </a:xfrm>
          </p:grpSpPr>
          <p:sp>
            <p:nvSpPr>
              <p:cNvPr id="25738" name="Rectangle 120"/>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39" name="Rectangle 121"/>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40" name="Rectangle 122"/>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41" name="Rectangle 123"/>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42" name="Rectangle 124"/>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43" name="Rectangle 125"/>
              <p:cNvSpPr>
                <a:spLocks noChangeArrowheads="1"/>
              </p:cNvSpPr>
              <p:nvPr/>
            </p:nvSpPr>
            <p:spPr bwMode="auto">
              <a:xfrm>
                <a:off x="962"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44" name="Rectangle 126"/>
              <p:cNvSpPr>
                <a:spLocks noChangeArrowheads="1"/>
              </p:cNvSpPr>
              <p:nvPr/>
            </p:nvSpPr>
            <p:spPr bwMode="auto">
              <a:xfrm>
                <a:off x="1004"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45" name="Rectangle 127"/>
              <p:cNvSpPr>
                <a:spLocks noChangeArrowheads="1"/>
              </p:cNvSpPr>
              <p:nvPr/>
            </p:nvSpPr>
            <p:spPr bwMode="auto">
              <a:xfrm>
                <a:off x="104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46" name="Rectangle 128"/>
              <p:cNvSpPr>
                <a:spLocks noChangeArrowheads="1"/>
              </p:cNvSpPr>
              <p:nvPr/>
            </p:nvSpPr>
            <p:spPr bwMode="auto">
              <a:xfrm>
                <a:off x="1089"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47" name="Rectangle 129"/>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48" name="Rectangle 130"/>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192" name="Text Box 131"/>
            <p:cNvSpPr txBox="1">
              <a:spLocks noChangeArrowheads="1"/>
            </p:cNvSpPr>
            <p:nvPr/>
          </p:nvSpPr>
          <p:spPr bwMode="auto">
            <a:xfrm>
              <a:off x="3740900" y="3984600"/>
              <a:ext cx="252249"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Five</a:t>
              </a:r>
            </a:p>
          </p:txBody>
        </p:sp>
        <p:grpSp>
          <p:nvGrpSpPr>
            <p:cNvPr id="12" name="Group 132"/>
            <p:cNvGrpSpPr>
              <a:grpSpLocks/>
            </p:cNvGrpSpPr>
            <p:nvPr/>
          </p:nvGrpSpPr>
          <p:grpSpPr bwMode="auto">
            <a:xfrm>
              <a:off x="6886575" y="3940175"/>
              <a:ext cx="1311275" cy="317500"/>
              <a:chOff x="750" y="3455"/>
              <a:chExt cx="466" cy="115"/>
            </a:xfrm>
          </p:grpSpPr>
          <p:sp>
            <p:nvSpPr>
              <p:cNvPr id="25727" name="Rectangle 133"/>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28" name="Rectangle 134"/>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29" name="Rectangle 135"/>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30" name="Rectangle 136"/>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31" name="Rectangle 137"/>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32" name="Rectangle 138"/>
              <p:cNvSpPr>
                <a:spLocks noChangeArrowheads="1"/>
              </p:cNvSpPr>
              <p:nvPr/>
            </p:nvSpPr>
            <p:spPr bwMode="auto">
              <a:xfrm>
                <a:off x="962"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33" name="Rectangle 139"/>
              <p:cNvSpPr>
                <a:spLocks noChangeArrowheads="1"/>
              </p:cNvSpPr>
              <p:nvPr/>
            </p:nvSpPr>
            <p:spPr bwMode="auto">
              <a:xfrm>
                <a:off x="1004"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34" name="Rectangle 140"/>
              <p:cNvSpPr>
                <a:spLocks noChangeArrowheads="1"/>
              </p:cNvSpPr>
              <p:nvPr/>
            </p:nvSpPr>
            <p:spPr bwMode="auto">
              <a:xfrm>
                <a:off x="104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35" name="Rectangle 141"/>
              <p:cNvSpPr>
                <a:spLocks noChangeArrowheads="1"/>
              </p:cNvSpPr>
              <p:nvPr/>
            </p:nvSpPr>
            <p:spPr bwMode="auto">
              <a:xfrm>
                <a:off x="1089"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36" name="Rectangle 142"/>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37" name="Rectangle 143"/>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205" name="Text Box 144"/>
            <p:cNvSpPr txBox="1">
              <a:spLocks noChangeArrowheads="1"/>
            </p:cNvSpPr>
            <p:nvPr/>
          </p:nvSpPr>
          <p:spPr bwMode="auto">
            <a:xfrm>
              <a:off x="7413504" y="3984600"/>
              <a:ext cx="252249"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Five</a:t>
              </a:r>
            </a:p>
          </p:txBody>
        </p:sp>
        <p:sp>
          <p:nvSpPr>
            <p:cNvPr id="25641" name="AutoShape 145"/>
            <p:cNvSpPr>
              <a:spLocks noChangeArrowheads="1"/>
            </p:cNvSpPr>
            <p:nvPr/>
          </p:nvSpPr>
          <p:spPr bwMode="auto">
            <a:xfrm>
              <a:off x="4524375" y="3943350"/>
              <a:ext cx="2309813" cy="306388"/>
            </a:xfrm>
            <a:prstGeom prst="rightArrow">
              <a:avLst>
                <a:gd name="adj1" fmla="val 63963"/>
                <a:gd name="adj2" fmla="val 71549"/>
              </a:avLst>
            </a:prstGeom>
            <a:gradFill rotWithShape="1">
              <a:gsLst>
                <a:gs pos="0">
                  <a:srgbClr val="5B6F7B">
                    <a:alpha val="60001"/>
                  </a:srgbClr>
                </a:gs>
                <a:gs pos="100000">
                  <a:schemeClr val="accent1"/>
                </a:gs>
              </a:gsLst>
              <a:lin ang="0" scaled="1"/>
            </a:gradFill>
            <a:ln w="12700">
              <a:noFill/>
              <a:miter lim="800000"/>
              <a:headEnd/>
              <a:tailEnd/>
            </a:ln>
          </p:spPr>
          <p:txBody>
            <a:bodyPr wrap="none" anchor="ctr"/>
            <a:lstStyle/>
            <a:p>
              <a:endParaRPr lang="en-US" sz="2000" dirty="0"/>
            </a:p>
          </p:txBody>
        </p:sp>
        <p:grpSp>
          <p:nvGrpSpPr>
            <p:cNvPr id="13" name="Group 146"/>
            <p:cNvGrpSpPr>
              <a:grpSpLocks/>
            </p:cNvGrpSpPr>
            <p:nvPr/>
          </p:nvGrpSpPr>
          <p:grpSpPr bwMode="auto">
            <a:xfrm>
              <a:off x="3197225" y="4708525"/>
              <a:ext cx="1311275" cy="314325"/>
              <a:chOff x="750" y="3455"/>
              <a:chExt cx="466" cy="115"/>
            </a:xfrm>
          </p:grpSpPr>
          <p:sp>
            <p:nvSpPr>
              <p:cNvPr id="25716" name="Rectangle 147"/>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17" name="Rectangle 148"/>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18" name="Rectangle 149"/>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19" name="Rectangle 150"/>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20" name="Rectangle 151"/>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21" name="Rectangle 152"/>
              <p:cNvSpPr>
                <a:spLocks noChangeArrowheads="1"/>
              </p:cNvSpPr>
              <p:nvPr/>
            </p:nvSpPr>
            <p:spPr bwMode="auto">
              <a:xfrm>
                <a:off x="962"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22" name="Rectangle 153"/>
              <p:cNvSpPr>
                <a:spLocks noChangeArrowheads="1"/>
              </p:cNvSpPr>
              <p:nvPr/>
            </p:nvSpPr>
            <p:spPr bwMode="auto">
              <a:xfrm>
                <a:off x="1004"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23" name="Rectangle 154"/>
              <p:cNvSpPr>
                <a:spLocks noChangeArrowheads="1"/>
              </p:cNvSpPr>
              <p:nvPr/>
            </p:nvSpPr>
            <p:spPr bwMode="auto">
              <a:xfrm>
                <a:off x="1047"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24" name="Rectangle 155"/>
              <p:cNvSpPr>
                <a:spLocks noChangeArrowheads="1"/>
              </p:cNvSpPr>
              <p:nvPr/>
            </p:nvSpPr>
            <p:spPr bwMode="auto">
              <a:xfrm>
                <a:off x="1089"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25" name="Rectangle 156"/>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26" name="Rectangle 157"/>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219" name="Text Box 158"/>
            <p:cNvSpPr txBox="1">
              <a:spLocks noChangeArrowheads="1"/>
            </p:cNvSpPr>
            <p:nvPr/>
          </p:nvSpPr>
          <p:spPr bwMode="auto">
            <a:xfrm>
              <a:off x="3683843" y="4750385"/>
              <a:ext cx="370864"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Seven</a:t>
              </a:r>
            </a:p>
          </p:txBody>
        </p:sp>
        <p:grpSp>
          <p:nvGrpSpPr>
            <p:cNvPr id="14" name="Group 159"/>
            <p:cNvGrpSpPr>
              <a:grpSpLocks/>
            </p:cNvGrpSpPr>
            <p:nvPr/>
          </p:nvGrpSpPr>
          <p:grpSpPr bwMode="auto">
            <a:xfrm>
              <a:off x="6886575" y="4708525"/>
              <a:ext cx="1311275" cy="314325"/>
              <a:chOff x="750" y="3455"/>
              <a:chExt cx="466" cy="115"/>
            </a:xfrm>
          </p:grpSpPr>
          <p:sp>
            <p:nvSpPr>
              <p:cNvPr id="25705" name="Rectangle 160"/>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06" name="Rectangle 161"/>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07" name="Rectangle 162"/>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08" name="Rectangle 163"/>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09" name="Rectangle 164"/>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10" name="Rectangle 165"/>
              <p:cNvSpPr>
                <a:spLocks noChangeArrowheads="1"/>
              </p:cNvSpPr>
              <p:nvPr/>
            </p:nvSpPr>
            <p:spPr bwMode="auto">
              <a:xfrm>
                <a:off x="962"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11" name="Rectangle 166"/>
              <p:cNvSpPr>
                <a:spLocks noChangeArrowheads="1"/>
              </p:cNvSpPr>
              <p:nvPr/>
            </p:nvSpPr>
            <p:spPr bwMode="auto">
              <a:xfrm>
                <a:off x="1004"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12" name="Rectangle 167"/>
              <p:cNvSpPr>
                <a:spLocks noChangeArrowheads="1"/>
              </p:cNvSpPr>
              <p:nvPr/>
            </p:nvSpPr>
            <p:spPr bwMode="auto">
              <a:xfrm>
                <a:off x="104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713" name="Rectangle 168"/>
              <p:cNvSpPr>
                <a:spLocks noChangeArrowheads="1"/>
              </p:cNvSpPr>
              <p:nvPr/>
            </p:nvSpPr>
            <p:spPr bwMode="auto">
              <a:xfrm>
                <a:off x="1089"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14" name="Rectangle 169"/>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15" name="Rectangle 170"/>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232" name="Text Box 171"/>
            <p:cNvSpPr txBox="1">
              <a:spLocks noChangeArrowheads="1"/>
            </p:cNvSpPr>
            <p:nvPr/>
          </p:nvSpPr>
          <p:spPr bwMode="auto">
            <a:xfrm>
              <a:off x="7357949" y="4750385"/>
              <a:ext cx="370864"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Seven</a:t>
              </a:r>
            </a:p>
          </p:txBody>
        </p:sp>
        <p:sp>
          <p:nvSpPr>
            <p:cNvPr id="25646" name="AutoShape 172"/>
            <p:cNvSpPr>
              <a:spLocks noChangeArrowheads="1"/>
            </p:cNvSpPr>
            <p:nvPr/>
          </p:nvSpPr>
          <p:spPr bwMode="auto">
            <a:xfrm>
              <a:off x="4524375" y="4713288"/>
              <a:ext cx="2309813" cy="304800"/>
            </a:xfrm>
            <a:prstGeom prst="rightArrow">
              <a:avLst>
                <a:gd name="adj1" fmla="val 63963"/>
                <a:gd name="adj2" fmla="val 71922"/>
              </a:avLst>
            </a:prstGeom>
            <a:gradFill rotWithShape="1">
              <a:gsLst>
                <a:gs pos="0">
                  <a:srgbClr val="5B6F7B">
                    <a:alpha val="60001"/>
                  </a:srgbClr>
                </a:gs>
                <a:gs pos="100000">
                  <a:schemeClr val="accent1"/>
                </a:gs>
              </a:gsLst>
              <a:lin ang="0" scaled="1"/>
            </a:gradFill>
            <a:ln w="12700">
              <a:noFill/>
              <a:miter lim="800000"/>
              <a:headEnd/>
              <a:tailEnd/>
            </a:ln>
          </p:spPr>
          <p:txBody>
            <a:bodyPr wrap="none" anchor="ctr"/>
            <a:lstStyle/>
            <a:p>
              <a:endParaRPr lang="en-US" sz="2000" dirty="0"/>
            </a:p>
          </p:txBody>
        </p:sp>
        <p:grpSp>
          <p:nvGrpSpPr>
            <p:cNvPr id="15" name="Group 173"/>
            <p:cNvGrpSpPr>
              <a:grpSpLocks/>
            </p:cNvGrpSpPr>
            <p:nvPr/>
          </p:nvGrpSpPr>
          <p:grpSpPr bwMode="auto">
            <a:xfrm>
              <a:off x="3197225" y="5092700"/>
              <a:ext cx="1311275" cy="317500"/>
              <a:chOff x="750" y="3455"/>
              <a:chExt cx="466" cy="115"/>
            </a:xfrm>
          </p:grpSpPr>
          <p:sp>
            <p:nvSpPr>
              <p:cNvPr id="25694" name="Rectangle 174"/>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95" name="Rectangle 175"/>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96" name="Rectangle 176"/>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97" name="Rectangle 177"/>
              <p:cNvSpPr>
                <a:spLocks noChangeArrowheads="1"/>
              </p:cNvSpPr>
              <p:nvPr/>
            </p:nvSpPr>
            <p:spPr bwMode="auto">
              <a:xfrm>
                <a:off x="877"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98" name="Rectangle 178"/>
              <p:cNvSpPr>
                <a:spLocks noChangeArrowheads="1"/>
              </p:cNvSpPr>
              <p:nvPr/>
            </p:nvSpPr>
            <p:spPr bwMode="auto">
              <a:xfrm>
                <a:off x="920"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99" name="Rectangle 179"/>
              <p:cNvSpPr>
                <a:spLocks noChangeArrowheads="1"/>
              </p:cNvSpPr>
              <p:nvPr/>
            </p:nvSpPr>
            <p:spPr bwMode="auto">
              <a:xfrm>
                <a:off x="962"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00" name="Rectangle 180"/>
              <p:cNvSpPr>
                <a:spLocks noChangeArrowheads="1"/>
              </p:cNvSpPr>
              <p:nvPr/>
            </p:nvSpPr>
            <p:spPr bwMode="auto">
              <a:xfrm>
                <a:off x="1004"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01" name="Rectangle 181"/>
              <p:cNvSpPr>
                <a:spLocks noChangeArrowheads="1"/>
              </p:cNvSpPr>
              <p:nvPr/>
            </p:nvSpPr>
            <p:spPr bwMode="auto">
              <a:xfrm>
                <a:off x="1047"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02" name="Rectangle 182"/>
              <p:cNvSpPr>
                <a:spLocks noChangeArrowheads="1"/>
              </p:cNvSpPr>
              <p:nvPr/>
            </p:nvSpPr>
            <p:spPr bwMode="auto">
              <a:xfrm>
                <a:off x="1089"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03" name="Rectangle 183"/>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704" name="Rectangle 184"/>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246" name="Text Box 185"/>
            <p:cNvSpPr txBox="1">
              <a:spLocks noChangeArrowheads="1"/>
            </p:cNvSpPr>
            <p:nvPr/>
          </p:nvSpPr>
          <p:spPr bwMode="auto">
            <a:xfrm>
              <a:off x="3707867" y="5139527"/>
              <a:ext cx="316809" cy="223507"/>
            </a:xfrm>
            <a:prstGeom prst="rect">
              <a:avLst/>
            </a:prstGeom>
            <a:noFill/>
            <a:ln w="12700">
              <a:noFill/>
              <a:miter lim="800000"/>
              <a:headEnd/>
              <a:tailEnd/>
            </a:ln>
            <a:effectLst>
              <a:outerShdw blurRad="63500" dist="17961" dir="2700000" algn="ctr" rotWithShape="0">
                <a:srgbClr val="5B6F7B">
                  <a:alpha val="74998"/>
                </a:srgbClr>
              </a:outerShdw>
            </a:effectLst>
          </p:spPr>
          <p:txBody>
            <a:bodyPr lIns="0" tIns="0" rIns="0" bIns="0" anchor="ctr">
              <a:spAutoFit/>
            </a:bodyPr>
            <a:lstStyle/>
            <a:p>
              <a:pPr>
                <a:defRPr/>
              </a:pPr>
              <a:r>
                <a:rPr lang="en-US" sz="1100" b="1" dirty="0">
                  <a:solidFill>
                    <a:schemeClr val="bg1"/>
                  </a:solidFill>
                  <a:cs typeface="Arial" charset="0"/>
                </a:rPr>
                <a:t>Eight</a:t>
              </a:r>
            </a:p>
          </p:txBody>
        </p:sp>
        <p:grpSp>
          <p:nvGrpSpPr>
            <p:cNvPr id="16" name="Group 186"/>
            <p:cNvGrpSpPr>
              <a:grpSpLocks/>
            </p:cNvGrpSpPr>
            <p:nvPr/>
          </p:nvGrpSpPr>
          <p:grpSpPr bwMode="auto">
            <a:xfrm>
              <a:off x="6886575" y="5092700"/>
              <a:ext cx="1311275" cy="317500"/>
              <a:chOff x="750" y="3455"/>
              <a:chExt cx="466" cy="115"/>
            </a:xfrm>
          </p:grpSpPr>
          <p:sp>
            <p:nvSpPr>
              <p:cNvPr id="25683" name="Rectangle 187"/>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84" name="Rectangle 188"/>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85" name="Rectangle 189"/>
              <p:cNvSpPr>
                <a:spLocks noChangeArrowheads="1"/>
              </p:cNvSpPr>
              <p:nvPr/>
            </p:nvSpPr>
            <p:spPr bwMode="auto">
              <a:xfrm>
                <a:off x="835"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86" name="Rectangle 190"/>
              <p:cNvSpPr>
                <a:spLocks noChangeArrowheads="1"/>
              </p:cNvSpPr>
              <p:nvPr/>
            </p:nvSpPr>
            <p:spPr bwMode="auto">
              <a:xfrm>
                <a:off x="87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87" name="Rectangle 191"/>
              <p:cNvSpPr>
                <a:spLocks noChangeArrowheads="1"/>
              </p:cNvSpPr>
              <p:nvPr/>
            </p:nvSpPr>
            <p:spPr bwMode="auto">
              <a:xfrm>
                <a:off x="92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88" name="Rectangle 192"/>
              <p:cNvSpPr>
                <a:spLocks noChangeArrowheads="1"/>
              </p:cNvSpPr>
              <p:nvPr/>
            </p:nvSpPr>
            <p:spPr bwMode="auto">
              <a:xfrm>
                <a:off x="962"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89" name="Rectangle 193"/>
              <p:cNvSpPr>
                <a:spLocks noChangeArrowheads="1"/>
              </p:cNvSpPr>
              <p:nvPr/>
            </p:nvSpPr>
            <p:spPr bwMode="auto">
              <a:xfrm>
                <a:off x="1004"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90" name="Rectangle 194"/>
              <p:cNvSpPr>
                <a:spLocks noChangeArrowheads="1"/>
              </p:cNvSpPr>
              <p:nvPr/>
            </p:nvSpPr>
            <p:spPr bwMode="auto">
              <a:xfrm>
                <a:off x="1047"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91" name="Rectangle 195"/>
              <p:cNvSpPr>
                <a:spLocks noChangeArrowheads="1"/>
              </p:cNvSpPr>
              <p:nvPr/>
            </p:nvSpPr>
            <p:spPr bwMode="auto">
              <a:xfrm>
                <a:off x="1089"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92" name="Rectangle 196"/>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93" name="Rectangle 197"/>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259" name="Text Box 198"/>
            <p:cNvSpPr txBox="1">
              <a:spLocks noChangeArrowheads="1"/>
            </p:cNvSpPr>
            <p:nvPr/>
          </p:nvSpPr>
          <p:spPr bwMode="auto">
            <a:xfrm>
              <a:off x="7378970" y="5139527"/>
              <a:ext cx="318313" cy="223507"/>
            </a:xfrm>
            <a:prstGeom prst="rect">
              <a:avLst/>
            </a:prstGeom>
            <a:noFill/>
            <a:ln w="12700">
              <a:noFill/>
              <a:miter lim="800000"/>
              <a:headEnd/>
              <a:tailEnd/>
            </a:ln>
            <a:effectLst>
              <a:outerShdw blurRad="63500" dist="17961" dir="2700000" algn="ctr" rotWithShape="0">
                <a:schemeClr val="bg1">
                  <a:alpha val="74998"/>
                </a:schemeClr>
              </a:outerShdw>
            </a:effectLst>
          </p:spPr>
          <p:txBody>
            <a:bodyPr lIns="0" tIns="0" rIns="0" bIns="0" anchor="ctr">
              <a:spAutoFit/>
            </a:bodyPr>
            <a:lstStyle/>
            <a:p>
              <a:pPr>
                <a:defRPr/>
              </a:pPr>
              <a:r>
                <a:rPr lang="en-US" sz="1100" b="1" dirty="0">
                  <a:cs typeface="Arial" charset="0"/>
                </a:rPr>
                <a:t>Eight</a:t>
              </a:r>
            </a:p>
          </p:txBody>
        </p:sp>
        <p:sp>
          <p:nvSpPr>
            <p:cNvPr id="25651" name="AutoShape 199"/>
            <p:cNvSpPr>
              <a:spLocks noChangeArrowheads="1"/>
            </p:cNvSpPr>
            <p:nvPr/>
          </p:nvSpPr>
          <p:spPr bwMode="auto">
            <a:xfrm>
              <a:off x="4524375" y="5097463"/>
              <a:ext cx="2309813" cy="307975"/>
            </a:xfrm>
            <a:prstGeom prst="rightArrow">
              <a:avLst>
                <a:gd name="adj1" fmla="val 63963"/>
                <a:gd name="adj2" fmla="val 71181"/>
              </a:avLst>
            </a:prstGeom>
            <a:gradFill rotWithShape="1">
              <a:gsLst>
                <a:gs pos="0">
                  <a:srgbClr val="5B6F7B">
                    <a:alpha val="60001"/>
                  </a:srgbClr>
                </a:gs>
                <a:gs pos="100000">
                  <a:schemeClr val="accent1"/>
                </a:gs>
              </a:gsLst>
              <a:lin ang="0" scaled="1"/>
            </a:gradFill>
            <a:ln w="12700">
              <a:noFill/>
              <a:miter lim="800000"/>
              <a:headEnd/>
              <a:tailEnd/>
            </a:ln>
          </p:spPr>
          <p:txBody>
            <a:bodyPr wrap="none" anchor="ctr"/>
            <a:lstStyle/>
            <a:p>
              <a:endParaRPr lang="en-US" sz="2000" dirty="0"/>
            </a:p>
          </p:txBody>
        </p:sp>
        <p:grpSp>
          <p:nvGrpSpPr>
            <p:cNvPr id="17" name="Group 200"/>
            <p:cNvGrpSpPr>
              <a:grpSpLocks/>
            </p:cNvGrpSpPr>
            <p:nvPr/>
          </p:nvGrpSpPr>
          <p:grpSpPr bwMode="auto">
            <a:xfrm>
              <a:off x="3201988" y="4324350"/>
              <a:ext cx="1311275" cy="317500"/>
              <a:chOff x="750" y="3455"/>
              <a:chExt cx="466" cy="115"/>
            </a:xfrm>
          </p:grpSpPr>
          <p:sp>
            <p:nvSpPr>
              <p:cNvPr id="25672" name="Rectangle 201"/>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73" name="Rectangle 202"/>
              <p:cNvSpPr>
                <a:spLocks noChangeArrowheads="1"/>
              </p:cNvSpPr>
              <p:nvPr/>
            </p:nvSpPr>
            <p:spPr bwMode="auto">
              <a:xfrm>
                <a:off x="79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74" name="Rectangle 203"/>
              <p:cNvSpPr>
                <a:spLocks noChangeArrowheads="1"/>
              </p:cNvSpPr>
              <p:nvPr/>
            </p:nvSpPr>
            <p:spPr bwMode="auto">
              <a:xfrm>
                <a:off x="835"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75" name="Rectangle 204"/>
              <p:cNvSpPr>
                <a:spLocks noChangeArrowheads="1"/>
              </p:cNvSpPr>
              <p:nvPr/>
            </p:nvSpPr>
            <p:spPr bwMode="auto">
              <a:xfrm>
                <a:off x="877"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76" name="Rectangle 205"/>
              <p:cNvSpPr>
                <a:spLocks noChangeArrowheads="1"/>
              </p:cNvSpPr>
              <p:nvPr/>
            </p:nvSpPr>
            <p:spPr bwMode="auto">
              <a:xfrm>
                <a:off x="920"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77" name="Rectangle 206"/>
              <p:cNvSpPr>
                <a:spLocks noChangeArrowheads="1"/>
              </p:cNvSpPr>
              <p:nvPr/>
            </p:nvSpPr>
            <p:spPr bwMode="auto">
              <a:xfrm>
                <a:off x="962"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78" name="Rectangle 207"/>
              <p:cNvSpPr>
                <a:spLocks noChangeArrowheads="1"/>
              </p:cNvSpPr>
              <p:nvPr/>
            </p:nvSpPr>
            <p:spPr bwMode="auto">
              <a:xfrm>
                <a:off x="1004"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79" name="Rectangle 208"/>
              <p:cNvSpPr>
                <a:spLocks noChangeArrowheads="1"/>
              </p:cNvSpPr>
              <p:nvPr/>
            </p:nvSpPr>
            <p:spPr bwMode="auto">
              <a:xfrm>
                <a:off x="1047"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80" name="Rectangle 209"/>
              <p:cNvSpPr>
                <a:spLocks noChangeArrowheads="1"/>
              </p:cNvSpPr>
              <p:nvPr/>
            </p:nvSpPr>
            <p:spPr bwMode="auto">
              <a:xfrm>
                <a:off x="1089"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81" name="Rectangle 210"/>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82" name="Rectangle 211"/>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273" name="Text Box 212"/>
            <p:cNvSpPr txBox="1">
              <a:spLocks noChangeArrowheads="1"/>
            </p:cNvSpPr>
            <p:nvPr/>
          </p:nvSpPr>
          <p:spPr bwMode="auto">
            <a:xfrm>
              <a:off x="3778436" y="4370170"/>
              <a:ext cx="190688" cy="223507"/>
            </a:xfrm>
            <a:prstGeom prst="rect">
              <a:avLst/>
            </a:prstGeom>
            <a:noFill/>
            <a:ln w="12700">
              <a:noFill/>
              <a:miter lim="800000"/>
              <a:headEnd/>
              <a:tailEnd/>
            </a:ln>
            <a:effectLst>
              <a:outerShdw blurRad="63500" dist="17961" dir="2700000" algn="ctr" rotWithShape="0">
                <a:srgbClr val="5B6F7B">
                  <a:alpha val="74998"/>
                </a:srgbClr>
              </a:outerShdw>
            </a:effectLst>
          </p:spPr>
          <p:txBody>
            <a:bodyPr lIns="0" tIns="0" rIns="0" bIns="0" anchor="ctr">
              <a:spAutoFit/>
            </a:bodyPr>
            <a:lstStyle/>
            <a:p>
              <a:pPr>
                <a:defRPr/>
              </a:pPr>
              <a:r>
                <a:rPr lang="en-US" sz="1100" b="1" dirty="0">
                  <a:solidFill>
                    <a:schemeClr val="bg1"/>
                  </a:solidFill>
                  <a:cs typeface="Arial" charset="0"/>
                </a:rPr>
                <a:t>Six</a:t>
              </a:r>
            </a:p>
          </p:txBody>
        </p:sp>
        <p:grpSp>
          <p:nvGrpSpPr>
            <p:cNvPr id="18" name="Group 213"/>
            <p:cNvGrpSpPr>
              <a:grpSpLocks/>
            </p:cNvGrpSpPr>
            <p:nvPr/>
          </p:nvGrpSpPr>
          <p:grpSpPr bwMode="auto">
            <a:xfrm>
              <a:off x="6886575" y="4324350"/>
              <a:ext cx="1311275" cy="317500"/>
              <a:chOff x="750" y="3455"/>
              <a:chExt cx="466" cy="115"/>
            </a:xfrm>
          </p:grpSpPr>
          <p:sp>
            <p:nvSpPr>
              <p:cNvPr id="25661" name="Rectangle 214"/>
              <p:cNvSpPr>
                <a:spLocks noChangeArrowheads="1"/>
              </p:cNvSpPr>
              <p:nvPr/>
            </p:nvSpPr>
            <p:spPr bwMode="auto">
              <a:xfrm>
                <a:off x="750"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62" name="Rectangle 215"/>
              <p:cNvSpPr>
                <a:spLocks noChangeArrowheads="1"/>
              </p:cNvSpPr>
              <p:nvPr/>
            </p:nvSpPr>
            <p:spPr bwMode="auto">
              <a:xfrm>
                <a:off x="793" y="3455"/>
                <a:ext cx="43" cy="115"/>
              </a:xfrm>
              <a:prstGeom prst="rect">
                <a:avLst/>
              </a:prstGeom>
              <a:solidFill>
                <a:schemeClr val="bg1"/>
              </a:solidFill>
              <a:ln w="19050">
                <a:solidFill>
                  <a:schemeClr val="bg2"/>
                </a:solidFill>
                <a:miter lim="800000"/>
                <a:headEnd/>
                <a:tailEnd/>
              </a:ln>
            </p:spPr>
            <p:txBody>
              <a:bodyPr wrap="none" anchor="ctr"/>
              <a:lstStyle/>
              <a:p>
                <a:endParaRPr lang="en-US" sz="2000" dirty="0"/>
              </a:p>
            </p:txBody>
          </p:sp>
          <p:sp>
            <p:nvSpPr>
              <p:cNvPr id="25663" name="Rectangle 216"/>
              <p:cNvSpPr>
                <a:spLocks noChangeArrowheads="1"/>
              </p:cNvSpPr>
              <p:nvPr/>
            </p:nvSpPr>
            <p:spPr bwMode="auto">
              <a:xfrm>
                <a:off x="835"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64" name="Rectangle 217"/>
              <p:cNvSpPr>
                <a:spLocks noChangeArrowheads="1"/>
              </p:cNvSpPr>
              <p:nvPr/>
            </p:nvSpPr>
            <p:spPr bwMode="auto">
              <a:xfrm>
                <a:off x="877"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65" name="Rectangle 218"/>
              <p:cNvSpPr>
                <a:spLocks noChangeArrowheads="1"/>
              </p:cNvSpPr>
              <p:nvPr/>
            </p:nvSpPr>
            <p:spPr bwMode="auto">
              <a:xfrm>
                <a:off x="920"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66" name="Rectangle 219"/>
              <p:cNvSpPr>
                <a:spLocks noChangeArrowheads="1"/>
              </p:cNvSpPr>
              <p:nvPr/>
            </p:nvSpPr>
            <p:spPr bwMode="auto">
              <a:xfrm>
                <a:off x="962"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67" name="Rectangle 220"/>
              <p:cNvSpPr>
                <a:spLocks noChangeArrowheads="1"/>
              </p:cNvSpPr>
              <p:nvPr/>
            </p:nvSpPr>
            <p:spPr bwMode="auto">
              <a:xfrm>
                <a:off x="1004"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68" name="Rectangle 221"/>
              <p:cNvSpPr>
                <a:spLocks noChangeArrowheads="1"/>
              </p:cNvSpPr>
              <p:nvPr/>
            </p:nvSpPr>
            <p:spPr bwMode="auto">
              <a:xfrm>
                <a:off x="1047"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69" name="Rectangle 222"/>
              <p:cNvSpPr>
                <a:spLocks noChangeArrowheads="1"/>
              </p:cNvSpPr>
              <p:nvPr/>
            </p:nvSpPr>
            <p:spPr bwMode="auto">
              <a:xfrm>
                <a:off x="1089"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70" name="Rectangle 223"/>
              <p:cNvSpPr>
                <a:spLocks noChangeArrowheads="1"/>
              </p:cNvSpPr>
              <p:nvPr/>
            </p:nvSpPr>
            <p:spPr bwMode="auto">
              <a:xfrm>
                <a:off x="1131"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sp>
            <p:nvSpPr>
              <p:cNvPr id="25671" name="Rectangle 224"/>
              <p:cNvSpPr>
                <a:spLocks noChangeArrowheads="1"/>
              </p:cNvSpPr>
              <p:nvPr/>
            </p:nvSpPr>
            <p:spPr bwMode="auto">
              <a:xfrm>
                <a:off x="1173" y="3455"/>
                <a:ext cx="43" cy="115"/>
              </a:xfrm>
              <a:prstGeom prst="rect">
                <a:avLst/>
              </a:prstGeom>
              <a:solidFill>
                <a:schemeClr val="accent1"/>
              </a:solidFill>
              <a:ln w="19050">
                <a:solidFill>
                  <a:schemeClr val="bg2"/>
                </a:solidFill>
                <a:miter lim="800000"/>
                <a:headEnd/>
                <a:tailEnd/>
              </a:ln>
            </p:spPr>
            <p:txBody>
              <a:bodyPr wrap="none" anchor="ctr"/>
              <a:lstStyle/>
              <a:p>
                <a:endParaRPr lang="en-US" sz="2000" dirty="0"/>
              </a:p>
            </p:txBody>
          </p:sp>
        </p:grpSp>
        <p:sp>
          <p:nvSpPr>
            <p:cNvPr id="286" name="Text Box 225"/>
            <p:cNvSpPr txBox="1">
              <a:spLocks noChangeArrowheads="1"/>
            </p:cNvSpPr>
            <p:nvPr/>
          </p:nvSpPr>
          <p:spPr bwMode="auto">
            <a:xfrm>
              <a:off x="7457047" y="4370170"/>
              <a:ext cx="187685" cy="223507"/>
            </a:xfrm>
            <a:prstGeom prst="rect">
              <a:avLst/>
            </a:prstGeom>
            <a:noFill/>
            <a:ln w="12700">
              <a:noFill/>
              <a:miter lim="800000"/>
              <a:headEnd/>
              <a:tailEnd/>
            </a:ln>
            <a:effectLst>
              <a:outerShdw blurRad="63500" dist="17961" dir="2700000" algn="ctr" rotWithShape="0">
                <a:srgbClr val="5B6F7B">
                  <a:alpha val="74998"/>
                </a:srgbClr>
              </a:outerShdw>
            </a:effectLst>
          </p:spPr>
          <p:txBody>
            <a:bodyPr lIns="0" tIns="0" rIns="0" bIns="0" anchor="ctr">
              <a:spAutoFit/>
            </a:bodyPr>
            <a:lstStyle/>
            <a:p>
              <a:pPr>
                <a:defRPr/>
              </a:pPr>
              <a:r>
                <a:rPr lang="en-US" sz="1100" b="1" dirty="0">
                  <a:solidFill>
                    <a:schemeClr val="bg1"/>
                  </a:solidFill>
                  <a:cs typeface="Arial" charset="0"/>
                </a:rPr>
                <a:t>Six</a:t>
              </a:r>
            </a:p>
          </p:txBody>
        </p:sp>
        <p:sp>
          <p:nvSpPr>
            <p:cNvPr id="25656" name="AutoShape 226"/>
            <p:cNvSpPr>
              <a:spLocks noChangeArrowheads="1"/>
            </p:cNvSpPr>
            <p:nvPr/>
          </p:nvSpPr>
          <p:spPr bwMode="auto">
            <a:xfrm rot="10800000">
              <a:off x="4643438" y="3171825"/>
              <a:ext cx="2197100" cy="307975"/>
            </a:xfrm>
            <a:prstGeom prst="rightArrow">
              <a:avLst>
                <a:gd name="adj1" fmla="val 63963"/>
                <a:gd name="adj2" fmla="val 67707"/>
              </a:avLst>
            </a:prstGeom>
            <a:gradFill rotWithShape="1">
              <a:gsLst>
                <a:gs pos="0">
                  <a:srgbClr val="5B6F7B">
                    <a:alpha val="60001"/>
                  </a:srgbClr>
                </a:gs>
                <a:gs pos="100000">
                  <a:srgbClr val="8B0F04"/>
                </a:gs>
              </a:gsLst>
              <a:lin ang="0" scaled="1"/>
            </a:gradFill>
            <a:ln w="12700">
              <a:noFill/>
              <a:miter lim="800000"/>
              <a:headEnd/>
              <a:tailEnd/>
            </a:ln>
          </p:spPr>
          <p:txBody>
            <a:bodyPr wrap="none" anchor="ctr"/>
            <a:lstStyle/>
            <a:p>
              <a:endParaRPr lang="en-US" sz="2000" dirty="0"/>
            </a:p>
          </p:txBody>
        </p:sp>
        <p:sp>
          <p:nvSpPr>
            <p:cNvPr id="25657" name="AutoShape 227"/>
            <p:cNvSpPr>
              <a:spLocks noChangeArrowheads="1"/>
            </p:cNvSpPr>
            <p:nvPr/>
          </p:nvSpPr>
          <p:spPr bwMode="auto">
            <a:xfrm>
              <a:off x="4284663" y="3168650"/>
              <a:ext cx="333375" cy="311150"/>
            </a:xfrm>
            <a:prstGeom prst="hexagon">
              <a:avLst>
                <a:gd name="adj" fmla="val 26786"/>
                <a:gd name="vf" fmla="val 115470"/>
              </a:avLst>
            </a:prstGeom>
            <a:solidFill>
              <a:srgbClr val="8B0F04"/>
            </a:solidFill>
            <a:ln w="19050">
              <a:solidFill>
                <a:schemeClr val="bg1"/>
              </a:solidFill>
              <a:miter lim="800000"/>
              <a:headEnd/>
              <a:tailEnd/>
            </a:ln>
          </p:spPr>
          <p:txBody>
            <a:bodyPr wrap="none" anchor="ctr"/>
            <a:lstStyle/>
            <a:p>
              <a:endParaRPr lang="en-US" sz="2000" dirty="0"/>
            </a:p>
          </p:txBody>
        </p:sp>
        <p:sp>
          <p:nvSpPr>
            <p:cNvPr id="25658" name="Text Box 228"/>
            <p:cNvSpPr txBox="1">
              <a:spLocks noChangeArrowheads="1"/>
            </p:cNvSpPr>
            <p:nvPr/>
          </p:nvSpPr>
          <p:spPr bwMode="auto">
            <a:xfrm>
              <a:off x="4367213" y="3283587"/>
              <a:ext cx="173037" cy="81275"/>
            </a:xfrm>
            <a:prstGeom prst="rect">
              <a:avLst/>
            </a:prstGeom>
            <a:noFill/>
            <a:ln w="12700">
              <a:noFill/>
              <a:miter lim="800000"/>
              <a:headEnd/>
              <a:tailEnd/>
            </a:ln>
          </p:spPr>
          <p:txBody>
            <a:bodyPr lIns="0" tIns="0" rIns="0" bIns="0" anchor="ctr" anchorCtr="1">
              <a:spAutoFit/>
            </a:bodyPr>
            <a:lstStyle/>
            <a:p>
              <a:r>
                <a:rPr lang="en-US" sz="400" b="1" dirty="0">
                  <a:solidFill>
                    <a:schemeClr val="bg1"/>
                  </a:solidFill>
                </a:rPr>
                <a:t>STOP</a:t>
              </a:r>
            </a:p>
          </p:txBody>
        </p:sp>
        <p:sp>
          <p:nvSpPr>
            <p:cNvPr id="25659" name="Text Box 229"/>
            <p:cNvSpPr txBox="1">
              <a:spLocks noChangeArrowheads="1"/>
            </p:cNvSpPr>
            <p:nvPr/>
          </p:nvSpPr>
          <p:spPr bwMode="auto">
            <a:xfrm>
              <a:off x="5265738" y="3172629"/>
              <a:ext cx="877886" cy="304783"/>
            </a:xfrm>
            <a:prstGeom prst="rect">
              <a:avLst/>
            </a:prstGeom>
            <a:noFill/>
            <a:ln w="12700">
              <a:noFill/>
              <a:miter lim="800000"/>
              <a:headEnd/>
              <a:tailEnd/>
            </a:ln>
          </p:spPr>
          <p:txBody>
            <a:bodyPr wrap="square" lIns="0" tIns="0" rIns="0" bIns="0" anchor="ctr" anchorCtr="1">
              <a:spAutoFit/>
            </a:bodyPr>
            <a:lstStyle/>
            <a:p>
              <a:r>
                <a:rPr lang="en-US" sz="1500" b="1" dirty="0">
                  <a:solidFill>
                    <a:schemeClr val="bg1"/>
                  </a:solidFill>
                </a:rPr>
                <a:t>PAUSE</a:t>
              </a:r>
            </a:p>
          </p:txBody>
        </p:sp>
        <p:sp>
          <p:nvSpPr>
            <p:cNvPr id="25660" name="AutoShape 230"/>
            <p:cNvSpPr>
              <a:spLocks noChangeArrowheads="1"/>
            </p:cNvSpPr>
            <p:nvPr/>
          </p:nvSpPr>
          <p:spPr bwMode="auto">
            <a:xfrm>
              <a:off x="4524375" y="4324350"/>
              <a:ext cx="2309813" cy="306388"/>
            </a:xfrm>
            <a:prstGeom prst="rightArrow">
              <a:avLst>
                <a:gd name="adj1" fmla="val 63963"/>
                <a:gd name="adj2" fmla="val 71549"/>
              </a:avLst>
            </a:prstGeom>
            <a:gradFill rotWithShape="1">
              <a:gsLst>
                <a:gs pos="0">
                  <a:srgbClr val="5B6F7B">
                    <a:alpha val="60001"/>
                  </a:srgbClr>
                </a:gs>
                <a:gs pos="100000">
                  <a:schemeClr val="accent1"/>
                </a:gs>
              </a:gsLst>
              <a:lin ang="0" scaled="1"/>
            </a:gradFill>
            <a:ln w="12700">
              <a:noFill/>
              <a:miter lim="800000"/>
              <a:headEnd/>
              <a:tailEnd/>
            </a:ln>
          </p:spPr>
          <p:txBody>
            <a:bodyPr wrap="none" anchor="ctr"/>
            <a:lstStyle/>
            <a:p>
              <a:pPr defTabSz="1163353"/>
              <a:endParaRPr lang="en-US" sz="3400" b="1" dirty="0"/>
            </a:p>
          </p:txBody>
        </p:sp>
      </p:grpSp>
      <p:sp>
        <p:nvSpPr>
          <p:cNvPr id="25609" name="Rectangle 3"/>
          <p:cNvSpPr>
            <a:spLocks noGrp="1" noChangeArrowheads="1"/>
          </p:cNvSpPr>
          <p:nvPr>
            <p:ph type="title" idx="4294967295"/>
          </p:nvPr>
        </p:nvSpPr>
        <p:spPr>
          <a:xfrm>
            <a:off x="640076" y="232756"/>
            <a:ext cx="11897360" cy="1005840"/>
          </a:xfrm>
        </p:spPr>
        <p:txBody>
          <a:bodyPr/>
          <a:lstStyle/>
          <a:p>
            <a:r>
              <a:rPr lang="en-US" sz="4600" dirty="0" err="1" smtClean="0">
                <a:ea typeface="ＭＳ Ｐゴシック" pitchFamily="34" charset="-128"/>
              </a:rPr>
              <a:t>iSCSI</a:t>
            </a:r>
            <a:r>
              <a:rPr lang="en-US" sz="4600" dirty="0" smtClean="0">
                <a:ea typeface="ＭＳ Ｐゴシック" pitchFamily="34" charset="-128"/>
              </a:rPr>
              <a:t> and DCB</a:t>
            </a:r>
            <a:r>
              <a:rPr lang="en-US" sz="4000" dirty="0" smtClean="0">
                <a:ea typeface="ＭＳ Ｐゴシック" pitchFamily="34" charset="-128"/>
              </a:rPr>
              <a:t/>
            </a:r>
            <a:br>
              <a:rPr lang="en-US" sz="4000" dirty="0" smtClean="0">
                <a:ea typeface="ＭＳ Ｐゴシック" pitchFamily="34" charset="-128"/>
              </a:rPr>
            </a:br>
            <a:r>
              <a:rPr lang="en-US" sz="3400" b="0" dirty="0" smtClean="0">
                <a:solidFill>
                  <a:schemeClr val="tx1"/>
                </a:solidFill>
                <a:ea typeface="ＭＳ Ｐゴシック" pitchFamily="34" charset="-128"/>
              </a:rPr>
              <a:t>PFC (802.1Qbb) &amp; ETS </a:t>
            </a:r>
            <a:r>
              <a:rPr lang="en-US" sz="3400" dirty="0" smtClean="0">
                <a:solidFill>
                  <a:schemeClr val="tx1"/>
                </a:solidFill>
                <a:ea typeface="ＭＳ Ｐゴシック" pitchFamily="34" charset="-128"/>
              </a:rPr>
              <a:t>802.1Qaz</a:t>
            </a:r>
            <a:endParaRPr lang="en-US" sz="3400" b="0" dirty="0" smtClean="0">
              <a:solidFill>
                <a:schemeClr val="tx1"/>
              </a:solidFill>
              <a:ea typeface="ＭＳ Ｐゴシック" pitchFamily="34" charset="-128"/>
            </a:endParaRPr>
          </a:p>
        </p:txBody>
      </p:sp>
      <p:grpSp>
        <p:nvGrpSpPr>
          <p:cNvPr id="19" name="Group 3"/>
          <p:cNvGrpSpPr>
            <a:grpSpLocks/>
          </p:cNvGrpSpPr>
          <p:nvPr/>
        </p:nvGrpSpPr>
        <p:grpSpPr bwMode="auto">
          <a:xfrm>
            <a:off x="1776816" y="4521666"/>
            <a:ext cx="11756304" cy="2969148"/>
            <a:chOff x="195" y="1470"/>
            <a:chExt cx="2672" cy="1344"/>
          </a:xfrm>
        </p:grpSpPr>
        <p:sp>
          <p:nvSpPr>
            <p:cNvPr id="263" name="Line 4"/>
            <p:cNvSpPr>
              <a:spLocks noChangeShapeType="1"/>
            </p:cNvSpPr>
            <p:nvPr/>
          </p:nvSpPr>
          <p:spPr bwMode="auto">
            <a:xfrm>
              <a:off x="712" y="1611"/>
              <a:ext cx="8" cy="1077"/>
            </a:xfrm>
            <a:prstGeom prst="line">
              <a:avLst/>
            </a:prstGeom>
            <a:noFill/>
            <a:ln w="12700">
              <a:solidFill>
                <a:schemeClr val="tx1"/>
              </a:solidFill>
              <a:prstDash val="lgDash"/>
              <a:round/>
              <a:headEnd/>
              <a:tailEnd/>
            </a:ln>
          </p:spPr>
          <p:txBody>
            <a:bodyPr wrap="none" anchor="ctr"/>
            <a:lstStyle/>
            <a:p>
              <a:endParaRPr lang="en-US" sz="2300" b="1" dirty="0">
                <a:solidFill>
                  <a:schemeClr val="bg1"/>
                </a:solidFill>
              </a:endParaRPr>
            </a:p>
          </p:txBody>
        </p:sp>
        <p:sp>
          <p:nvSpPr>
            <p:cNvPr id="264" name="Line 5"/>
            <p:cNvSpPr>
              <a:spLocks noChangeShapeType="1"/>
            </p:cNvSpPr>
            <p:nvPr/>
          </p:nvSpPr>
          <p:spPr bwMode="auto">
            <a:xfrm>
              <a:off x="369" y="1611"/>
              <a:ext cx="7" cy="1077"/>
            </a:xfrm>
            <a:prstGeom prst="line">
              <a:avLst/>
            </a:prstGeom>
            <a:noFill/>
            <a:ln w="12700">
              <a:solidFill>
                <a:schemeClr val="tx1"/>
              </a:solidFill>
              <a:prstDash val="lgDash"/>
              <a:round/>
              <a:headEnd/>
              <a:tailEnd/>
            </a:ln>
          </p:spPr>
          <p:txBody>
            <a:bodyPr wrap="none" anchor="ctr"/>
            <a:lstStyle/>
            <a:p>
              <a:endParaRPr lang="en-US" sz="2300" b="1" dirty="0">
                <a:solidFill>
                  <a:schemeClr val="bg1"/>
                </a:solidFill>
              </a:endParaRPr>
            </a:p>
          </p:txBody>
        </p:sp>
        <p:sp>
          <p:nvSpPr>
            <p:cNvPr id="265" name="Rectangle 6"/>
            <p:cNvSpPr>
              <a:spLocks noChangeArrowheads="1"/>
            </p:cNvSpPr>
            <p:nvPr/>
          </p:nvSpPr>
          <p:spPr bwMode="auto">
            <a:xfrm>
              <a:off x="389" y="1470"/>
              <a:ext cx="371" cy="111"/>
            </a:xfrm>
            <a:prstGeom prst="rect">
              <a:avLst/>
            </a:prstGeom>
            <a:noFill/>
            <a:ln w="12700">
              <a:noFill/>
              <a:miter lim="800000"/>
              <a:headEnd/>
              <a:tailEnd/>
            </a:ln>
          </p:spPr>
          <p:txBody>
            <a:bodyPr lIns="0" tIns="0" rIns="0" bIns="0" anchor="ctr" anchorCtr="1">
              <a:spAutoFit/>
            </a:bodyPr>
            <a:lstStyle/>
            <a:p>
              <a:r>
                <a:rPr lang="en-US" sz="1600" b="1" dirty="0">
                  <a:solidFill>
                    <a:schemeClr val="bg1"/>
                  </a:solidFill>
                </a:rPr>
                <a:t>Offered Traffic</a:t>
              </a:r>
            </a:p>
          </p:txBody>
        </p:sp>
        <p:sp>
          <p:nvSpPr>
            <p:cNvPr id="266" name="Text Box 7"/>
            <p:cNvSpPr txBox="1">
              <a:spLocks noChangeArrowheads="1"/>
            </p:cNvSpPr>
            <p:nvPr/>
          </p:nvSpPr>
          <p:spPr bwMode="auto">
            <a:xfrm>
              <a:off x="237" y="2719"/>
              <a:ext cx="37"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t1</a:t>
              </a:r>
              <a:endParaRPr lang="en-US" sz="1300" b="1" dirty="0">
                <a:solidFill>
                  <a:schemeClr val="bg1"/>
                </a:solidFill>
              </a:endParaRPr>
            </a:p>
          </p:txBody>
        </p:sp>
        <p:sp>
          <p:nvSpPr>
            <p:cNvPr id="267" name="Text Box 8"/>
            <p:cNvSpPr txBox="1">
              <a:spLocks noChangeArrowheads="1"/>
            </p:cNvSpPr>
            <p:nvPr/>
          </p:nvSpPr>
          <p:spPr bwMode="auto">
            <a:xfrm>
              <a:off x="522" y="2719"/>
              <a:ext cx="38"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t2</a:t>
              </a:r>
              <a:endParaRPr lang="en-US" sz="1300" b="1" dirty="0">
                <a:solidFill>
                  <a:schemeClr val="bg1"/>
                </a:solidFill>
              </a:endParaRPr>
            </a:p>
          </p:txBody>
        </p:sp>
        <p:sp>
          <p:nvSpPr>
            <p:cNvPr id="268" name="Text Box 9"/>
            <p:cNvSpPr txBox="1">
              <a:spLocks noChangeArrowheads="1"/>
            </p:cNvSpPr>
            <p:nvPr/>
          </p:nvSpPr>
          <p:spPr bwMode="auto">
            <a:xfrm>
              <a:off x="804" y="2719"/>
              <a:ext cx="37"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t3</a:t>
              </a:r>
              <a:endParaRPr lang="en-US" sz="1300" b="1" dirty="0">
                <a:solidFill>
                  <a:schemeClr val="bg1"/>
                </a:solidFill>
              </a:endParaRPr>
            </a:p>
          </p:txBody>
        </p:sp>
        <p:grpSp>
          <p:nvGrpSpPr>
            <p:cNvPr id="20" name="Group 10"/>
            <p:cNvGrpSpPr>
              <a:grpSpLocks/>
            </p:cNvGrpSpPr>
            <p:nvPr/>
          </p:nvGrpSpPr>
          <p:grpSpPr bwMode="auto">
            <a:xfrm>
              <a:off x="1529" y="1475"/>
              <a:ext cx="1338" cy="1339"/>
              <a:chOff x="1528" y="1470"/>
              <a:chExt cx="1338" cy="1339"/>
            </a:xfrm>
          </p:grpSpPr>
          <p:sp>
            <p:nvSpPr>
              <p:cNvPr id="287" name="Freeform 11"/>
              <p:cNvSpPr>
                <a:spLocks/>
              </p:cNvSpPr>
              <p:nvPr/>
            </p:nvSpPr>
            <p:spPr bwMode="auto">
              <a:xfrm>
                <a:off x="1530" y="1644"/>
                <a:ext cx="1328" cy="291"/>
              </a:xfrm>
              <a:custGeom>
                <a:avLst/>
                <a:gdLst>
                  <a:gd name="T0" fmla="*/ 0 w 4080"/>
                  <a:gd name="T1" fmla="*/ 0 h 893"/>
                  <a:gd name="T2" fmla="*/ 0 w 4080"/>
                  <a:gd name="T3" fmla="*/ 0 h 893"/>
                  <a:gd name="T4" fmla="*/ 0 w 4080"/>
                  <a:gd name="T5" fmla="*/ 0 h 893"/>
                  <a:gd name="T6" fmla="*/ 0 w 4080"/>
                  <a:gd name="T7" fmla="*/ 0 h 893"/>
                  <a:gd name="T8" fmla="*/ 0 w 4080"/>
                  <a:gd name="T9" fmla="*/ 0 h 893"/>
                  <a:gd name="T10" fmla="*/ 0 w 4080"/>
                  <a:gd name="T11" fmla="*/ 0 h 893"/>
                  <a:gd name="T12" fmla="*/ 0 w 4080"/>
                  <a:gd name="T13" fmla="*/ 0 h 893"/>
                  <a:gd name="T14" fmla="*/ 0 60000 65536"/>
                  <a:gd name="T15" fmla="*/ 0 60000 65536"/>
                  <a:gd name="T16" fmla="*/ 0 60000 65536"/>
                  <a:gd name="T17" fmla="*/ 0 60000 65536"/>
                  <a:gd name="T18" fmla="*/ 0 60000 65536"/>
                  <a:gd name="T19" fmla="*/ 0 60000 65536"/>
                  <a:gd name="T20" fmla="*/ 0 60000 65536"/>
                  <a:gd name="T21" fmla="*/ 0 w 4080"/>
                  <a:gd name="T22" fmla="*/ 0 h 893"/>
                  <a:gd name="T23" fmla="*/ 4080 w 4080"/>
                  <a:gd name="T24" fmla="*/ 893 h 8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80" h="893">
                    <a:moveTo>
                      <a:pt x="1" y="0"/>
                    </a:moveTo>
                    <a:lnTo>
                      <a:pt x="4080" y="0"/>
                    </a:lnTo>
                    <a:lnTo>
                      <a:pt x="4080" y="638"/>
                    </a:lnTo>
                    <a:lnTo>
                      <a:pt x="3174" y="638"/>
                    </a:lnTo>
                    <a:lnTo>
                      <a:pt x="2936" y="893"/>
                    </a:lnTo>
                    <a:lnTo>
                      <a:pt x="0" y="893"/>
                    </a:lnTo>
                    <a:lnTo>
                      <a:pt x="1" y="0"/>
                    </a:lnTo>
                    <a:close/>
                  </a:path>
                </a:pathLst>
              </a:custGeom>
              <a:solidFill>
                <a:schemeClr val="folHlink"/>
              </a:solidFill>
              <a:ln w="12700">
                <a:noFill/>
                <a:round/>
                <a:headEnd/>
                <a:tailEnd/>
              </a:ln>
            </p:spPr>
            <p:txBody>
              <a:bodyPr wrap="none" anchor="ctr"/>
              <a:lstStyle/>
              <a:p>
                <a:endParaRPr lang="en-US" sz="2300" b="1" dirty="0">
                  <a:solidFill>
                    <a:schemeClr val="bg1"/>
                  </a:solidFill>
                </a:endParaRPr>
              </a:p>
            </p:txBody>
          </p:sp>
          <p:sp>
            <p:nvSpPr>
              <p:cNvPr id="288" name="Freeform 12"/>
              <p:cNvSpPr>
                <a:spLocks/>
              </p:cNvSpPr>
              <p:nvPr/>
            </p:nvSpPr>
            <p:spPr bwMode="auto">
              <a:xfrm>
                <a:off x="1529" y="1853"/>
                <a:ext cx="1329" cy="372"/>
              </a:xfrm>
              <a:custGeom>
                <a:avLst/>
                <a:gdLst>
                  <a:gd name="T0" fmla="*/ 1 w 1338"/>
                  <a:gd name="T1" fmla="*/ 68 h 375"/>
                  <a:gd name="T2" fmla="*/ 869 w 1338"/>
                  <a:gd name="T3" fmla="*/ 68 h 375"/>
                  <a:gd name="T4" fmla="*/ 934 w 1338"/>
                  <a:gd name="T5" fmla="*/ 0 h 375"/>
                  <a:gd name="T6" fmla="*/ 1201 w 1338"/>
                  <a:gd name="T7" fmla="*/ 0 h 375"/>
                  <a:gd name="T8" fmla="*/ 1201 w 1338"/>
                  <a:gd name="T9" fmla="*/ 261 h 375"/>
                  <a:gd name="T10" fmla="*/ 934 w 1338"/>
                  <a:gd name="T11" fmla="*/ 261 h 375"/>
                  <a:gd name="T12" fmla="*/ 865 w 1338"/>
                  <a:gd name="T13" fmla="*/ 327 h 375"/>
                  <a:gd name="T14" fmla="*/ 0 w 1338"/>
                  <a:gd name="T15" fmla="*/ 327 h 375"/>
                  <a:gd name="T16" fmla="*/ 1 w 1338"/>
                  <a:gd name="T17" fmla="*/ 68 h 3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38"/>
                  <a:gd name="T28" fmla="*/ 0 h 375"/>
                  <a:gd name="T29" fmla="*/ 1338 w 1338"/>
                  <a:gd name="T30" fmla="*/ 375 h 37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38" h="375">
                    <a:moveTo>
                      <a:pt x="1" y="84"/>
                    </a:moveTo>
                    <a:lnTo>
                      <a:pt x="965" y="84"/>
                    </a:lnTo>
                    <a:lnTo>
                      <a:pt x="1041" y="0"/>
                    </a:lnTo>
                    <a:lnTo>
                      <a:pt x="1338" y="0"/>
                    </a:lnTo>
                    <a:lnTo>
                      <a:pt x="1338" y="293"/>
                    </a:lnTo>
                    <a:lnTo>
                      <a:pt x="1041" y="293"/>
                    </a:lnTo>
                    <a:lnTo>
                      <a:pt x="961" y="375"/>
                    </a:lnTo>
                    <a:lnTo>
                      <a:pt x="0" y="375"/>
                    </a:lnTo>
                    <a:lnTo>
                      <a:pt x="1" y="84"/>
                    </a:lnTo>
                    <a:close/>
                  </a:path>
                </a:pathLst>
              </a:custGeom>
              <a:solidFill>
                <a:srgbClr val="DF7A1C"/>
              </a:solidFill>
              <a:ln w="12700">
                <a:noFill/>
                <a:round/>
                <a:headEnd/>
                <a:tailEnd/>
              </a:ln>
            </p:spPr>
            <p:txBody>
              <a:bodyPr wrap="none" anchor="ctr"/>
              <a:lstStyle/>
              <a:p>
                <a:endParaRPr lang="en-US" sz="2300" b="1" dirty="0">
                  <a:solidFill>
                    <a:schemeClr val="bg1"/>
                  </a:solidFill>
                </a:endParaRPr>
              </a:p>
            </p:txBody>
          </p:sp>
          <p:sp>
            <p:nvSpPr>
              <p:cNvPr id="289" name="Freeform 13"/>
              <p:cNvSpPr>
                <a:spLocks/>
              </p:cNvSpPr>
              <p:nvPr/>
            </p:nvSpPr>
            <p:spPr bwMode="auto">
              <a:xfrm>
                <a:off x="1528" y="2140"/>
                <a:ext cx="1330" cy="508"/>
              </a:xfrm>
              <a:custGeom>
                <a:avLst/>
                <a:gdLst>
                  <a:gd name="T0" fmla="*/ 0 w 1330"/>
                  <a:gd name="T1" fmla="*/ 83 h 508"/>
                  <a:gd name="T2" fmla="*/ 954 w 1330"/>
                  <a:gd name="T3" fmla="*/ 85 h 508"/>
                  <a:gd name="T4" fmla="*/ 1035 w 1330"/>
                  <a:gd name="T5" fmla="*/ 0 h 508"/>
                  <a:gd name="T6" fmla="*/ 1330 w 1330"/>
                  <a:gd name="T7" fmla="*/ 0 h 508"/>
                  <a:gd name="T8" fmla="*/ 1328 w 1330"/>
                  <a:gd name="T9" fmla="*/ 508 h 508"/>
                  <a:gd name="T10" fmla="*/ 375 w 1330"/>
                  <a:gd name="T11" fmla="*/ 508 h 508"/>
                  <a:gd name="T12" fmla="*/ 303 w 1330"/>
                  <a:gd name="T13" fmla="*/ 402 h 508"/>
                  <a:gd name="T14" fmla="*/ 0 w 1330"/>
                  <a:gd name="T15" fmla="*/ 402 h 508"/>
                  <a:gd name="T16" fmla="*/ 0 w 1330"/>
                  <a:gd name="T17" fmla="*/ 83 h 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30"/>
                  <a:gd name="T28" fmla="*/ 0 h 508"/>
                  <a:gd name="T29" fmla="*/ 1330 w 1330"/>
                  <a:gd name="T30" fmla="*/ 508 h 5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30" h="508">
                    <a:moveTo>
                      <a:pt x="0" y="83"/>
                    </a:moveTo>
                    <a:lnTo>
                      <a:pt x="954" y="85"/>
                    </a:lnTo>
                    <a:lnTo>
                      <a:pt x="1035" y="0"/>
                    </a:lnTo>
                    <a:lnTo>
                      <a:pt x="1330" y="0"/>
                    </a:lnTo>
                    <a:lnTo>
                      <a:pt x="1328" y="508"/>
                    </a:lnTo>
                    <a:lnTo>
                      <a:pt x="375" y="508"/>
                    </a:lnTo>
                    <a:lnTo>
                      <a:pt x="303" y="402"/>
                    </a:lnTo>
                    <a:lnTo>
                      <a:pt x="0" y="402"/>
                    </a:lnTo>
                    <a:lnTo>
                      <a:pt x="0" y="83"/>
                    </a:lnTo>
                    <a:close/>
                  </a:path>
                </a:pathLst>
              </a:custGeom>
              <a:solidFill>
                <a:schemeClr val="accent1"/>
              </a:solidFill>
              <a:ln w="12700">
                <a:noFill/>
                <a:round/>
                <a:headEnd/>
                <a:tailEnd/>
              </a:ln>
            </p:spPr>
            <p:txBody>
              <a:bodyPr wrap="none" anchor="ctr"/>
              <a:lstStyle/>
              <a:p>
                <a:endParaRPr lang="en-US" sz="2300" b="1" dirty="0">
                  <a:solidFill>
                    <a:schemeClr val="bg1"/>
                  </a:solidFill>
                </a:endParaRPr>
              </a:p>
            </p:txBody>
          </p:sp>
          <p:sp>
            <p:nvSpPr>
              <p:cNvPr id="290" name="Rectangle 14"/>
              <p:cNvSpPr>
                <a:spLocks noChangeArrowheads="1"/>
              </p:cNvSpPr>
              <p:nvPr/>
            </p:nvSpPr>
            <p:spPr bwMode="auto">
              <a:xfrm>
                <a:off x="1705" y="1470"/>
                <a:ext cx="968" cy="111"/>
              </a:xfrm>
              <a:prstGeom prst="rect">
                <a:avLst/>
              </a:prstGeom>
              <a:noFill/>
              <a:ln w="12700">
                <a:noFill/>
                <a:miter lim="800000"/>
                <a:headEnd/>
                <a:tailEnd/>
              </a:ln>
            </p:spPr>
            <p:txBody>
              <a:bodyPr lIns="0" tIns="0" rIns="0" bIns="0" anchor="ctr" anchorCtr="1">
                <a:spAutoFit/>
              </a:bodyPr>
              <a:lstStyle/>
              <a:p>
                <a:r>
                  <a:rPr lang="en-US" sz="1600" b="1" dirty="0">
                    <a:solidFill>
                      <a:schemeClr val="bg1"/>
                    </a:solidFill>
                  </a:rPr>
                  <a:t>10 GE Link Realized Traffic Utilization</a:t>
                </a:r>
              </a:p>
            </p:txBody>
          </p:sp>
          <p:sp>
            <p:nvSpPr>
              <p:cNvPr id="291" name="Rectangle 15"/>
              <p:cNvSpPr>
                <a:spLocks noChangeArrowheads="1"/>
              </p:cNvSpPr>
              <p:nvPr/>
            </p:nvSpPr>
            <p:spPr bwMode="auto">
              <a:xfrm>
                <a:off x="1631" y="1693"/>
                <a:ext cx="94"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3G</a:t>
                </a:r>
                <a:r>
                  <a:rPr lang="en-US" sz="1300" b="1" dirty="0">
                    <a:solidFill>
                      <a:schemeClr val="bg1"/>
                    </a:solidFill>
                  </a:rPr>
                  <a:t>/s</a:t>
                </a:r>
              </a:p>
            </p:txBody>
          </p:sp>
          <p:sp>
            <p:nvSpPr>
              <p:cNvPr id="292" name="Text Box 16"/>
              <p:cNvSpPr txBox="1">
                <a:spLocks noChangeArrowheads="1"/>
              </p:cNvSpPr>
              <p:nvPr/>
            </p:nvSpPr>
            <p:spPr bwMode="auto">
              <a:xfrm>
                <a:off x="1957" y="1697"/>
                <a:ext cx="413" cy="18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HPC</a:t>
                </a:r>
                <a:r>
                  <a:rPr lang="en-US" sz="1300" b="1" dirty="0">
                    <a:solidFill>
                      <a:schemeClr val="bg1"/>
                    </a:solidFill>
                  </a:rPr>
                  <a:t> Traffic</a:t>
                </a:r>
                <a:br>
                  <a:rPr lang="en-US" sz="1300" b="1" dirty="0">
                    <a:solidFill>
                      <a:schemeClr val="bg1"/>
                    </a:solidFill>
                  </a:rPr>
                </a:br>
                <a:r>
                  <a:rPr lang="en-US" sz="1300" b="1" dirty="0" err="1">
                    <a:solidFill>
                      <a:schemeClr val="bg1"/>
                    </a:solidFill>
                  </a:rPr>
                  <a:t>3G</a:t>
                </a:r>
                <a:r>
                  <a:rPr lang="en-US" sz="1300" b="1" dirty="0">
                    <a:solidFill>
                      <a:schemeClr val="bg1"/>
                    </a:solidFill>
                  </a:rPr>
                  <a:t>/s</a:t>
                </a:r>
              </a:p>
            </p:txBody>
          </p:sp>
          <p:sp>
            <p:nvSpPr>
              <p:cNvPr id="293" name="Rectangle 17"/>
              <p:cNvSpPr>
                <a:spLocks noChangeArrowheads="1"/>
              </p:cNvSpPr>
              <p:nvPr/>
            </p:nvSpPr>
            <p:spPr bwMode="auto">
              <a:xfrm>
                <a:off x="2624" y="1693"/>
                <a:ext cx="94"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2G</a:t>
                </a:r>
                <a:r>
                  <a:rPr lang="en-US" sz="1300" b="1" dirty="0">
                    <a:solidFill>
                      <a:schemeClr val="bg1"/>
                    </a:solidFill>
                  </a:rPr>
                  <a:t>/s</a:t>
                </a:r>
              </a:p>
            </p:txBody>
          </p:sp>
          <p:sp>
            <p:nvSpPr>
              <p:cNvPr id="294" name="Rectangle 18"/>
              <p:cNvSpPr>
                <a:spLocks noChangeArrowheads="1"/>
              </p:cNvSpPr>
              <p:nvPr/>
            </p:nvSpPr>
            <p:spPr bwMode="auto">
              <a:xfrm>
                <a:off x="2624" y="1987"/>
                <a:ext cx="94"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3G</a:t>
                </a:r>
                <a:r>
                  <a:rPr lang="en-US" sz="1300" b="1" dirty="0">
                    <a:solidFill>
                      <a:schemeClr val="bg1"/>
                    </a:solidFill>
                  </a:rPr>
                  <a:t>/s</a:t>
                </a:r>
              </a:p>
            </p:txBody>
          </p:sp>
          <p:sp>
            <p:nvSpPr>
              <p:cNvPr id="295" name="Rectangle 19"/>
              <p:cNvSpPr>
                <a:spLocks noChangeArrowheads="1"/>
              </p:cNvSpPr>
              <p:nvPr/>
            </p:nvSpPr>
            <p:spPr bwMode="auto">
              <a:xfrm>
                <a:off x="2014" y="1991"/>
                <a:ext cx="294" cy="181"/>
              </a:xfrm>
              <a:prstGeom prst="rect">
                <a:avLst/>
              </a:prstGeom>
              <a:noFill/>
              <a:ln w="12700">
                <a:noFill/>
                <a:miter lim="800000"/>
                <a:headEnd/>
                <a:tailEnd/>
              </a:ln>
            </p:spPr>
            <p:txBody>
              <a:bodyPr lIns="0" tIns="0" rIns="0" bIns="0" anchor="ctr" anchorCtr="1">
                <a:spAutoFit/>
              </a:bodyPr>
              <a:lstStyle/>
              <a:p>
                <a:r>
                  <a:rPr lang="en-US" sz="1300" b="1" dirty="0">
                    <a:solidFill>
                      <a:schemeClr val="bg1"/>
                    </a:solidFill>
                  </a:rPr>
                  <a:t>Storage Traffic</a:t>
                </a:r>
                <a:br>
                  <a:rPr lang="en-US" sz="1300" b="1" dirty="0">
                    <a:solidFill>
                      <a:schemeClr val="bg1"/>
                    </a:solidFill>
                  </a:rPr>
                </a:br>
                <a:r>
                  <a:rPr lang="en-US" sz="1300" b="1" dirty="0" err="1">
                    <a:solidFill>
                      <a:schemeClr val="bg1"/>
                    </a:solidFill>
                  </a:rPr>
                  <a:t>3G</a:t>
                </a:r>
                <a:r>
                  <a:rPr lang="en-US" sz="1300" b="1" dirty="0">
                    <a:solidFill>
                      <a:schemeClr val="bg1"/>
                    </a:solidFill>
                  </a:rPr>
                  <a:t>/s</a:t>
                </a:r>
              </a:p>
            </p:txBody>
          </p:sp>
          <p:sp>
            <p:nvSpPr>
              <p:cNvPr id="296" name="Rectangle 20"/>
              <p:cNvSpPr>
                <a:spLocks noChangeArrowheads="1"/>
              </p:cNvSpPr>
              <p:nvPr/>
            </p:nvSpPr>
            <p:spPr bwMode="auto">
              <a:xfrm>
                <a:off x="1635" y="1987"/>
                <a:ext cx="94"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3G</a:t>
                </a:r>
                <a:r>
                  <a:rPr lang="en-US" sz="1300" b="1" dirty="0">
                    <a:solidFill>
                      <a:schemeClr val="bg1"/>
                    </a:solidFill>
                  </a:rPr>
                  <a:t>/s</a:t>
                </a:r>
              </a:p>
            </p:txBody>
          </p:sp>
          <p:sp>
            <p:nvSpPr>
              <p:cNvPr id="298" name="Rectangle 21"/>
              <p:cNvSpPr>
                <a:spLocks noChangeArrowheads="1"/>
              </p:cNvSpPr>
              <p:nvPr/>
            </p:nvSpPr>
            <p:spPr bwMode="auto">
              <a:xfrm>
                <a:off x="2049" y="2404"/>
                <a:ext cx="225" cy="181"/>
              </a:xfrm>
              <a:prstGeom prst="rect">
                <a:avLst/>
              </a:prstGeom>
              <a:noFill/>
              <a:ln w="12700">
                <a:noFill/>
                <a:miter lim="800000"/>
                <a:headEnd/>
                <a:tailEnd/>
              </a:ln>
            </p:spPr>
            <p:txBody>
              <a:bodyPr lIns="0" tIns="0" rIns="0" bIns="0" anchor="ctr" anchorCtr="1">
                <a:spAutoFit/>
              </a:bodyPr>
              <a:lstStyle/>
              <a:p>
                <a:r>
                  <a:rPr lang="en-US" sz="1300" b="1" dirty="0">
                    <a:solidFill>
                      <a:schemeClr val="bg1"/>
                    </a:solidFill>
                  </a:rPr>
                  <a:t>LAN Traffic</a:t>
                </a:r>
              </a:p>
              <a:p>
                <a:r>
                  <a:rPr lang="en-US" sz="1300" b="1" dirty="0" err="1">
                    <a:solidFill>
                      <a:schemeClr val="bg1"/>
                    </a:solidFill>
                  </a:rPr>
                  <a:t>4G</a:t>
                </a:r>
                <a:r>
                  <a:rPr lang="en-US" sz="1300" b="1" dirty="0">
                    <a:solidFill>
                      <a:schemeClr val="bg1"/>
                    </a:solidFill>
                  </a:rPr>
                  <a:t>/s</a:t>
                </a:r>
              </a:p>
            </p:txBody>
          </p:sp>
          <p:sp>
            <p:nvSpPr>
              <p:cNvPr id="299" name="Rectangle 22"/>
              <p:cNvSpPr>
                <a:spLocks noChangeArrowheads="1"/>
              </p:cNvSpPr>
              <p:nvPr/>
            </p:nvSpPr>
            <p:spPr bwMode="auto">
              <a:xfrm>
                <a:off x="2626" y="2400"/>
                <a:ext cx="95"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5G</a:t>
                </a:r>
                <a:r>
                  <a:rPr lang="en-US" sz="1300" b="1" dirty="0">
                    <a:solidFill>
                      <a:schemeClr val="bg1"/>
                    </a:solidFill>
                  </a:rPr>
                  <a:t>/s</a:t>
                </a:r>
              </a:p>
            </p:txBody>
          </p:sp>
          <p:sp>
            <p:nvSpPr>
              <p:cNvPr id="300" name="Rectangle 23"/>
              <p:cNvSpPr>
                <a:spLocks noChangeArrowheads="1"/>
              </p:cNvSpPr>
              <p:nvPr/>
            </p:nvSpPr>
            <p:spPr bwMode="auto">
              <a:xfrm>
                <a:off x="1632" y="2400"/>
                <a:ext cx="95"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3G</a:t>
                </a:r>
                <a:r>
                  <a:rPr lang="en-US" sz="1300" b="1" dirty="0">
                    <a:solidFill>
                      <a:schemeClr val="bg1"/>
                    </a:solidFill>
                  </a:rPr>
                  <a:t>/s</a:t>
                </a:r>
              </a:p>
            </p:txBody>
          </p:sp>
          <p:sp>
            <p:nvSpPr>
              <p:cNvPr id="301" name="Line 24"/>
              <p:cNvSpPr>
                <a:spLocks noChangeShapeType="1"/>
              </p:cNvSpPr>
              <p:nvPr/>
            </p:nvSpPr>
            <p:spPr bwMode="auto">
              <a:xfrm>
                <a:off x="1827" y="2678"/>
                <a:ext cx="0" cy="112"/>
              </a:xfrm>
              <a:prstGeom prst="line">
                <a:avLst/>
              </a:prstGeom>
              <a:noFill/>
              <a:ln w="12700">
                <a:solidFill>
                  <a:schemeClr val="tx1"/>
                </a:solidFill>
                <a:round/>
                <a:headEnd/>
                <a:tailEnd/>
              </a:ln>
            </p:spPr>
            <p:txBody>
              <a:bodyPr wrap="none" anchor="ctr"/>
              <a:lstStyle/>
              <a:p>
                <a:endParaRPr lang="en-US" sz="2300" b="1" dirty="0">
                  <a:solidFill>
                    <a:schemeClr val="bg1"/>
                  </a:solidFill>
                </a:endParaRPr>
              </a:p>
            </p:txBody>
          </p:sp>
          <p:sp>
            <p:nvSpPr>
              <p:cNvPr id="302" name="Line 25"/>
              <p:cNvSpPr>
                <a:spLocks noChangeShapeType="1"/>
              </p:cNvSpPr>
              <p:nvPr/>
            </p:nvSpPr>
            <p:spPr bwMode="auto">
              <a:xfrm>
                <a:off x="2495" y="2678"/>
                <a:ext cx="0" cy="112"/>
              </a:xfrm>
              <a:prstGeom prst="line">
                <a:avLst/>
              </a:prstGeom>
              <a:noFill/>
              <a:ln w="12700">
                <a:solidFill>
                  <a:schemeClr val="tx1"/>
                </a:solidFill>
                <a:round/>
                <a:headEnd/>
                <a:tailEnd/>
              </a:ln>
            </p:spPr>
            <p:txBody>
              <a:bodyPr wrap="none" anchor="ctr"/>
              <a:lstStyle/>
              <a:p>
                <a:endParaRPr lang="en-US" sz="2300" b="1" dirty="0">
                  <a:solidFill>
                    <a:schemeClr val="bg1"/>
                  </a:solidFill>
                </a:endParaRPr>
              </a:p>
            </p:txBody>
          </p:sp>
          <p:sp>
            <p:nvSpPr>
              <p:cNvPr id="303" name="Text Box 26"/>
              <p:cNvSpPr txBox="1">
                <a:spLocks noChangeArrowheads="1"/>
              </p:cNvSpPr>
              <p:nvPr/>
            </p:nvSpPr>
            <p:spPr bwMode="auto">
              <a:xfrm>
                <a:off x="1659" y="2718"/>
                <a:ext cx="38"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t1</a:t>
                </a:r>
                <a:endParaRPr lang="en-US" sz="1300" b="1" dirty="0">
                  <a:solidFill>
                    <a:schemeClr val="bg1"/>
                  </a:solidFill>
                </a:endParaRPr>
              </a:p>
            </p:txBody>
          </p:sp>
          <p:sp>
            <p:nvSpPr>
              <p:cNvPr id="304" name="Text Box 27"/>
              <p:cNvSpPr txBox="1">
                <a:spLocks noChangeArrowheads="1"/>
              </p:cNvSpPr>
              <p:nvPr/>
            </p:nvSpPr>
            <p:spPr bwMode="auto">
              <a:xfrm>
                <a:off x="2105" y="2718"/>
                <a:ext cx="38"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t2</a:t>
                </a:r>
                <a:endParaRPr lang="en-US" sz="1300" b="1" dirty="0">
                  <a:solidFill>
                    <a:schemeClr val="bg1"/>
                  </a:solidFill>
                </a:endParaRPr>
              </a:p>
            </p:txBody>
          </p:sp>
          <p:sp>
            <p:nvSpPr>
              <p:cNvPr id="305" name="Text Box 28"/>
              <p:cNvSpPr txBox="1">
                <a:spLocks noChangeArrowheads="1"/>
              </p:cNvSpPr>
              <p:nvPr/>
            </p:nvSpPr>
            <p:spPr bwMode="auto">
              <a:xfrm>
                <a:off x="2611" y="2718"/>
                <a:ext cx="37" cy="91"/>
              </a:xfrm>
              <a:prstGeom prst="rect">
                <a:avLst/>
              </a:prstGeom>
              <a:noFill/>
              <a:ln w="12700">
                <a:noFill/>
                <a:miter lim="800000"/>
                <a:headEnd/>
                <a:tailEnd/>
              </a:ln>
            </p:spPr>
            <p:txBody>
              <a:bodyPr lIns="0" tIns="0" rIns="0" bIns="0" anchor="ctr" anchorCtr="1">
                <a:spAutoFit/>
              </a:bodyPr>
              <a:lstStyle/>
              <a:p>
                <a:r>
                  <a:rPr lang="en-US" sz="1300" b="1" dirty="0" err="1">
                    <a:solidFill>
                      <a:schemeClr val="bg1"/>
                    </a:solidFill>
                  </a:rPr>
                  <a:t>t3</a:t>
                </a:r>
                <a:endParaRPr lang="en-US" sz="1300" b="1" dirty="0">
                  <a:solidFill>
                    <a:schemeClr val="bg1"/>
                  </a:solidFill>
                </a:endParaRPr>
              </a:p>
            </p:txBody>
          </p:sp>
          <p:sp>
            <p:nvSpPr>
              <p:cNvPr id="306" name="Line 29"/>
              <p:cNvSpPr>
                <a:spLocks noChangeShapeType="1"/>
              </p:cNvSpPr>
              <p:nvPr/>
            </p:nvSpPr>
            <p:spPr bwMode="auto">
              <a:xfrm flipV="1">
                <a:off x="1827" y="1668"/>
                <a:ext cx="0" cy="954"/>
              </a:xfrm>
              <a:prstGeom prst="line">
                <a:avLst/>
              </a:prstGeom>
              <a:noFill/>
              <a:ln w="12700">
                <a:solidFill>
                  <a:schemeClr val="tx1"/>
                </a:solidFill>
                <a:prstDash val="lgDash"/>
                <a:round/>
                <a:headEnd/>
                <a:tailEnd/>
              </a:ln>
            </p:spPr>
            <p:txBody>
              <a:bodyPr wrap="none" anchor="ctr"/>
              <a:lstStyle/>
              <a:p>
                <a:endParaRPr lang="en-US" sz="2300" b="1" dirty="0">
                  <a:solidFill>
                    <a:schemeClr val="bg1"/>
                  </a:solidFill>
                </a:endParaRPr>
              </a:p>
            </p:txBody>
          </p:sp>
          <p:sp>
            <p:nvSpPr>
              <p:cNvPr id="307" name="Line 30"/>
              <p:cNvSpPr>
                <a:spLocks noChangeShapeType="1"/>
              </p:cNvSpPr>
              <p:nvPr/>
            </p:nvSpPr>
            <p:spPr bwMode="auto">
              <a:xfrm flipV="1">
                <a:off x="2495" y="1668"/>
                <a:ext cx="0" cy="954"/>
              </a:xfrm>
              <a:prstGeom prst="line">
                <a:avLst/>
              </a:prstGeom>
              <a:noFill/>
              <a:ln w="12700">
                <a:solidFill>
                  <a:schemeClr val="tx1"/>
                </a:solidFill>
                <a:prstDash val="lgDash"/>
                <a:round/>
                <a:headEnd/>
                <a:tailEnd/>
              </a:ln>
            </p:spPr>
            <p:txBody>
              <a:bodyPr wrap="none" anchor="ctr"/>
              <a:lstStyle/>
              <a:p>
                <a:endParaRPr lang="en-US" sz="2300" b="1" dirty="0">
                  <a:solidFill>
                    <a:schemeClr val="bg1"/>
                  </a:solidFill>
                </a:endParaRPr>
              </a:p>
            </p:txBody>
          </p:sp>
          <p:sp>
            <p:nvSpPr>
              <p:cNvPr id="308" name="Line 31"/>
              <p:cNvSpPr>
                <a:spLocks noChangeShapeType="1"/>
              </p:cNvSpPr>
              <p:nvPr/>
            </p:nvSpPr>
            <p:spPr bwMode="auto">
              <a:xfrm>
                <a:off x="1530" y="1640"/>
                <a:ext cx="1336" cy="0"/>
              </a:xfrm>
              <a:prstGeom prst="line">
                <a:avLst/>
              </a:prstGeom>
              <a:noFill/>
              <a:ln w="28575">
                <a:solidFill>
                  <a:schemeClr val="tx1"/>
                </a:solidFill>
                <a:round/>
                <a:headEnd/>
                <a:tailEnd/>
              </a:ln>
            </p:spPr>
            <p:txBody>
              <a:bodyPr wrap="none" anchor="ctr"/>
              <a:lstStyle/>
              <a:p>
                <a:endParaRPr lang="en-US" sz="2300" b="1" dirty="0">
                  <a:solidFill>
                    <a:schemeClr val="bg1"/>
                  </a:solidFill>
                </a:endParaRPr>
              </a:p>
            </p:txBody>
          </p:sp>
          <p:sp>
            <p:nvSpPr>
              <p:cNvPr id="309" name="Line 32"/>
              <p:cNvSpPr>
                <a:spLocks noChangeShapeType="1"/>
              </p:cNvSpPr>
              <p:nvPr/>
            </p:nvSpPr>
            <p:spPr bwMode="auto">
              <a:xfrm>
                <a:off x="1530" y="2650"/>
                <a:ext cx="1336" cy="0"/>
              </a:xfrm>
              <a:prstGeom prst="line">
                <a:avLst/>
              </a:prstGeom>
              <a:noFill/>
              <a:ln w="28575">
                <a:solidFill>
                  <a:schemeClr val="tx1"/>
                </a:solidFill>
                <a:round/>
                <a:headEnd/>
                <a:tailEnd/>
              </a:ln>
            </p:spPr>
            <p:txBody>
              <a:bodyPr wrap="none" anchor="ctr"/>
              <a:lstStyle/>
              <a:p>
                <a:endParaRPr lang="en-US" sz="2300" b="1" dirty="0">
                  <a:solidFill>
                    <a:schemeClr val="bg1"/>
                  </a:solidFill>
                </a:endParaRPr>
              </a:p>
            </p:txBody>
          </p:sp>
        </p:grpSp>
        <p:sp>
          <p:nvSpPr>
            <p:cNvPr id="270" name="Freeform 33"/>
            <p:cNvSpPr>
              <a:spLocks/>
            </p:cNvSpPr>
            <p:nvPr/>
          </p:nvSpPr>
          <p:spPr bwMode="auto">
            <a:xfrm>
              <a:off x="196" y="1702"/>
              <a:ext cx="669" cy="120"/>
            </a:xfrm>
            <a:custGeom>
              <a:avLst/>
              <a:gdLst>
                <a:gd name="T0" fmla="*/ 3 w 669"/>
                <a:gd name="T1" fmla="*/ 120 h 120"/>
                <a:gd name="T2" fmla="*/ 669 w 669"/>
                <a:gd name="T3" fmla="*/ 120 h 120"/>
                <a:gd name="T4" fmla="*/ 669 w 669"/>
                <a:gd name="T5" fmla="*/ 32 h 120"/>
                <a:gd name="T6" fmla="*/ 555 w 669"/>
                <a:gd name="T7" fmla="*/ 32 h 120"/>
                <a:gd name="T8" fmla="*/ 523 w 669"/>
                <a:gd name="T9" fmla="*/ 0 h 120"/>
                <a:gd name="T10" fmla="*/ 0 w 669"/>
                <a:gd name="T11" fmla="*/ 0 h 120"/>
                <a:gd name="T12" fmla="*/ 3 w 669"/>
                <a:gd name="T13" fmla="*/ 120 h 120"/>
                <a:gd name="T14" fmla="*/ 0 60000 65536"/>
                <a:gd name="T15" fmla="*/ 0 60000 65536"/>
                <a:gd name="T16" fmla="*/ 0 60000 65536"/>
                <a:gd name="T17" fmla="*/ 0 60000 65536"/>
                <a:gd name="T18" fmla="*/ 0 60000 65536"/>
                <a:gd name="T19" fmla="*/ 0 60000 65536"/>
                <a:gd name="T20" fmla="*/ 0 60000 65536"/>
                <a:gd name="T21" fmla="*/ 0 w 669"/>
                <a:gd name="T22" fmla="*/ 0 h 120"/>
                <a:gd name="T23" fmla="*/ 669 w 66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9" h="120">
                  <a:moveTo>
                    <a:pt x="3" y="120"/>
                  </a:moveTo>
                  <a:lnTo>
                    <a:pt x="669" y="120"/>
                  </a:lnTo>
                  <a:lnTo>
                    <a:pt x="669" y="32"/>
                  </a:lnTo>
                  <a:lnTo>
                    <a:pt x="555" y="32"/>
                  </a:lnTo>
                  <a:lnTo>
                    <a:pt x="523" y="0"/>
                  </a:lnTo>
                  <a:lnTo>
                    <a:pt x="0" y="0"/>
                  </a:lnTo>
                  <a:lnTo>
                    <a:pt x="3" y="120"/>
                  </a:lnTo>
                  <a:close/>
                </a:path>
              </a:pathLst>
            </a:custGeom>
            <a:solidFill>
              <a:schemeClr val="folHlink"/>
            </a:solidFill>
            <a:ln w="12700">
              <a:noFill/>
              <a:round/>
              <a:headEnd/>
              <a:tailEnd/>
            </a:ln>
          </p:spPr>
          <p:txBody>
            <a:bodyPr wrap="none" anchor="ctr"/>
            <a:lstStyle/>
            <a:p>
              <a:endParaRPr lang="en-US" sz="2300" b="1" dirty="0">
                <a:solidFill>
                  <a:schemeClr val="bg1"/>
                </a:solidFill>
              </a:endParaRPr>
            </a:p>
          </p:txBody>
        </p:sp>
        <p:sp>
          <p:nvSpPr>
            <p:cNvPr id="271" name="Rectangle 34"/>
            <p:cNvSpPr>
              <a:spLocks noChangeArrowheads="1"/>
            </p:cNvSpPr>
            <p:nvPr/>
          </p:nvSpPr>
          <p:spPr bwMode="auto">
            <a:xfrm>
              <a:off x="195" y="2030"/>
              <a:ext cx="672" cy="126"/>
            </a:xfrm>
            <a:prstGeom prst="rect">
              <a:avLst/>
            </a:prstGeom>
            <a:solidFill>
              <a:srgbClr val="DF7A1C"/>
            </a:solidFill>
            <a:ln w="12700">
              <a:noFill/>
              <a:miter lim="800000"/>
              <a:headEnd/>
              <a:tailEnd/>
            </a:ln>
          </p:spPr>
          <p:txBody>
            <a:bodyPr wrap="none" anchor="ctr"/>
            <a:lstStyle/>
            <a:p>
              <a:endParaRPr lang="en-US" sz="2300" b="1" dirty="0">
                <a:solidFill>
                  <a:schemeClr val="bg1"/>
                </a:solidFill>
              </a:endParaRPr>
            </a:p>
          </p:txBody>
        </p:sp>
        <p:sp>
          <p:nvSpPr>
            <p:cNvPr id="272" name="Freeform 35"/>
            <p:cNvSpPr>
              <a:spLocks/>
            </p:cNvSpPr>
            <p:nvPr/>
          </p:nvSpPr>
          <p:spPr bwMode="auto">
            <a:xfrm>
              <a:off x="196" y="2295"/>
              <a:ext cx="669" cy="222"/>
            </a:xfrm>
            <a:custGeom>
              <a:avLst/>
              <a:gdLst>
                <a:gd name="T0" fmla="*/ 0 w 669"/>
                <a:gd name="T1" fmla="*/ 222 h 222"/>
                <a:gd name="T2" fmla="*/ 669 w 669"/>
                <a:gd name="T3" fmla="*/ 222 h 222"/>
                <a:gd name="T4" fmla="*/ 669 w 669"/>
                <a:gd name="T5" fmla="*/ 0 h 222"/>
                <a:gd name="T6" fmla="*/ 567 w 669"/>
                <a:gd name="T7" fmla="*/ 0 h 222"/>
                <a:gd name="T8" fmla="*/ 519 w 669"/>
                <a:gd name="T9" fmla="*/ 48 h 222"/>
                <a:gd name="T10" fmla="*/ 225 w 669"/>
                <a:gd name="T11" fmla="*/ 48 h 222"/>
                <a:gd name="T12" fmla="*/ 180 w 669"/>
                <a:gd name="T13" fmla="*/ 93 h 222"/>
                <a:gd name="T14" fmla="*/ 0 w 669"/>
                <a:gd name="T15" fmla="*/ 93 h 222"/>
                <a:gd name="T16" fmla="*/ 0 w 669"/>
                <a:gd name="T17" fmla="*/ 222 h 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22"/>
                <a:gd name="T29" fmla="*/ 669 w 669"/>
                <a:gd name="T30" fmla="*/ 222 h 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22">
                  <a:moveTo>
                    <a:pt x="0" y="222"/>
                  </a:moveTo>
                  <a:lnTo>
                    <a:pt x="669" y="222"/>
                  </a:lnTo>
                  <a:lnTo>
                    <a:pt x="669" y="0"/>
                  </a:lnTo>
                  <a:lnTo>
                    <a:pt x="567" y="0"/>
                  </a:lnTo>
                  <a:lnTo>
                    <a:pt x="519" y="48"/>
                  </a:lnTo>
                  <a:lnTo>
                    <a:pt x="225" y="48"/>
                  </a:lnTo>
                  <a:lnTo>
                    <a:pt x="180" y="93"/>
                  </a:lnTo>
                  <a:lnTo>
                    <a:pt x="0" y="93"/>
                  </a:lnTo>
                  <a:lnTo>
                    <a:pt x="0" y="222"/>
                  </a:lnTo>
                  <a:close/>
                </a:path>
              </a:pathLst>
            </a:custGeom>
            <a:solidFill>
              <a:schemeClr val="accent1"/>
            </a:solidFill>
            <a:ln w="12700">
              <a:noFill/>
              <a:round/>
              <a:headEnd/>
              <a:tailEnd/>
            </a:ln>
          </p:spPr>
          <p:txBody>
            <a:bodyPr wrap="none" anchor="ctr"/>
            <a:lstStyle/>
            <a:p>
              <a:endParaRPr lang="en-US" sz="2300" b="1" dirty="0">
                <a:solidFill>
                  <a:schemeClr val="bg1"/>
                </a:solidFill>
              </a:endParaRPr>
            </a:p>
          </p:txBody>
        </p:sp>
        <p:sp>
          <p:nvSpPr>
            <p:cNvPr id="274" name="Rectangle 36"/>
            <p:cNvSpPr>
              <a:spLocks noChangeArrowheads="1"/>
            </p:cNvSpPr>
            <p:nvPr/>
          </p:nvSpPr>
          <p:spPr bwMode="auto">
            <a:xfrm>
              <a:off x="251" y="1743"/>
              <a:ext cx="76" cy="70"/>
            </a:xfrm>
            <a:prstGeom prst="rect">
              <a:avLst/>
            </a:prstGeom>
            <a:noFill/>
            <a:ln w="12700">
              <a:noFill/>
              <a:miter lim="800000"/>
              <a:headEnd/>
              <a:tailEnd/>
            </a:ln>
          </p:spPr>
          <p:txBody>
            <a:bodyPr lIns="0" tIns="0" rIns="0" bIns="0" anchor="ctr" anchorCtr="1">
              <a:spAutoFit/>
            </a:bodyPr>
            <a:lstStyle/>
            <a:p>
              <a:r>
                <a:rPr lang="en-US" sz="1000" b="1" dirty="0" err="1">
                  <a:solidFill>
                    <a:schemeClr val="bg1"/>
                  </a:solidFill>
                </a:rPr>
                <a:t>3G</a:t>
              </a:r>
              <a:r>
                <a:rPr lang="en-US" sz="1000" b="1" dirty="0">
                  <a:solidFill>
                    <a:schemeClr val="bg1"/>
                  </a:solidFill>
                </a:rPr>
                <a:t>/s</a:t>
              </a:r>
            </a:p>
          </p:txBody>
        </p:sp>
        <p:sp>
          <p:nvSpPr>
            <p:cNvPr id="275" name="Rectangle 37"/>
            <p:cNvSpPr>
              <a:spLocks noChangeArrowheads="1"/>
            </p:cNvSpPr>
            <p:nvPr/>
          </p:nvSpPr>
          <p:spPr bwMode="auto">
            <a:xfrm>
              <a:off x="511" y="1743"/>
              <a:ext cx="76" cy="70"/>
            </a:xfrm>
            <a:prstGeom prst="rect">
              <a:avLst/>
            </a:prstGeom>
            <a:noFill/>
            <a:ln w="12700">
              <a:noFill/>
              <a:miter lim="800000"/>
              <a:headEnd/>
              <a:tailEnd/>
            </a:ln>
          </p:spPr>
          <p:txBody>
            <a:bodyPr lIns="0" tIns="0" rIns="0" bIns="0" anchor="ctr" anchorCtr="1">
              <a:spAutoFit/>
            </a:bodyPr>
            <a:lstStyle/>
            <a:p>
              <a:r>
                <a:rPr lang="en-US" sz="1000" b="1" dirty="0" err="1">
                  <a:solidFill>
                    <a:schemeClr val="bg1"/>
                  </a:solidFill>
                </a:rPr>
                <a:t>3G</a:t>
              </a:r>
              <a:r>
                <a:rPr lang="en-US" sz="1000" b="1" dirty="0">
                  <a:solidFill>
                    <a:schemeClr val="bg1"/>
                  </a:solidFill>
                </a:rPr>
                <a:t>/s</a:t>
              </a:r>
            </a:p>
          </p:txBody>
        </p:sp>
        <p:sp>
          <p:nvSpPr>
            <p:cNvPr id="276" name="Text Box 38"/>
            <p:cNvSpPr txBox="1">
              <a:spLocks noChangeArrowheads="1"/>
            </p:cNvSpPr>
            <p:nvPr/>
          </p:nvSpPr>
          <p:spPr bwMode="auto">
            <a:xfrm>
              <a:off x="238" y="2073"/>
              <a:ext cx="76" cy="70"/>
            </a:xfrm>
            <a:prstGeom prst="rect">
              <a:avLst/>
            </a:prstGeom>
            <a:noFill/>
            <a:ln w="12700">
              <a:noFill/>
              <a:miter lim="800000"/>
              <a:headEnd/>
              <a:tailEnd/>
            </a:ln>
          </p:spPr>
          <p:txBody>
            <a:bodyPr lIns="0" tIns="0" rIns="0" bIns="0" anchor="ctr" anchorCtr="1">
              <a:spAutoFit/>
            </a:bodyPr>
            <a:lstStyle/>
            <a:p>
              <a:r>
                <a:rPr lang="en-US" sz="1000" b="1" dirty="0" err="1">
                  <a:solidFill>
                    <a:schemeClr val="bg1"/>
                  </a:solidFill>
                </a:rPr>
                <a:t>3G</a:t>
              </a:r>
              <a:r>
                <a:rPr lang="en-US" sz="1000" b="1" dirty="0">
                  <a:solidFill>
                    <a:schemeClr val="bg1"/>
                  </a:solidFill>
                </a:rPr>
                <a:t>/s</a:t>
              </a:r>
            </a:p>
          </p:txBody>
        </p:sp>
        <p:sp>
          <p:nvSpPr>
            <p:cNvPr id="277" name="Text Box 39"/>
            <p:cNvSpPr txBox="1">
              <a:spLocks noChangeArrowheads="1"/>
            </p:cNvSpPr>
            <p:nvPr/>
          </p:nvSpPr>
          <p:spPr bwMode="auto">
            <a:xfrm>
              <a:off x="500" y="2073"/>
              <a:ext cx="76" cy="70"/>
            </a:xfrm>
            <a:prstGeom prst="rect">
              <a:avLst/>
            </a:prstGeom>
            <a:noFill/>
            <a:ln w="12700">
              <a:noFill/>
              <a:miter lim="800000"/>
              <a:headEnd/>
              <a:tailEnd/>
            </a:ln>
          </p:spPr>
          <p:txBody>
            <a:bodyPr lIns="0" tIns="0" rIns="0" bIns="0" anchor="ctr" anchorCtr="1">
              <a:spAutoFit/>
            </a:bodyPr>
            <a:lstStyle/>
            <a:p>
              <a:r>
                <a:rPr lang="en-US" sz="1000" b="1" dirty="0" err="1">
                  <a:solidFill>
                    <a:schemeClr val="bg1"/>
                  </a:solidFill>
                </a:rPr>
                <a:t>3G</a:t>
              </a:r>
              <a:r>
                <a:rPr lang="en-US" sz="1000" b="1" dirty="0">
                  <a:solidFill>
                    <a:schemeClr val="bg1"/>
                  </a:solidFill>
                </a:rPr>
                <a:t>/s</a:t>
              </a:r>
            </a:p>
          </p:txBody>
        </p:sp>
        <p:sp>
          <p:nvSpPr>
            <p:cNvPr id="278" name="Text Box 40"/>
            <p:cNvSpPr txBox="1">
              <a:spLocks noChangeArrowheads="1"/>
            </p:cNvSpPr>
            <p:nvPr/>
          </p:nvSpPr>
          <p:spPr bwMode="auto">
            <a:xfrm>
              <a:off x="737" y="2073"/>
              <a:ext cx="76" cy="70"/>
            </a:xfrm>
            <a:prstGeom prst="rect">
              <a:avLst/>
            </a:prstGeom>
            <a:noFill/>
            <a:ln w="12700">
              <a:noFill/>
              <a:miter lim="800000"/>
              <a:headEnd/>
              <a:tailEnd/>
            </a:ln>
          </p:spPr>
          <p:txBody>
            <a:bodyPr lIns="0" tIns="0" rIns="0" bIns="0" anchor="ctr" anchorCtr="1">
              <a:spAutoFit/>
            </a:bodyPr>
            <a:lstStyle/>
            <a:p>
              <a:r>
                <a:rPr lang="en-US" sz="1000" b="1" dirty="0" err="1">
                  <a:solidFill>
                    <a:schemeClr val="bg1"/>
                  </a:solidFill>
                </a:rPr>
                <a:t>3G</a:t>
              </a:r>
              <a:r>
                <a:rPr lang="en-US" sz="1000" b="1" dirty="0">
                  <a:solidFill>
                    <a:schemeClr val="bg1"/>
                  </a:solidFill>
                </a:rPr>
                <a:t>/s</a:t>
              </a:r>
            </a:p>
          </p:txBody>
        </p:sp>
        <p:sp>
          <p:nvSpPr>
            <p:cNvPr id="279" name="Rectangle 41"/>
            <p:cNvSpPr>
              <a:spLocks noChangeArrowheads="1"/>
            </p:cNvSpPr>
            <p:nvPr/>
          </p:nvSpPr>
          <p:spPr bwMode="auto">
            <a:xfrm>
              <a:off x="737" y="1743"/>
              <a:ext cx="76" cy="70"/>
            </a:xfrm>
            <a:prstGeom prst="rect">
              <a:avLst/>
            </a:prstGeom>
            <a:noFill/>
            <a:ln w="12700">
              <a:noFill/>
              <a:miter lim="800000"/>
              <a:headEnd/>
              <a:tailEnd/>
            </a:ln>
          </p:spPr>
          <p:txBody>
            <a:bodyPr lIns="0" tIns="0" rIns="0" bIns="0" anchor="ctr" anchorCtr="1">
              <a:spAutoFit/>
            </a:bodyPr>
            <a:lstStyle/>
            <a:p>
              <a:r>
                <a:rPr lang="en-US" sz="1000" b="1" dirty="0" err="1">
                  <a:solidFill>
                    <a:schemeClr val="bg1"/>
                  </a:solidFill>
                </a:rPr>
                <a:t>2G</a:t>
              </a:r>
              <a:r>
                <a:rPr lang="en-US" sz="1000" b="1" dirty="0">
                  <a:solidFill>
                    <a:schemeClr val="bg1"/>
                  </a:solidFill>
                </a:rPr>
                <a:t>/s</a:t>
              </a:r>
            </a:p>
          </p:txBody>
        </p:sp>
        <p:sp>
          <p:nvSpPr>
            <p:cNvPr id="280" name="Text Box 42"/>
            <p:cNvSpPr txBox="1">
              <a:spLocks noChangeArrowheads="1"/>
            </p:cNvSpPr>
            <p:nvPr/>
          </p:nvSpPr>
          <p:spPr bwMode="auto">
            <a:xfrm>
              <a:off x="244" y="2432"/>
              <a:ext cx="76" cy="70"/>
            </a:xfrm>
            <a:prstGeom prst="rect">
              <a:avLst/>
            </a:prstGeom>
            <a:noFill/>
            <a:ln w="12700">
              <a:noFill/>
              <a:miter lim="800000"/>
              <a:headEnd/>
              <a:tailEnd/>
            </a:ln>
          </p:spPr>
          <p:txBody>
            <a:bodyPr lIns="0" tIns="0" rIns="0" bIns="0" anchor="ctr" anchorCtr="1">
              <a:spAutoFit/>
            </a:bodyPr>
            <a:lstStyle/>
            <a:p>
              <a:r>
                <a:rPr lang="en-US" sz="1000" b="1" dirty="0" err="1">
                  <a:solidFill>
                    <a:schemeClr val="bg1"/>
                  </a:solidFill>
                </a:rPr>
                <a:t>3G</a:t>
              </a:r>
              <a:r>
                <a:rPr lang="en-US" sz="1000" b="1" dirty="0">
                  <a:solidFill>
                    <a:schemeClr val="bg1"/>
                  </a:solidFill>
                </a:rPr>
                <a:t>/s</a:t>
              </a:r>
            </a:p>
          </p:txBody>
        </p:sp>
        <p:sp>
          <p:nvSpPr>
            <p:cNvPr id="281" name="Text Box 43"/>
            <p:cNvSpPr txBox="1">
              <a:spLocks noChangeArrowheads="1"/>
            </p:cNvSpPr>
            <p:nvPr/>
          </p:nvSpPr>
          <p:spPr bwMode="auto">
            <a:xfrm>
              <a:off x="495" y="2432"/>
              <a:ext cx="76" cy="70"/>
            </a:xfrm>
            <a:prstGeom prst="rect">
              <a:avLst/>
            </a:prstGeom>
            <a:noFill/>
            <a:ln w="12700">
              <a:noFill/>
              <a:miter lim="800000"/>
              <a:headEnd/>
              <a:tailEnd/>
            </a:ln>
          </p:spPr>
          <p:txBody>
            <a:bodyPr lIns="0" tIns="0" rIns="0" bIns="0" anchor="ctr" anchorCtr="1">
              <a:spAutoFit/>
            </a:bodyPr>
            <a:lstStyle/>
            <a:p>
              <a:r>
                <a:rPr lang="en-US" sz="1000" b="1" dirty="0" err="1">
                  <a:solidFill>
                    <a:schemeClr val="bg1"/>
                  </a:solidFill>
                </a:rPr>
                <a:t>4G</a:t>
              </a:r>
              <a:r>
                <a:rPr lang="en-US" sz="1000" b="1" dirty="0">
                  <a:solidFill>
                    <a:schemeClr val="bg1"/>
                  </a:solidFill>
                </a:rPr>
                <a:t>/s</a:t>
              </a:r>
            </a:p>
          </p:txBody>
        </p:sp>
        <p:sp>
          <p:nvSpPr>
            <p:cNvPr id="282" name="Text Box 44"/>
            <p:cNvSpPr txBox="1">
              <a:spLocks noChangeArrowheads="1"/>
            </p:cNvSpPr>
            <p:nvPr/>
          </p:nvSpPr>
          <p:spPr bwMode="auto">
            <a:xfrm>
              <a:off x="737" y="2432"/>
              <a:ext cx="76" cy="70"/>
            </a:xfrm>
            <a:prstGeom prst="rect">
              <a:avLst/>
            </a:prstGeom>
            <a:noFill/>
            <a:ln w="12700">
              <a:noFill/>
              <a:miter lim="800000"/>
              <a:headEnd/>
              <a:tailEnd/>
            </a:ln>
          </p:spPr>
          <p:txBody>
            <a:bodyPr lIns="0" tIns="0" rIns="0" bIns="0" anchor="ctr" anchorCtr="1">
              <a:spAutoFit/>
            </a:bodyPr>
            <a:lstStyle/>
            <a:p>
              <a:r>
                <a:rPr lang="en-US" sz="1000" b="1" dirty="0" err="1">
                  <a:solidFill>
                    <a:schemeClr val="bg1"/>
                  </a:solidFill>
                </a:rPr>
                <a:t>6G</a:t>
              </a:r>
              <a:r>
                <a:rPr lang="en-US" sz="1000" b="1" dirty="0">
                  <a:solidFill>
                    <a:schemeClr val="bg1"/>
                  </a:solidFill>
                </a:rPr>
                <a:t>/s</a:t>
              </a:r>
            </a:p>
          </p:txBody>
        </p:sp>
        <p:sp>
          <p:nvSpPr>
            <p:cNvPr id="283" name="AutoShape 45"/>
            <p:cNvSpPr>
              <a:spLocks noChangeArrowheads="1"/>
            </p:cNvSpPr>
            <p:nvPr/>
          </p:nvSpPr>
          <p:spPr bwMode="auto">
            <a:xfrm rot="900000">
              <a:off x="870" y="1813"/>
              <a:ext cx="604" cy="72"/>
            </a:xfrm>
            <a:prstGeom prst="rightArrow">
              <a:avLst>
                <a:gd name="adj1" fmla="val 63963"/>
                <a:gd name="adj2" fmla="val 79617"/>
              </a:avLst>
            </a:prstGeom>
            <a:gradFill rotWithShape="1">
              <a:gsLst>
                <a:gs pos="0">
                  <a:schemeClr val="folHlink">
                    <a:gamma/>
                    <a:tint val="0"/>
                    <a:invGamma/>
                    <a:alpha val="60001"/>
                  </a:schemeClr>
                </a:gs>
                <a:gs pos="100000">
                  <a:schemeClr val="folHlink"/>
                </a:gs>
              </a:gsLst>
              <a:lin ang="0" scaled="1"/>
            </a:gradFill>
            <a:ln w="12700">
              <a:noFill/>
              <a:miter lim="800000"/>
              <a:headEnd/>
              <a:tailEnd/>
            </a:ln>
            <a:effectLst/>
          </p:spPr>
          <p:txBody>
            <a:bodyPr wrap="none" anchor="ctr"/>
            <a:lstStyle/>
            <a:p>
              <a:pPr>
                <a:defRPr/>
              </a:pPr>
              <a:endParaRPr lang="en-US" sz="2300" b="1" dirty="0">
                <a:solidFill>
                  <a:schemeClr val="bg1"/>
                </a:solidFill>
                <a:cs typeface="Arial" charset="0"/>
              </a:endParaRPr>
            </a:p>
          </p:txBody>
        </p:sp>
        <p:sp>
          <p:nvSpPr>
            <p:cNvPr id="284" name="AutoShape 46"/>
            <p:cNvSpPr>
              <a:spLocks noChangeArrowheads="1"/>
            </p:cNvSpPr>
            <p:nvPr/>
          </p:nvSpPr>
          <p:spPr bwMode="auto">
            <a:xfrm>
              <a:off x="870" y="2056"/>
              <a:ext cx="604" cy="71"/>
            </a:xfrm>
            <a:prstGeom prst="rightArrow">
              <a:avLst>
                <a:gd name="adj1" fmla="val 63963"/>
                <a:gd name="adj2" fmla="val 80738"/>
              </a:avLst>
            </a:prstGeom>
            <a:gradFill rotWithShape="1">
              <a:gsLst>
                <a:gs pos="0">
                  <a:srgbClr val="FFFFFF">
                    <a:alpha val="60001"/>
                  </a:srgbClr>
                </a:gs>
                <a:gs pos="100000">
                  <a:srgbClr val="DF7A1C"/>
                </a:gs>
              </a:gsLst>
              <a:lin ang="0" scaled="1"/>
            </a:gradFill>
            <a:ln w="12700">
              <a:noFill/>
              <a:miter lim="800000"/>
              <a:headEnd/>
              <a:tailEnd/>
            </a:ln>
          </p:spPr>
          <p:txBody>
            <a:bodyPr wrap="none" anchor="ctr"/>
            <a:lstStyle/>
            <a:p>
              <a:endParaRPr lang="en-US" sz="2300" b="1" dirty="0">
                <a:solidFill>
                  <a:schemeClr val="bg1"/>
                </a:solidFill>
              </a:endParaRPr>
            </a:p>
          </p:txBody>
        </p:sp>
        <p:sp>
          <p:nvSpPr>
            <p:cNvPr id="285" name="AutoShape 47"/>
            <p:cNvSpPr>
              <a:spLocks noChangeArrowheads="1"/>
            </p:cNvSpPr>
            <p:nvPr/>
          </p:nvSpPr>
          <p:spPr bwMode="auto">
            <a:xfrm rot="-900000">
              <a:off x="870" y="2269"/>
              <a:ext cx="604" cy="71"/>
            </a:xfrm>
            <a:prstGeom prst="rightArrow">
              <a:avLst>
                <a:gd name="adj1" fmla="val 63963"/>
                <a:gd name="adj2" fmla="val 79617"/>
              </a:avLst>
            </a:prstGeom>
            <a:gradFill rotWithShape="1">
              <a:gsLst>
                <a:gs pos="0">
                  <a:schemeClr val="accent1">
                    <a:gamma/>
                    <a:tint val="0"/>
                    <a:invGamma/>
                    <a:alpha val="60001"/>
                  </a:schemeClr>
                </a:gs>
                <a:gs pos="100000">
                  <a:schemeClr val="accent1"/>
                </a:gs>
              </a:gsLst>
              <a:lin ang="0" scaled="1"/>
            </a:gradFill>
            <a:ln w="12700">
              <a:noFill/>
              <a:miter lim="800000"/>
              <a:headEnd/>
              <a:tailEnd/>
            </a:ln>
            <a:effectLst/>
          </p:spPr>
          <p:txBody>
            <a:bodyPr wrap="none" anchor="ctr"/>
            <a:lstStyle/>
            <a:p>
              <a:pPr>
                <a:defRPr/>
              </a:pPr>
              <a:endParaRPr lang="en-US" sz="2300" b="1" dirty="0">
                <a:solidFill>
                  <a:schemeClr val="bg1"/>
                </a:solidFill>
                <a:cs typeface="Arial" charset="0"/>
              </a:endParaRPr>
            </a:p>
          </p:txBody>
        </p:sp>
      </p:grpSp>
      <p:sp>
        <p:nvSpPr>
          <p:cNvPr id="310" name="Rectangle 3"/>
          <p:cNvSpPr txBox="1">
            <a:spLocks noChangeArrowheads="1"/>
          </p:cNvSpPr>
          <p:nvPr/>
        </p:nvSpPr>
        <p:spPr bwMode="auto">
          <a:xfrm>
            <a:off x="599441" y="1446969"/>
            <a:ext cx="5740398" cy="2732426"/>
          </a:xfrm>
          <a:prstGeom prst="rect">
            <a:avLst/>
          </a:prstGeom>
          <a:noFill/>
          <a:ln w="9525">
            <a:noFill/>
            <a:miter lim="800000"/>
            <a:headEnd/>
            <a:tailEnd/>
          </a:ln>
        </p:spPr>
        <p:txBody>
          <a:bodyPr lIns="117314" tIns="58656" rIns="117314" bIns="58656"/>
          <a:lstStyle/>
          <a:p>
            <a:pPr marL="489833" indent="-489833" defTabSz="1163353" eaLnBrk="0" hangingPunct="0">
              <a:lnSpc>
                <a:spcPct val="80000"/>
              </a:lnSpc>
              <a:spcBef>
                <a:spcPct val="50000"/>
              </a:spcBef>
              <a:buClr>
                <a:schemeClr val="accent2"/>
              </a:buClr>
              <a:buSzPct val="100000"/>
              <a:buFont typeface="Arial"/>
              <a:buChar char="•"/>
            </a:pPr>
            <a:r>
              <a:rPr lang="en-US" sz="2800" dirty="0" smtClean="0">
                <a:solidFill>
                  <a:schemeClr val="bg1"/>
                </a:solidFill>
              </a:rPr>
              <a:t>Nexus 5000/5500 and F1/F2 line cards support DCB (PFC, ETS and DCBX)</a:t>
            </a:r>
          </a:p>
          <a:p>
            <a:pPr marL="489833" indent="-489833" defTabSz="1163353" eaLnBrk="0" hangingPunct="0">
              <a:lnSpc>
                <a:spcPct val="80000"/>
              </a:lnSpc>
              <a:spcBef>
                <a:spcPct val="50000"/>
              </a:spcBef>
              <a:buClr>
                <a:schemeClr val="accent2"/>
              </a:buClr>
              <a:buSzPct val="100000"/>
              <a:buFont typeface="Arial"/>
              <a:buChar char="•"/>
            </a:pPr>
            <a:r>
              <a:rPr lang="en-US" sz="2800" dirty="0" smtClean="0">
                <a:solidFill>
                  <a:schemeClr val="bg1"/>
                </a:solidFill>
              </a:rPr>
              <a:t>Which mechanisms are beneficial for </a:t>
            </a:r>
            <a:r>
              <a:rPr lang="en-US" sz="2800" dirty="0" err="1" smtClean="0">
                <a:solidFill>
                  <a:schemeClr val="bg1"/>
                </a:solidFill>
              </a:rPr>
              <a:t>iSCSI</a:t>
            </a:r>
            <a:r>
              <a:rPr lang="en-US" sz="2800" dirty="0" smtClean="0">
                <a:solidFill>
                  <a:schemeClr val="bg1"/>
                </a:solidFill>
              </a:rPr>
              <a:t> </a:t>
            </a:r>
          </a:p>
          <a:p>
            <a:pPr marL="489833" indent="-489833" defTabSz="1163353" eaLnBrk="0" hangingPunct="0">
              <a:lnSpc>
                <a:spcPct val="80000"/>
              </a:lnSpc>
              <a:spcBef>
                <a:spcPct val="50000"/>
              </a:spcBef>
              <a:buClr>
                <a:schemeClr val="accent2"/>
              </a:buClr>
              <a:buSzPct val="100000"/>
              <a:buFont typeface="Arial"/>
              <a:buChar char="•"/>
            </a:pPr>
            <a:r>
              <a:rPr lang="en-US" sz="2800" dirty="0" smtClean="0">
                <a:solidFill>
                  <a:schemeClr val="bg1"/>
                </a:solidFill>
              </a:rPr>
              <a:t>Core requirement is ensuring capacity (ETS)</a:t>
            </a:r>
            <a:endParaRPr lang="en-US" sz="2400" dirty="0">
              <a:solidFill>
                <a:schemeClr val="bg1"/>
              </a:solidFill>
            </a:endParaRPr>
          </a:p>
        </p:txBody>
      </p:sp>
    </p:spTree>
    <p:extLst>
      <p:ext uri="{BB962C8B-B14F-4D97-AF65-F5344CB8AC3E}">
        <p14:creationId xmlns="" xmlns:p14="http://schemas.microsoft.com/office/powerpoint/2010/main" val="20193636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ounded Rectangle 6"/>
          <p:cNvSpPr>
            <a:spLocks noChangeArrowheads="1"/>
          </p:cNvSpPr>
          <p:nvPr/>
        </p:nvSpPr>
        <p:spPr bwMode="auto">
          <a:xfrm>
            <a:off x="9508139" y="6369943"/>
            <a:ext cx="2545316" cy="1251584"/>
          </a:xfrm>
          <a:prstGeom prst="roundRect">
            <a:avLst>
              <a:gd name="adj" fmla="val 16667"/>
            </a:avLst>
          </a:prstGeom>
          <a:solidFill>
            <a:schemeClr val="bg1"/>
          </a:solidFill>
          <a:ln w="9525" algn="ctr">
            <a:noFill/>
            <a:round/>
            <a:headEnd/>
            <a:tailEnd/>
          </a:ln>
        </p:spPr>
        <p:txBody>
          <a:bodyPr vert="eaVert" wrap="square" lIns="117314" tIns="58656" rIns="117314" bIns="58656" anchor="ctr">
            <a:spAutoFit/>
          </a:bodyPr>
          <a:lstStyle/>
          <a:p>
            <a:endParaRPr lang="en-US"/>
          </a:p>
        </p:txBody>
      </p:sp>
      <p:sp>
        <p:nvSpPr>
          <p:cNvPr id="49155" name="Title 1"/>
          <p:cNvSpPr>
            <a:spLocks noGrp="1"/>
          </p:cNvSpPr>
          <p:nvPr>
            <p:ph type="title"/>
          </p:nvPr>
        </p:nvSpPr>
        <p:spPr>
          <a:xfrm>
            <a:off x="290480" y="-88670"/>
            <a:ext cx="13167360" cy="1133476"/>
          </a:xfrm>
        </p:spPr>
        <p:txBody>
          <a:bodyPr/>
          <a:lstStyle/>
          <a:p>
            <a:pPr eaLnBrk="1" hangingPunct="1"/>
            <a:r>
              <a:rPr lang="en-US" altLang="zh-TW" sz="4600" b="0" dirty="0" smtClean="0"/>
              <a:t>NON-Unified</a:t>
            </a:r>
            <a:r>
              <a:rPr lang="en-US" b="0" dirty="0" smtClean="0">
                <a:solidFill>
                  <a:schemeClr val="bg1"/>
                </a:solidFill>
                <a:ea typeface="ＭＳ Ｐゴシック" pitchFamily="34" charset="-128"/>
              </a:rPr>
              <a:t> </a:t>
            </a:r>
            <a:r>
              <a:rPr lang="en-US" altLang="zh-TW" sz="4600" b="0" dirty="0" smtClean="0"/>
              <a:t>Fabric</a:t>
            </a:r>
            <a:r>
              <a:rPr lang="en-US" b="0" dirty="0" smtClean="0">
                <a:solidFill>
                  <a:schemeClr val="bg1"/>
                </a:solidFill>
                <a:ea typeface="ＭＳ Ｐゴシック" pitchFamily="34" charset="-128"/>
              </a:rPr>
              <a:t> </a:t>
            </a:r>
            <a:r>
              <a:rPr lang="en-US" altLang="zh-TW" sz="4600" b="0" dirty="0" smtClean="0"/>
              <a:t>- Phase 0</a:t>
            </a:r>
            <a:endParaRPr lang="en-US" b="0" dirty="0" smtClean="0">
              <a:solidFill>
                <a:schemeClr val="bg1"/>
              </a:solidFill>
              <a:ea typeface="ＭＳ Ｐゴシック" pitchFamily="34" charset="-128"/>
            </a:endParaRPr>
          </a:p>
        </p:txBody>
      </p:sp>
      <p:pic>
        <p:nvPicPr>
          <p:cNvPr id="49156" name="Picture 3" descr="FCoE0-1.gif"/>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0" y="961094"/>
            <a:ext cx="14630400" cy="6831330"/>
          </a:xfrm>
          <a:prstGeom prst="rect">
            <a:avLst/>
          </a:prstGeom>
          <a:noFill/>
          <a:ln w="9525">
            <a:noFill/>
            <a:miter lim="800000"/>
            <a:headEnd/>
            <a:tailEnd/>
          </a:ln>
        </p:spPr>
      </p:pic>
      <p:sp>
        <p:nvSpPr>
          <p:cNvPr id="49158" name="Text Box 13"/>
          <p:cNvSpPr txBox="1">
            <a:spLocks noChangeArrowheads="1"/>
          </p:cNvSpPr>
          <p:nvPr/>
        </p:nvSpPr>
        <p:spPr bwMode="auto">
          <a:xfrm>
            <a:off x="7828280" y="1830706"/>
            <a:ext cx="5852160" cy="551609"/>
          </a:xfrm>
          <a:prstGeom prst="rect">
            <a:avLst/>
          </a:prstGeom>
          <a:noFill/>
          <a:ln w="9525">
            <a:noFill/>
            <a:miter lim="800000"/>
            <a:headEnd/>
            <a:tailEnd/>
          </a:ln>
        </p:spPr>
        <p:txBody>
          <a:bodyPr lIns="104316" tIns="52157" rIns="104316" bIns="52157">
            <a:spAutoFit/>
          </a:bodyPr>
          <a:lstStyle/>
          <a:p>
            <a:r>
              <a:rPr lang="en-US" sz="2900" b="1" dirty="0">
                <a:solidFill>
                  <a:srgbClr val="00B0F0"/>
                </a:solidFill>
                <a:latin typeface="Calibri" pitchFamily="34" charset="0"/>
              </a:rPr>
              <a:t>A Segregated LAN and SAN…</a:t>
            </a:r>
            <a:endParaRPr lang="en-AU" sz="2900" b="1" dirty="0">
              <a:solidFill>
                <a:srgbClr val="00B0F0"/>
              </a:solidFill>
              <a:latin typeface="Calibri" pitchFamily="34" charset="0"/>
            </a:endParaRPr>
          </a:p>
        </p:txBody>
      </p:sp>
      <p:sp>
        <p:nvSpPr>
          <p:cNvPr id="49159" name="Text Box 19"/>
          <p:cNvSpPr txBox="1">
            <a:spLocks noChangeArrowheads="1"/>
          </p:cNvSpPr>
          <p:nvPr/>
        </p:nvSpPr>
        <p:spPr bwMode="auto">
          <a:xfrm>
            <a:off x="7802880" y="2493647"/>
            <a:ext cx="6512560" cy="3290820"/>
          </a:xfrm>
          <a:prstGeom prst="rect">
            <a:avLst/>
          </a:prstGeom>
          <a:noFill/>
          <a:ln w="9525">
            <a:noFill/>
            <a:miter lim="800000"/>
            <a:headEnd/>
            <a:tailEnd/>
          </a:ln>
        </p:spPr>
        <p:txBody>
          <a:bodyPr lIns="104316" tIns="52157" rIns="104316" bIns="52157">
            <a:spAutoFit/>
          </a:bodyPr>
          <a:lstStyle/>
          <a:p>
            <a:r>
              <a:rPr lang="en-US" sz="2300" b="1" dirty="0">
                <a:solidFill>
                  <a:schemeClr val="bg1"/>
                </a:solidFill>
                <a:latin typeface="Calibri" pitchFamily="34" charset="0"/>
              </a:rPr>
              <a:t>In existing architectures, LAN and SAN connectivity is segregated directly from the Servers, where </a:t>
            </a:r>
            <a:r>
              <a:rPr lang="en-US" sz="2300" b="1" dirty="0" err="1">
                <a:solidFill>
                  <a:schemeClr val="bg1"/>
                </a:solidFill>
                <a:latin typeface="Calibri" pitchFamily="34" charset="0"/>
              </a:rPr>
              <a:t>NICs</a:t>
            </a:r>
            <a:r>
              <a:rPr lang="en-US" sz="2300" b="1" dirty="0">
                <a:solidFill>
                  <a:schemeClr val="bg1"/>
                </a:solidFill>
                <a:latin typeface="Calibri" pitchFamily="34" charset="0"/>
              </a:rPr>
              <a:t> and </a:t>
            </a:r>
            <a:r>
              <a:rPr lang="en-US" sz="2300" b="1" dirty="0" err="1">
                <a:solidFill>
                  <a:schemeClr val="bg1"/>
                </a:solidFill>
                <a:latin typeface="Calibri" pitchFamily="34" charset="0"/>
              </a:rPr>
              <a:t>HBAs</a:t>
            </a:r>
            <a:r>
              <a:rPr lang="en-US" sz="2300" b="1" dirty="0">
                <a:solidFill>
                  <a:schemeClr val="bg1"/>
                </a:solidFill>
                <a:latin typeface="Calibri" pitchFamily="34" charset="0"/>
              </a:rPr>
              <a:t> connect into Ethernet switches and </a:t>
            </a:r>
            <a:r>
              <a:rPr lang="en-US" sz="2300" b="1" dirty="0" err="1">
                <a:solidFill>
                  <a:schemeClr val="bg1"/>
                </a:solidFill>
                <a:latin typeface="Calibri" pitchFamily="34" charset="0"/>
              </a:rPr>
              <a:t>Fibre</a:t>
            </a:r>
            <a:r>
              <a:rPr lang="en-US" sz="2300" b="1" dirty="0">
                <a:solidFill>
                  <a:schemeClr val="bg1"/>
                </a:solidFill>
                <a:latin typeface="Calibri" pitchFamily="34" charset="0"/>
              </a:rPr>
              <a:t> Channel Fabrics. This may result in excess of 8+ cables to/from each physical server</a:t>
            </a:r>
          </a:p>
          <a:p>
            <a:endParaRPr lang="en-US" sz="2300" b="1" dirty="0">
              <a:solidFill>
                <a:schemeClr val="bg1"/>
              </a:solidFill>
              <a:latin typeface="Calibri" pitchFamily="34" charset="0"/>
            </a:endParaRPr>
          </a:p>
          <a:p>
            <a:r>
              <a:rPr lang="en-US" sz="2300" b="1" dirty="0">
                <a:solidFill>
                  <a:schemeClr val="bg1"/>
                </a:solidFill>
                <a:latin typeface="Calibri" pitchFamily="34" charset="0"/>
              </a:rPr>
              <a:t>In Ethernet, redundancy relies upon technologies such as Spanning Tree Protocol to provide a loop-free topology...</a:t>
            </a:r>
          </a:p>
        </p:txBody>
      </p:sp>
      <p:cxnSp>
        <p:nvCxnSpPr>
          <p:cNvPr id="8" name="Straight Connector 7"/>
          <p:cNvCxnSpPr/>
          <p:nvPr/>
        </p:nvCxnSpPr>
        <p:spPr>
          <a:xfrm>
            <a:off x="0" y="1220724"/>
            <a:ext cx="146304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ounded Rectangle 6"/>
          <p:cNvSpPr>
            <a:spLocks noChangeArrowheads="1"/>
          </p:cNvSpPr>
          <p:nvPr/>
        </p:nvSpPr>
        <p:spPr bwMode="auto">
          <a:xfrm>
            <a:off x="9370978" y="6356227"/>
            <a:ext cx="2931857" cy="1251584"/>
          </a:xfrm>
          <a:prstGeom prst="roundRect">
            <a:avLst>
              <a:gd name="adj" fmla="val 16667"/>
            </a:avLst>
          </a:prstGeom>
          <a:solidFill>
            <a:schemeClr val="bg1"/>
          </a:solidFill>
          <a:ln w="9525" algn="ctr">
            <a:noFill/>
            <a:round/>
            <a:headEnd/>
            <a:tailEnd/>
          </a:ln>
        </p:spPr>
        <p:txBody>
          <a:bodyPr vert="eaVert" wrap="square" lIns="117314" tIns="58656" rIns="117314" bIns="58656" anchor="ctr">
            <a:spAutoFit/>
          </a:bodyPr>
          <a:lstStyle/>
          <a:p>
            <a:endParaRPr lang="en-US"/>
          </a:p>
        </p:txBody>
      </p:sp>
      <p:pic>
        <p:nvPicPr>
          <p:cNvPr id="50180" name="Picture 4" descr="FCoE1-1.gif"/>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0" y="955972"/>
            <a:ext cx="14630400" cy="6831330"/>
          </a:xfrm>
          <a:prstGeom prst="rect">
            <a:avLst/>
          </a:prstGeom>
          <a:noFill/>
          <a:ln w="9525">
            <a:noFill/>
            <a:miter lim="800000"/>
            <a:headEnd/>
            <a:tailEnd/>
          </a:ln>
        </p:spPr>
      </p:pic>
      <p:sp>
        <p:nvSpPr>
          <p:cNvPr id="50182" name="Text Box 13"/>
          <p:cNvSpPr txBox="1">
            <a:spLocks noChangeArrowheads="1"/>
          </p:cNvSpPr>
          <p:nvPr/>
        </p:nvSpPr>
        <p:spPr bwMode="auto">
          <a:xfrm>
            <a:off x="7828280" y="1446658"/>
            <a:ext cx="5852160" cy="551609"/>
          </a:xfrm>
          <a:prstGeom prst="rect">
            <a:avLst/>
          </a:prstGeom>
          <a:noFill/>
          <a:ln w="9525">
            <a:noFill/>
            <a:miter lim="800000"/>
            <a:headEnd/>
            <a:tailEnd/>
          </a:ln>
        </p:spPr>
        <p:txBody>
          <a:bodyPr lIns="104316" tIns="52157" rIns="104316" bIns="52157">
            <a:spAutoFit/>
          </a:bodyPr>
          <a:lstStyle/>
          <a:p>
            <a:r>
              <a:rPr lang="en-US" sz="2900" b="1" dirty="0">
                <a:solidFill>
                  <a:srgbClr val="00B0F0"/>
                </a:solidFill>
                <a:latin typeface="Calibri" pitchFamily="34" charset="0"/>
              </a:rPr>
              <a:t>A Unified Fabric in the Access…</a:t>
            </a:r>
            <a:endParaRPr lang="en-AU" sz="2900" b="1" dirty="0">
              <a:solidFill>
                <a:srgbClr val="00B0F0"/>
              </a:solidFill>
              <a:latin typeface="Calibri" pitchFamily="34" charset="0"/>
            </a:endParaRPr>
          </a:p>
        </p:txBody>
      </p:sp>
      <p:sp>
        <p:nvSpPr>
          <p:cNvPr id="50183" name="Text Box 19"/>
          <p:cNvSpPr txBox="1">
            <a:spLocks noChangeArrowheads="1"/>
          </p:cNvSpPr>
          <p:nvPr/>
        </p:nvSpPr>
        <p:spPr bwMode="auto">
          <a:xfrm>
            <a:off x="7802880" y="2109598"/>
            <a:ext cx="6512560" cy="3983317"/>
          </a:xfrm>
          <a:prstGeom prst="rect">
            <a:avLst/>
          </a:prstGeom>
          <a:noFill/>
          <a:ln w="9525">
            <a:noFill/>
            <a:miter lim="800000"/>
            <a:headEnd/>
            <a:tailEnd/>
          </a:ln>
        </p:spPr>
        <p:txBody>
          <a:bodyPr lIns="104316" tIns="52157" rIns="104316" bIns="52157">
            <a:spAutoFit/>
          </a:bodyPr>
          <a:lstStyle/>
          <a:p>
            <a:r>
              <a:rPr lang="en-US" sz="2100" b="1" dirty="0">
                <a:solidFill>
                  <a:schemeClr val="bg1"/>
                </a:solidFill>
                <a:latin typeface="Calibri" pitchFamily="34" charset="0"/>
              </a:rPr>
              <a:t>The Nexus 5000 allows for the consolidation of Ethernet and </a:t>
            </a:r>
            <a:r>
              <a:rPr lang="en-US" sz="2100" b="1" dirty="0" err="1">
                <a:solidFill>
                  <a:schemeClr val="bg1"/>
                </a:solidFill>
                <a:latin typeface="Calibri" pitchFamily="34" charset="0"/>
              </a:rPr>
              <a:t>Fibre</a:t>
            </a:r>
            <a:r>
              <a:rPr lang="en-US" sz="2100" b="1" dirty="0">
                <a:solidFill>
                  <a:schemeClr val="bg1"/>
                </a:solidFill>
                <a:latin typeface="Calibri" pitchFamily="34" charset="0"/>
              </a:rPr>
              <a:t> Channel to be carried across the same physical piece of cable - Ethernet</a:t>
            </a:r>
          </a:p>
          <a:p>
            <a:endParaRPr lang="en-US" sz="2100" b="1" dirty="0">
              <a:solidFill>
                <a:schemeClr val="bg1"/>
              </a:solidFill>
              <a:latin typeface="Calibri" pitchFamily="34" charset="0"/>
            </a:endParaRPr>
          </a:p>
          <a:p>
            <a:r>
              <a:rPr lang="en-US" sz="2100" b="1" dirty="0">
                <a:solidFill>
                  <a:schemeClr val="bg1"/>
                </a:solidFill>
                <a:latin typeface="Calibri" pitchFamily="34" charset="0"/>
              </a:rPr>
              <a:t>Leveraging standards-based </a:t>
            </a:r>
            <a:r>
              <a:rPr lang="en-US" sz="2100" b="1" dirty="0" err="1">
                <a:solidFill>
                  <a:schemeClr val="bg1"/>
                </a:solidFill>
                <a:latin typeface="Calibri" pitchFamily="34" charset="0"/>
              </a:rPr>
              <a:t>FCoE</a:t>
            </a:r>
            <a:r>
              <a:rPr lang="en-US" sz="2100" b="1" dirty="0">
                <a:solidFill>
                  <a:schemeClr val="bg1"/>
                </a:solidFill>
                <a:latin typeface="Calibri" pitchFamily="34" charset="0"/>
              </a:rPr>
              <a:t>, the Nexus 5000 is able to provide direct </a:t>
            </a:r>
            <a:r>
              <a:rPr lang="en-US" sz="2100" b="1" dirty="0" err="1">
                <a:solidFill>
                  <a:schemeClr val="bg1"/>
                </a:solidFill>
                <a:latin typeface="Calibri" pitchFamily="34" charset="0"/>
              </a:rPr>
              <a:t>FCoE</a:t>
            </a:r>
            <a:r>
              <a:rPr lang="en-US" sz="2100" b="1" dirty="0">
                <a:solidFill>
                  <a:schemeClr val="bg1"/>
                </a:solidFill>
                <a:latin typeface="Calibri" pitchFamily="34" charset="0"/>
              </a:rPr>
              <a:t> connectivity from the Server through a Converged Network Adapter (CNA) to the Nexus 5000.</a:t>
            </a:r>
          </a:p>
          <a:p>
            <a:endParaRPr lang="en-US" sz="2100" b="1" dirty="0">
              <a:solidFill>
                <a:schemeClr val="bg1"/>
              </a:solidFill>
              <a:latin typeface="Calibri" pitchFamily="34" charset="0"/>
            </a:endParaRPr>
          </a:p>
          <a:p>
            <a:r>
              <a:rPr lang="en-US" sz="2100" b="1" dirty="0">
                <a:solidFill>
                  <a:schemeClr val="bg1"/>
                </a:solidFill>
                <a:latin typeface="Calibri" pitchFamily="34" charset="0"/>
              </a:rPr>
              <a:t>The Nexus 5000 is then able to perform Ethernet switching for regular Ethernet frames, and </a:t>
            </a:r>
            <a:r>
              <a:rPr lang="en-US" sz="2100" b="1" dirty="0" err="1">
                <a:solidFill>
                  <a:schemeClr val="bg1"/>
                </a:solidFill>
                <a:latin typeface="Calibri" pitchFamily="34" charset="0"/>
              </a:rPr>
              <a:t>Fibre</a:t>
            </a:r>
            <a:r>
              <a:rPr lang="en-US" sz="2100" b="1" dirty="0">
                <a:solidFill>
                  <a:schemeClr val="bg1"/>
                </a:solidFill>
                <a:latin typeface="Calibri" pitchFamily="34" charset="0"/>
              </a:rPr>
              <a:t> Channel forwarding for FC frames...</a:t>
            </a:r>
          </a:p>
        </p:txBody>
      </p:sp>
      <p:cxnSp>
        <p:nvCxnSpPr>
          <p:cNvPr id="10" name="Straight Connector 9"/>
          <p:cNvCxnSpPr/>
          <p:nvPr/>
        </p:nvCxnSpPr>
        <p:spPr>
          <a:xfrm>
            <a:off x="0" y="1220724"/>
            <a:ext cx="146304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664556" y="-88670"/>
            <a:ext cx="13167360" cy="1133476"/>
          </a:xfrm>
        </p:spPr>
        <p:txBody>
          <a:bodyPr/>
          <a:lstStyle/>
          <a:p>
            <a:pPr eaLnBrk="1" hangingPunct="1"/>
            <a:r>
              <a:rPr lang="en-US" altLang="zh-TW" sz="4600" b="0" dirty="0" smtClean="0"/>
              <a:t>Unified</a:t>
            </a:r>
            <a:r>
              <a:rPr lang="en-US" b="0" dirty="0" smtClean="0">
                <a:solidFill>
                  <a:schemeClr val="bg1"/>
                </a:solidFill>
                <a:ea typeface="ＭＳ Ｐゴシック" pitchFamily="34" charset="-128"/>
              </a:rPr>
              <a:t> </a:t>
            </a:r>
            <a:r>
              <a:rPr lang="en-US" altLang="zh-TW" sz="4600" b="0" dirty="0" smtClean="0"/>
              <a:t>Fabric</a:t>
            </a:r>
            <a:r>
              <a:rPr lang="en-US" b="0" dirty="0" smtClean="0">
                <a:solidFill>
                  <a:schemeClr val="bg1"/>
                </a:solidFill>
                <a:ea typeface="ＭＳ Ｐゴシック" pitchFamily="34" charset="-128"/>
              </a:rPr>
              <a:t> </a:t>
            </a:r>
            <a:r>
              <a:rPr lang="en-US" altLang="zh-TW" sz="4600" b="0" dirty="0" smtClean="0"/>
              <a:t>- Phase 1</a:t>
            </a:r>
            <a:endParaRPr lang="en-US" b="0" dirty="0" smtClean="0">
              <a:solidFill>
                <a:schemeClr val="bg1"/>
              </a:solidFill>
              <a:ea typeface="ＭＳ Ｐゴシック" pitchFamily="34" charset="-128"/>
            </a:endParaRP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ChangeArrowheads="1"/>
          </p:cNvSpPr>
          <p:nvPr/>
        </p:nvSpPr>
        <p:spPr bwMode="auto">
          <a:xfrm>
            <a:off x="3660396" y="4841368"/>
            <a:ext cx="637029" cy="365760"/>
          </a:xfrm>
          <a:prstGeom prst="rect">
            <a:avLst/>
          </a:prstGeom>
          <a:solidFill>
            <a:schemeClr val="bg1"/>
          </a:solidFill>
          <a:ln w="9525" algn="ctr">
            <a:noFill/>
            <a:round/>
            <a:headEnd/>
            <a:tailEnd/>
          </a:ln>
        </p:spPr>
        <p:txBody>
          <a:bodyPr vert="eaVert" lIns="117314" tIns="58656" rIns="117314" bIns="58656" anchor="ctr">
            <a:spAutoFit/>
          </a:bodyPr>
          <a:lstStyle/>
          <a:p>
            <a:endParaRPr lang="en-US"/>
          </a:p>
        </p:txBody>
      </p:sp>
      <p:sp>
        <p:nvSpPr>
          <p:cNvPr id="87043" name="Rounded Rectangle 6"/>
          <p:cNvSpPr>
            <a:spLocks noChangeArrowheads="1"/>
          </p:cNvSpPr>
          <p:nvPr/>
        </p:nvSpPr>
        <p:spPr bwMode="auto">
          <a:xfrm>
            <a:off x="9439302" y="6342508"/>
            <a:ext cx="2468680" cy="1251584"/>
          </a:xfrm>
          <a:prstGeom prst="roundRect">
            <a:avLst>
              <a:gd name="adj" fmla="val 16667"/>
            </a:avLst>
          </a:prstGeom>
          <a:solidFill>
            <a:schemeClr val="bg1"/>
          </a:solidFill>
          <a:ln w="9525" algn="ctr">
            <a:noFill/>
            <a:round/>
            <a:headEnd/>
            <a:tailEnd/>
          </a:ln>
        </p:spPr>
        <p:txBody>
          <a:bodyPr vert="eaVert" wrap="square" lIns="117314" tIns="58656" rIns="117314" bIns="58656" anchor="ctr">
            <a:spAutoFit/>
          </a:bodyPr>
          <a:lstStyle/>
          <a:p>
            <a:endParaRPr lang="en-US"/>
          </a:p>
        </p:txBody>
      </p:sp>
      <p:pic>
        <p:nvPicPr>
          <p:cNvPr id="87045" name="Picture 3" descr="FCOE3-1.gif"/>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0" y="1111899"/>
            <a:ext cx="14630400" cy="6831330"/>
          </a:xfrm>
          <a:prstGeom prst="rect">
            <a:avLst/>
          </a:prstGeom>
          <a:noFill/>
          <a:ln w="9525">
            <a:noFill/>
            <a:miter lim="800000"/>
            <a:headEnd/>
            <a:tailEnd/>
          </a:ln>
        </p:spPr>
      </p:pic>
      <p:sp>
        <p:nvSpPr>
          <p:cNvPr id="87047" name="Text Box 13"/>
          <p:cNvSpPr txBox="1">
            <a:spLocks noChangeArrowheads="1"/>
          </p:cNvSpPr>
          <p:nvPr/>
        </p:nvSpPr>
        <p:spPr bwMode="auto">
          <a:xfrm>
            <a:off x="7828280" y="1378078"/>
            <a:ext cx="5852160" cy="551609"/>
          </a:xfrm>
          <a:prstGeom prst="rect">
            <a:avLst/>
          </a:prstGeom>
          <a:noFill/>
          <a:ln w="9525">
            <a:noFill/>
            <a:miter lim="800000"/>
            <a:headEnd/>
            <a:tailEnd/>
          </a:ln>
        </p:spPr>
        <p:txBody>
          <a:bodyPr lIns="104316" tIns="52157" rIns="104316" bIns="52157">
            <a:spAutoFit/>
          </a:bodyPr>
          <a:lstStyle/>
          <a:p>
            <a:r>
              <a:rPr lang="en-US" sz="2900" b="1" dirty="0">
                <a:solidFill>
                  <a:srgbClr val="00B0F0"/>
                </a:solidFill>
                <a:latin typeface="Calibri" pitchFamily="34" charset="0"/>
              </a:rPr>
              <a:t>Unified Fabric in the Data Center</a:t>
            </a:r>
            <a:endParaRPr lang="en-AU" sz="2900" b="1" dirty="0">
              <a:solidFill>
                <a:srgbClr val="00B0F0"/>
              </a:solidFill>
              <a:latin typeface="Calibri" pitchFamily="34" charset="0"/>
            </a:endParaRPr>
          </a:p>
        </p:txBody>
      </p:sp>
      <p:sp>
        <p:nvSpPr>
          <p:cNvPr id="87048" name="Text Box 19"/>
          <p:cNvSpPr txBox="1">
            <a:spLocks noChangeArrowheads="1"/>
          </p:cNvSpPr>
          <p:nvPr/>
        </p:nvSpPr>
        <p:spPr bwMode="auto">
          <a:xfrm>
            <a:off x="7802880" y="2041018"/>
            <a:ext cx="6512560" cy="2690656"/>
          </a:xfrm>
          <a:prstGeom prst="rect">
            <a:avLst/>
          </a:prstGeom>
          <a:noFill/>
          <a:ln w="9525">
            <a:noFill/>
            <a:miter lim="800000"/>
            <a:headEnd/>
            <a:tailEnd/>
          </a:ln>
        </p:spPr>
        <p:txBody>
          <a:bodyPr lIns="104316" tIns="52157" rIns="104316" bIns="52157">
            <a:spAutoFit/>
          </a:bodyPr>
          <a:lstStyle/>
          <a:p>
            <a:r>
              <a:rPr lang="en-US" sz="2100" b="1" dirty="0">
                <a:solidFill>
                  <a:schemeClr val="bg1"/>
                </a:solidFill>
                <a:latin typeface="Calibri" pitchFamily="34" charset="0"/>
              </a:rPr>
              <a:t>Once </a:t>
            </a:r>
            <a:r>
              <a:rPr lang="en-US" sz="2100" b="1" dirty="0" err="1">
                <a:solidFill>
                  <a:schemeClr val="bg1"/>
                </a:solidFill>
                <a:latin typeface="Calibri" pitchFamily="34" charset="0"/>
              </a:rPr>
              <a:t>FCoE</a:t>
            </a:r>
            <a:r>
              <a:rPr lang="en-US" sz="2100" b="1" dirty="0">
                <a:solidFill>
                  <a:schemeClr val="bg1"/>
                </a:solidFill>
                <a:latin typeface="Calibri" pitchFamily="34" charset="0"/>
              </a:rPr>
              <a:t>-enabled modules become available on the Nexus 7000 or the MDS 9500 series platforms, multi-hop </a:t>
            </a:r>
            <a:r>
              <a:rPr lang="en-US" sz="2100" b="1" dirty="0" err="1">
                <a:solidFill>
                  <a:schemeClr val="bg1"/>
                </a:solidFill>
                <a:latin typeface="Calibri" pitchFamily="34" charset="0"/>
              </a:rPr>
              <a:t>FCoE</a:t>
            </a:r>
            <a:r>
              <a:rPr lang="en-US" sz="2100" b="1" dirty="0">
                <a:solidFill>
                  <a:schemeClr val="bg1"/>
                </a:solidFill>
                <a:latin typeface="Calibri" pitchFamily="34" charset="0"/>
              </a:rPr>
              <a:t> topologies may be possible by retaining </a:t>
            </a:r>
            <a:r>
              <a:rPr lang="en-US" sz="2100" b="1" dirty="0" err="1">
                <a:solidFill>
                  <a:schemeClr val="bg1"/>
                </a:solidFill>
                <a:latin typeface="Calibri" pitchFamily="34" charset="0"/>
              </a:rPr>
              <a:t>FCF</a:t>
            </a:r>
            <a:r>
              <a:rPr lang="en-US" sz="2100" b="1" dirty="0">
                <a:solidFill>
                  <a:schemeClr val="bg1"/>
                </a:solidFill>
                <a:latin typeface="Calibri" pitchFamily="34" charset="0"/>
              </a:rPr>
              <a:t> capabilities across the different platforms</a:t>
            </a:r>
          </a:p>
          <a:p>
            <a:endParaRPr lang="en-US" sz="2100" b="1" dirty="0">
              <a:solidFill>
                <a:schemeClr val="bg1"/>
              </a:solidFill>
              <a:latin typeface="Calibri" pitchFamily="34" charset="0"/>
            </a:endParaRPr>
          </a:p>
          <a:p>
            <a:r>
              <a:rPr lang="en-US" sz="2100" b="1" dirty="0">
                <a:solidFill>
                  <a:schemeClr val="bg1"/>
                </a:solidFill>
                <a:latin typeface="Calibri" pitchFamily="34" charset="0"/>
              </a:rPr>
              <a:t>Additionally, with the introduction of direct </a:t>
            </a:r>
            <a:r>
              <a:rPr lang="en-US" sz="2100" b="1" dirty="0" err="1">
                <a:solidFill>
                  <a:schemeClr val="bg1"/>
                </a:solidFill>
                <a:latin typeface="Calibri" pitchFamily="34" charset="0"/>
              </a:rPr>
              <a:t>FCoE</a:t>
            </a:r>
            <a:endParaRPr lang="en-US" sz="2100" b="1" dirty="0">
              <a:solidFill>
                <a:schemeClr val="bg1"/>
              </a:solidFill>
              <a:latin typeface="Calibri" pitchFamily="34" charset="0"/>
            </a:endParaRPr>
          </a:p>
          <a:p>
            <a:r>
              <a:rPr lang="en-US" sz="2100" b="1" dirty="0">
                <a:solidFill>
                  <a:schemeClr val="bg1"/>
                </a:solidFill>
                <a:latin typeface="Calibri" pitchFamily="34" charset="0"/>
              </a:rPr>
              <a:t>attached targets, these may also be directly</a:t>
            </a:r>
          </a:p>
          <a:p>
            <a:r>
              <a:rPr lang="en-US" sz="2100" b="1" dirty="0">
                <a:solidFill>
                  <a:schemeClr val="bg1"/>
                </a:solidFill>
                <a:latin typeface="Calibri" pitchFamily="34" charset="0"/>
              </a:rPr>
              <a:t>connected to any of these </a:t>
            </a:r>
            <a:r>
              <a:rPr lang="en-US" sz="2100" b="1" dirty="0" err="1">
                <a:solidFill>
                  <a:schemeClr val="bg1"/>
                </a:solidFill>
                <a:latin typeface="Calibri" pitchFamily="34" charset="0"/>
              </a:rPr>
              <a:t>FCoE</a:t>
            </a:r>
            <a:r>
              <a:rPr lang="en-US" sz="2100" b="1" dirty="0">
                <a:solidFill>
                  <a:schemeClr val="bg1"/>
                </a:solidFill>
                <a:latin typeface="Calibri" pitchFamily="34" charset="0"/>
              </a:rPr>
              <a:t>-enabled devices...</a:t>
            </a:r>
          </a:p>
        </p:txBody>
      </p:sp>
      <p:cxnSp>
        <p:nvCxnSpPr>
          <p:cNvPr id="11" name="Straight Connector 10"/>
          <p:cNvCxnSpPr/>
          <p:nvPr/>
        </p:nvCxnSpPr>
        <p:spPr>
          <a:xfrm>
            <a:off x="0" y="1220724"/>
            <a:ext cx="1463040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664556" y="-88670"/>
            <a:ext cx="13167360" cy="1133476"/>
          </a:xfrm>
        </p:spPr>
        <p:txBody>
          <a:bodyPr/>
          <a:lstStyle/>
          <a:p>
            <a:pPr eaLnBrk="1" hangingPunct="1"/>
            <a:r>
              <a:rPr lang="en-US" altLang="zh-TW" sz="4600" b="0" dirty="0" smtClean="0"/>
              <a:t>Unified</a:t>
            </a:r>
            <a:r>
              <a:rPr lang="en-US" b="0" dirty="0" smtClean="0">
                <a:solidFill>
                  <a:schemeClr val="bg1"/>
                </a:solidFill>
                <a:ea typeface="ＭＳ Ｐゴシック" pitchFamily="34" charset="-128"/>
              </a:rPr>
              <a:t> </a:t>
            </a:r>
            <a:r>
              <a:rPr lang="en-US" altLang="zh-TW" sz="4600" b="0" dirty="0" smtClean="0"/>
              <a:t>Fabric</a:t>
            </a:r>
            <a:r>
              <a:rPr lang="en-US" b="0" dirty="0" smtClean="0">
                <a:solidFill>
                  <a:schemeClr val="bg1"/>
                </a:solidFill>
                <a:ea typeface="ＭＳ Ｐゴシック" pitchFamily="34" charset="-128"/>
              </a:rPr>
              <a:t> </a:t>
            </a:r>
            <a:r>
              <a:rPr lang="en-US" altLang="zh-TW" sz="4600" b="0" dirty="0" smtClean="0"/>
              <a:t>- Phase 2</a:t>
            </a:r>
            <a:endParaRPr lang="en-US" b="0" dirty="0" smtClean="0">
              <a:solidFill>
                <a:schemeClr val="bg1"/>
              </a:solidFill>
              <a:ea typeface="ＭＳ Ｐゴシック" pitchFamily="34" charset="-128"/>
            </a:endParaRP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http://www.trendbird.co.kr/attach/1/1205794318.jpg"/>
          <p:cNvPicPr>
            <a:picLocks noChangeAspect="1" noChangeArrowheads="1"/>
          </p:cNvPicPr>
          <p:nvPr/>
        </p:nvPicPr>
        <p:blipFill>
          <a:blip r:embed="rId2" cstate="print"/>
          <a:srcRect/>
          <a:stretch>
            <a:fillRect/>
          </a:stretch>
        </p:blipFill>
        <p:spPr bwMode="auto">
          <a:xfrm>
            <a:off x="0" y="2"/>
            <a:ext cx="14630400" cy="8235316"/>
          </a:xfrm>
          <a:prstGeom prst="rect">
            <a:avLst/>
          </a:prstGeom>
          <a:ln>
            <a:noFill/>
          </a:ln>
          <a:effectLst>
            <a:outerShdw blurRad="292100" dist="139700" dir="2700000" algn="tl" rotWithShape="0">
              <a:srgbClr val="333333">
                <a:alpha val="65000"/>
              </a:srgbClr>
            </a:outerShdw>
          </a:effectLst>
        </p:spPr>
      </p:pic>
      <p:pic>
        <p:nvPicPr>
          <p:cNvPr id="10" name="Picture 2" descr="bottom bar.jpg"/>
          <p:cNvPicPr>
            <a:picLocks noChangeAspect="1"/>
          </p:cNvPicPr>
          <p:nvPr/>
        </p:nvPicPr>
        <p:blipFill>
          <a:blip r:embed="rId3" cstate="print"/>
          <a:srcRect l="4547" t="-1" r="79353" b="-1"/>
          <a:stretch>
            <a:fillRect/>
          </a:stretch>
        </p:blipFill>
        <p:spPr>
          <a:xfrm rot="5400000">
            <a:off x="-2315618" y="3938767"/>
            <a:ext cx="6148490" cy="274325"/>
          </a:xfrm>
          <a:prstGeom prst="rect">
            <a:avLst/>
          </a:prstGeom>
        </p:spPr>
      </p:pic>
      <p:sp>
        <p:nvSpPr>
          <p:cNvPr id="11" name="Rectangle 10"/>
          <p:cNvSpPr/>
          <p:nvPr/>
        </p:nvSpPr>
        <p:spPr>
          <a:xfrm>
            <a:off x="871802" y="1001683"/>
            <a:ext cx="12953926" cy="6137761"/>
          </a:xfrm>
          <a:prstGeom prst="rect">
            <a:avLst/>
          </a:prstGeom>
          <a:solidFill>
            <a:srgbClr val="0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bg1"/>
              </a:solidFill>
            </a:endParaRPr>
          </a:p>
        </p:txBody>
      </p:sp>
      <p:sp>
        <p:nvSpPr>
          <p:cNvPr id="14" name="Rectangle 13"/>
          <p:cNvSpPr/>
          <p:nvPr/>
        </p:nvSpPr>
        <p:spPr>
          <a:xfrm>
            <a:off x="877824" y="3701875"/>
            <a:ext cx="12947904" cy="781812"/>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smtClean="0"/>
          </a:p>
        </p:txBody>
      </p:sp>
      <p:sp>
        <p:nvSpPr>
          <p:cNvPr id="4" name="Text Box 11"/>
          <p:cNvSpPr txBox="1">
            <a:spLocks noChangeArrowheads="1"/>
          </p:cNvSpPr>
          <p:nvPr/>
        </p:nvSpPr>
        <p:spPr bwMode="auto">
          <a:xfrm>
            <a:off x="473646" y="2862777"/>
            <a:ext cx="11950699" cy="747451"/>
          </a:xfrm>
          <a:prstGeom prst="rect">
            <a:avLst/>
          </a:prstGeom>
          <a:noFill/>
          <a:ln w="9525">
            <a:noFill/>
            <a:miter lim="800000"/>
            <a:headEnd/>
            <a:tailEnd/>
          </a:ln>
        </p:spPr>
        <p:txBody>
          <a:bodyPr lIns="130622" tIns="65311" rIns="130622" bIns="65311">
            <a:spAutoFit/>
          </a:bodyPr>
          <a:lstStyle/>
          <a:p>
            <a:pPr indent="680323">
              <a:buClr>
                <a:schemeClr val="accent1"/>
              </a:buClr>
              <a:buSzPct val="110000"/>
            </a:pPr>
            <a:r>
              <a:rPr lang="es-AR" sz="4000" b="1" dirty="0" smtClean="0">
                <a:solidFill>
                  <a:schemeClr val="bg1"/>
                </a:solidFill>
              </a:rPr>
              <a:t>Introducción </a:t>
            </a:r>
            <a:r>
              <a:rPr lang="es-AR" sz="4000" b="1" dirty="0" err="1" smtClean="0">
                <a:solidFill>
                  <a:schemeClr val="bg1"/>
                </a:solidFill>
              </a:rPr>
              <a:t>FCoE</a:t>
            </a:r>
            <a:endParaRPr lang="es-ES_tradnl" sz="4000" b="1" dirty="0">
              <a:solidFill>
                <a:schemeClr val="bg1"/>
              </a:solidFill>
            </a:endParaRPr>
          </a:p>
        </p:txBody>
      </p:sp>
      <p:sp>
        <p:nvSpPr>
          <p:cNvPr id="6" name="Rectangle 21"/>
          <p:cNvSpPr>
            <a:spLocks noChangeArrowheads="1"/>
          </p:cNvSpPr>
          <p:nvPr/>
        </p:nvSpPr>
        <p:spPr bwMode="auto">
          <a:xfrm>
            <a:off x="1205730" y="4453018"/>
            <a:ext cx="12337995" cy="747451"/>
          </a:xfrm>
          <a:prstGeom prst="rect">
            <a:avLst/>
          </a:prstGeom>
          <a:noFill/>
          <a:ln w="9525" algn="ctr">
            <a:noFill/>
            <a:miter lim="800000"/>
            <a:headEnd type="none" w="sm" len="sm"/>
            <a:tailEnd type="none" w="sm" len="sm"/>
          </a:ln>
        </p:spPr>
        <p:txBody>
          <a:bodyPr wrap="square" lIns="130622" tIns="65311" rIns="130622" bIns="65311">
            <a:spAutoFit/>
          </a:bodyPr>
          <a:lstStyle/>
          <a:p>
            <a:pPr>
              <a:buClr>
                <a:schemeClr val="accent1"/>
              </a:buClr>
              <a:buSzPct val="110000"/>
              <a:buFont typeface="Wingdings" pitchFamily="2" charset="2"/>
              <a:buNone/>
            </a:pPr>
            <a:r>
              <a:rPr lang="es-AR" sz="4000" b="1" dirty="0" smtClean="0">
                <a:solidFill>
                  <a:schemeClr val="bg1"/>
                </a:solidFill>
              </a:rPr>
              <a:t>Arquitectura General</a:t>
            </a:r>
            <a:endParaRPr lang="es-ES_tradnl" sz="4000" b="1" dirty="0">
              <a:solidFill>
                <a:schemeClr val="bg1"/>
              </a:solidFill>
            </a:endParaRPr>
          </a:p>
        </p:txBody>
      </p:sp>
      <p:sp>
        <p:nvSpPr>
          <p:cNvPr id="7" name="Rectangle 22"/>
          <p:cNvSpPr>
            <a:spLocks noChangeArrowheads="1"/>
          </p:cNvSpPr>
          <p:nvPr/>
        </p:nvSpPr>
        <p:spPr bwMode="auto">
          <a:xfrm>
            <a:off x="1183311" y="5224877"/>
            <a:ext cx="9817099" cy="747451"/>
          </a:xfrm>
          <a:prstGeom prst="rect">
            <a:avLst/>
          </a:prstGeom>
          <a:noFill/>
          <a:ln w="9525" algn="ctr">
            <a:noFill/>
            <a:miter lim="800000"/>
            <a:headEnd type="none" w="sm" len="sm"/>
            <a:tailEnd type="none" w="sm" len="sm"/>
          </a:ln>
        </p:spPr>
        <p:txBody>
          <a:bodyPr lIns="130622" tIns="65311" rIns="130622" bIns="65311">
            <a:spAutoFit/>
          </a:bodyPr>
          <a:lstStyle/>
          <a:p>
            <a:pPr>
              <a:buClr>
                <a:schemeClr val="accent1"/>
              </a:buClr>
              <a:buSzPct val="110000"/>
              <a:buFont typeface="Wingdings" pitchFamily="2" charset="2"/>
              <a:buNone/>
            </a:pPr>
            <a:r>
              <a:rPr lang="es-ES_tradnl" sz="4000" b="1" dirty="0" smtClean="0">
                <a:solidFill>
                  <a:schemeClr val="bg1"/>
                </a:solidFill>
              </a:rPr>
              <a:t>Diseños</a:t>
            </a:r>
            <a:endParaRPr lang="es-ES_tradnl" sz="4000" b="1" dirty="0">
              <a:solidFill>
                <a:schemeClr val="bg1"/>
              </a:solidFill>
            </a:endParaRPr>
          </a:p>
        </p:txBody>
      </p:sp>
      <p:pic>
        <p:nvPicPr>
          <p:cNvPr id="12" name="Picture 5" descr="Cisco_Logo_RGB-2Color_Video"/>
          <p:cNvPicPr>
            <a:picLocks noChangeAspect="1" noChangeArrowheads="1"/>
          </p:cNvPicPr>
          <p:nvPr/>
        </p:nvPicPr>
        <p:blipFill>
          <a:blip r:embed="rId4" cstate="print"/>
          <a:srcRect/>
          <a:stretch>
            <a:fillRect/>
          </a:stretch>
        </p:blipFill>
        <p:spPr bwMode="auto">
          <a:xfrm>
            <a:off x="12548060" y="7443761"/>
            <a:ext cx="1177474" cy="456655"/>
          </a:xfrm>
          <a:prstGeom prst="rect">
            <a:avLst/>
          </a:prstGeom>
          <a:noFill/>
          <a:ln w="9525">
            <a:noFill/>
            <a:miter lim="800000"/>
            <a:headEnd/>
            <a:tailEnd/>
          </a:ln>
        </p:spPr>
      </p:pic>
      <p:sp>
        <p:nvSpPr>
          <p:cNvPr id="16" name="Text Box 11"/>
          <p:cNvSpPr txBox="1">
            <a:spLocks noChangeArrowheads="1"/>
          </p:cNvSpPr>
          <p:nvPr/>
        </p:nvSpPr>
        <p:spPr bwMode="auto">
          <a:xfrm>
            <a:off x="429370" y="3669030"/>
            <a:ext cx="13957190" cy="747451"/>
          </a:xfrm>
          <a:prstGeom prst="rect">
            <a:avLst/>
          </a:prstGeom>
          <a:noFill/>
          <a:ln w="9525">
            <a:noFill/>
            <a:miter lim="800000"/>
            <a:headEnd/>
            <a:tailEnd/>
          </a:ln>
        </p:spPr>
        <p:txBody>
          <a:bodyPr wrap="square" lIns="130622" tIns="65311" rIns="130622" bIns="65311">
            <a:spAutoFit/>
          </a:bodyPr>
          <a:lstStyle/>
          <a:p>
            <a:pPr indent="680323">
              <a:buClr>
                <a:schemeClr val="accent1"/>
              </a:buClr>
              <a:buSzPct val="110000"/>
            </a:pPr>
            <a:r>
              <a:rPr lang="es-AR" sz="4000" b="1" dirty="0" err="1" smtClean="0">
                <a:solidFill>
                  <a:schemeClr val="bg1"/>
                </a:solidFill>
              </a:rPr>
              <a:t>Nexus</a:t>
            </a:r>
            <a:r>
              <a:rPr lang="es-AR" sz="4000" b="1" dirty="0" smtClean="0">
                <a:solidFill>
                  <a:schemeClr val="bg1"/>
                </a:solidFill>
              </a:rPr>
              <a:t> </a:t>
            </a:r>
            <a:r>
              <a:rPr lang="es-AR" sz="4000" b="1" dirty="0" err="1" smtClean="0">
                <a:solidFill>
                  <a:schemeClr val="bg1"/>
                </a:solidFill>
              </a:rPr>
              <a:t>Update</a:t>
            </a:r>
            <a:endParaRPr lang="es-ES_tradnl" sz="4000" b="1" dirty="0">
              <a:solidFill>
                <a:schemeClr val="bg1"/>
              </a:solidFill>
            </a:endParaRPr>
          </a:p>
        </p:txBody>
      </p:sp>
      <p:sp>
        <p:nvSpPr>
          <p:cNvPr id="17" name="Title 1"/>
          <p:cNvSpPr txBox="1">
            <a:spLocks/>
          </p:cNvSpPr>
          <p:nvPr/>
        </p:nvSpPr>
        <p:spPr>
          <a:xfrm>
            <a:off x="9760905" y="1217826"/>
            <a:ext cx="4059005"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66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AGENDA</a:t>
            </a:r>
            <a:br>
              <a:rPr kumimoji="0" lang="en-US" sz="66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4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ChangeArrowheads="1"/>
          </p:cNvSpPr>
          <p:nvPr>
            <p:ph type="title" idx="4294967295"/>
          </p:nvPr>
        </p:nvSpPr>
        <p:spPr>
          <a:xfrm>
            <a:off x="115824" y="38484"/>
            <a:ext cx="13472160" cy="923924"/>
          </a:xfrm>
        </p:spPr>
        <p:txBody>
          <a:bodyPr/>
          <a:lstStyle/>
          <a:p>
            <a:pPr eaLnBrk="1" hangingPunct="1"/>
            <a:r>
              <a:rPr lang="en-US" b="0" dirty="0" smtClean="0"/>
              <a:t>Nexus 7000 Platform Overview</a:t>
            </a:r>
          </a:p>
        </p:txBody>
      </p:sp>
      <p:sp>
        <p:nvSpPr>
          <p:cNvPr id="107524" name="Rectangle 6"/>
          <p:cNvSpPr>
            <a:spLocks noChangeArrowheads="1"/>
          </p:cNvSpPr>
          <p:nvPr/>
        </p:nvSpPr>
        <p:spPr bwMode="auto">
          <a:xfrm>
            <a:off x="146305" y="1236312"/>
            <a:ext cx="1965960" cy="6356986"/>
          </a:xfrm>
          <a:prstGeom prst="rect">
            <a:avLst/>
          </a:prstGeom>
          <a:noFill/>
          <a:ln w="12700">
            <a:noFill/>
            <a:miter lim="800000"/>
            <a:headEnd type="none" w="sm" len="sm"/>
            <a:tailEnd type="none" w="med" len="lg"/>
          </a:ln>
        </p:spPr>
        <p:txBody>
          <a:bodyPr wrap="none" lIns="130622" tIns="65311" rIns="130622" bIns="65311" anchor="ctr"/>
          <a:lstStyle/>
          <a:p>
            <a:pPr>
              <a:lnSpc>
                <a:spcPct val="95000"/>
              </a:lnSpc>
              <a:spcBef>
                <a:spcPct val="50000"/>
              </a:spcBef>
              <a:buClr>
                <a:schemeClr val="tx2"/>
              </a:buClr>
              <a:buSzPct val="100000"/>
              <a:buFont typeface="Wingdings" pitchFamily="2" charset="2"/>
              <a:buNone/>
            </a:pPr>
            <a:endParaRPr lang="en-GB" sz="2300" b="1" dirty="0">
              <a:solidFill>
                <a:srgbClr val="FFFFFF"/>
              </a:solidFill>
              <a:sym typeface="Arial" charset="0"/>
            </a:endParaRPr>
          </a:p>
        </p:txBody>
      </p:sp>
      <p:sp>
        <p:nvSpPr>
          <p:cNvPr id="107526" name="Rectangle 11"/>
          <p:cNvSpPr>
            <a:spLocks noChangeArrowheads="1"/>
          </p:cNvSpPr>
          <p:nvPr/>
        </p:nvSpPr>
        <p:spPr bwMode="auto">
          <a:xfrm>
            <a:off x="560326" y="5643721"/>
            <a:ext cx="1742440" cy="707036"/>
          </a:xfrm>
          <a:prstGeom prst="rect">
            <a:avLst/>
          </a:prstGeom>
          <a:noFill/>
          <a:ln w="9525">
            <a:noFill/>
            <a:miter lim="800000"/>
            <a:headEnd/>
            <a:tailEnd/>
          </a:ln>
        </p:spPr>
        <p:txBody>
          <a:bodyPr lIns="104316" tIns="52157" rIns="104316" bIns="52157">
            <a:spAutoFit/>
          </a:bodyPr>
          <a:lstStyle/>
          <a:p>
            <a:pPr>
              <a:lnSpc>
                <a:spcPct val="85000"/>
              </a:lnSpc>
              <a:buClr>
                <a:schemeClr val="folHlink"/>
              </a:buClr>
              <a:buSzPct val="100000"/>
              <a:buFont typeface="Arial" charset="0"/>
              <a:buNone/>
            </a:pPr>
            <a:r>
              <a:rPr lang="en-US" sz="2300" b="1" dirty="0" err="1">
                <a:solidFill>
                  <a:srgbClr val="FFFFFF"/>
                </a:solidFill>
                <a:ea typeface="ヒラギノ角ゴ Pro W3" pitchFamily="4" charset="-128"/>
                <a:sym typeface="Arial" charset="0"/>
              </a:rPr>
              <a:t>Linecard</a:t>
            </a:r>
            <a:r>
              <a:rPr lang="en-US" sz="2300" b="1" dirty="0">
                <a:solidFill>
                  <a:srgbClr val="FFFFFF"/>
                </a:solidFill>
                <a:ea typeface="ヒラギノ角ゴ Pro W3" pitchFamily="4" charset="-128"/>
                <a:sym typeface="Arial" charset="0"/>
              </a:rPr>
              <a:t> Modules</a:t>
            </a:r>
          </a:p>
        </p:txBody>
      </p:sp>
      <p:sp>
        <p:nvSpPr>
          <p:cNvPr id="107527" name="Rectangle 12"/>
          <p:cNvSpPr>
            <a:spLocks noChangeArrowheads="1"/>
          </p:cNvSpPr>
          <p:nvPr/>
        </p:nvSpPr>
        <p:spPr bwMode="auto">
          <a:xfrm>
            <a:off x="5825745" y="1653508"/>
            <a:ext cx="5006341" cy="3184637"/>
          </a:xfrm>
          <a:prstGeom prst="rect">
            <a:avLst/>
          </a:prstGeom>
          <a:noFill/>
          <a:ln w="9525">
            <a:noFill/>
            <a:miter lim="800000"/>
            <a:headEnd/>
            <a:tailEnd/>
          </a:ln>
        </p:spPr>
        <p:txBody>
          <a:bodyPr lIns="104316" tIns="52157" rIns="104316" bIns="52157">
            <a:spAutoFit/>
          </a:bodyPr>
          <a:lstStyle/>
          <a:p>
            <a:pPr marL="161011" indent="-161011">
              <a:spcBef>
                <a:spcPct val="10000"/>
              </a:spcBef>
              <a:buClr>
                <a:schemeClr val="folHlink"/>
              </a:buClr>
              <a:buSzPct val="100000"/>
            </a:pPr>
            <a:r>
              <a:rPr lang="en-US" sz="2300" b="1" dirty="0">
                <a:solidFill>
                  <a:srgbClr val="FFFFFF"/>
                </a:solidFill>
                <a:ea typeface="ヒラギノ角ゴ Pro W3" pitchFamily="4" charset="-128"/>
                <a:sym typeface="Arial" charset="0"/>
              </a:rPr>
              <a:t>Nexus 7000 and </a:t>
            </a:r>
            <a:r>
              <a:rPr lang="en-US" sz="2300" b="1" dirty="0" err="1">
                <a:solidFill>
                  <a:srgbClr val="FFFFFF"/>
                </a:solidFill>
                <a:ea typeface="ヒラギノ角ゴ Pro W3" pitchFamily="4" charset="-128"/>
                <a:sym typeface="Arial" charset="0"/>
              </a:rPr>
              <a:t>NX</a:t>
            </a:r>
            <a:r>
              <a:rPr lang="en-US" sz="2300" b="1" dirty="0">
                <a:solidFill>
                  <a:srgbClr val="FFFFFF"/>
                </a:solidFill>
                <a:ea typeface="ヒラギノ角ゴ Pro W3" pitchFamily="4" charset="-128"/>
                <a:sym typeface="Arial" charset="0"/>
              </a:rPr>
              <a:t>-OS  </a:t>
            </a:r>
          </a:p>
          <a:p>
            <a:pPr marL="161011" indent="-161011">
              <a:spcBef>
                <a:spcPct val="10000"/>
              </a:spcBef>
              <a:buClr>
                <a:schemeClr val="folHlink"/>
              </a:buClr>
              <a:buSzPct val="100000"/>
              <a:buFont typeface="Arial" charset="0"/>
              <a:buChar char="•"/>
            </a:pPr>
            <a:r>
              <a:rPr lang="en-US" sz="2300" dirty="0">
                <a:solidFill>
                  <a:srgbClr val="FFFFFF"/>
                </a:solidFill>
                <a:ea typeface="ヒラギノ角ゴ Pro W3" pitchFamily="4" charset="-128"/>
                <a:sym typeface="Arial" charset="0"/>
              </a:rPr>
              <a:t>10 &amp; 18 Slot versions</a:t>
            </a:r>
          </a:p>
          <a:p>
            <a:pPr marL="161011" indent="-161011">
              <a:spcBef>
                <a:spcPct val="10000"/>
              </a:spcBef>
              <a:buClr>
                <a:schemeClr val="folHlink"/>
              </a:buClr>
              <a:buSzPct val="100000"/>
              <a:buFont typeface="Arial" charset="0"/>
              <a:buChar char="•"/>
            </a:pPr>
            <a:r>
              <a:rPr lang="en-US" sz="2300" dirty="0">
                <a:solidFill>
                  <a:srgbClr val="FFFFFF"/>
                </a:solidFill>
                <a:ea typeface="ヒラギノ角ゴ Pro W3" pitchFamily="4" charset="-128"/>
                <a:sym typeface="Arial" charset="0"/>
              </a:rPr>
              <a:t>15+ Terabit System</a:t>
            </a:r>
          </a:p>
          <a:p>
            <a:pPr marL="161011" indent="-161011">
              <a:spcBef>
                <a:spcPct val="10000"/>
              </a:spcBef>
              <a:buClr>
                <a:schemeClr val="folHlink"/>
              </a:buClr>
              <a:buSzPct val="100000"/>
              <a:buFont typeface="Arial" charset="0"/>
              <a:buChar char="•"/>
            </a:pPr>
            <a:r>
              <a:rPr lang="en-US" sz="2300" dirty="0">
                <a:solidFill>
                  <a:srgbClr val="FFFFFF"/>
                </a:solidFill>
                <a:ea typeface="ヒラギノ角ゴ Pro W3" pitchFamily="4" charset="-128"/>
                <a:sym typeface="Arial" charset="0"/>
              </a:rPr>
              <a:t>Unified Fabric Ready</a:t>
            </a:r>
          </a:p>
          <a:p>
            <a:pPr marL="161011" indent="-161011">
              <a:spcBef>
                <a:spcPct val="10000"/>
              </a:spcBef>
              <a:buClr>
                <a:schemeClr val="folHlink"/>
              </a:buClr>
              <a:buSzPct val="100000"/>
              <a:buFont typeface="Arial" charset="0"/>
              <a:buChar char="•"/>
            </a:pPr>
            <a:r>
              <a:rPr lang="en-US" sz="2300" dirty="0">
                <a:solidFill>
                  <a:srgbClr val="FFFFFF"/>
                </a:solidFill>
                <a:ea typeface="ヒラギノ角ゴ Pro W3" pitchFamily="4" charset="-128"/>
                <a:sym typeface="Arial" charset="0"/>
              </a:rPr>
              <a:t>Modern, Modular OS</a:t>
            </a:r>
          </a:p>
          <a:p>
            <a:pPr marL="161011" indent="-161011">
              <a:spcBef>
                <a:spcPct val="10000"/>
              </a:spcBef>
              <a:buClr>
                <a:schemeClr val="folHlink"/>
              </a:buClr>
              <a:buSzPct val="100000"/>
              <a:buFont typeface="Arial" charset="0"/>
              <a:buChar char="•"/>
            </a:pPr>
            <a:r>
              <a:rPr lang="en-US" sz="2300" dirty="0">
                <a:solidFill>
                  <a:srgbClr val="FFFFFF"/>
                </a:solidFill>
                <a:ea typeface="ヒラギノ角ゴ Pro W3" pitchFamily="4" charset="-128"/>
                <a:sym typeface="Arial" charset="0"/>
              </a:rPr>
              <a:t>Device Virtualization </a:t>
            </a:r>
          </a:p>
          <a:p>
            <a:pPr marL="161011" indent="-161011">
              <a:spcBef>
                <a:spcPct val="10000"/>
              </a:spcBef>
              <a:buClr>
                <a:schemeClr val="folHlink"/>
              </a:buClr>
              <a:buSzPct val="100000"/>
              <a:buFont typeface="Arial" charset="0"/>
              <a:buChar char="•"/>
            </a:pPr>
            <a:r>
              <a:rPr lang="en-US" sz="2300" dirty="0">
                <a:solidFill>
                  <a:srgbClr val="FFFFFF"/>
                </a:solidFill>
                <a:ea typeface="ヒラギノ角ゴ Pro W3" pitchFamily="4" charset="-128"/>
                <a:sym typeface="Arial" charset="0"/>
              </a:rPr>
              <a:t>Cisco </a:t>
            </a:r>
            <a:r>
              <a:rPr lang="en-US" sz="2300" dirty="0" err="1">
                <a:solidFill>
                  <a:srgbClr val="FFFFFF"/>
                </a:solidFill>
                <a:ea typeface="ヒラギノ角ゴ Pro W3" pitchFamily="4" charset="-128"/>
                <a:sym typeface="Arial" charset="0"/>
              </a:rPr>
              <a:t>TrustSec</a:t>
            </a:r>
            <a:r>
              <a:rPr lang="en-US" sz="2300" dirty="0">
                <a:solidFill>
                  <a:srgbClr val="FFFFFF"/>
                </a:solidFill>
                <a:ea typeface="ヒラギノ角ゴ Pro W3" pitchFamily="4" charset="-128"/>
                <a:sym typeface="Arial" charset="0"/>
              </a:rPr>
              <a:t> </a:t>
            </a:r>
          </a:p>
          <a:p>
            <a:pPr marL="161011" indent="-161011">
              <a:spcBef>
                <a:spcPct val="10000"/>
              </a:spcBef>
              <a:buClr>
                <a:schemeClr val="folHlink"/>
              </a:buClr>
              <a:buSzPct val="100000"/>
              <a:buFont typeface="Arial" charset="0"/>
              <a:buChar char="•"/>
            </a:pPr>
            <a:r>
              <a:rPr lang="en-US" sz="2300" dirty="0">
                <a:solidFill>
                  <a:srgbClr val="FFFFFF"/>
                </a:solidFill>
                <a:ea typeface="ヒラギノ角ゴ Pro W3" pitchFamily="4" charset="-128"/>
                <a:sym typeface="Arial" charset="0"/>
              </a:rPr>
              <a:t>Continuous Operations </a:t>
            </a:r>
          </a:p>
        </p:txBody>
      </p:sp>
      <p:pic>
        <p:nvPicPr>
          <p:cNvPr id="107528" name="Picture 23" descr="LKH06010.png"/>
          <p:cNvPicPr>
            <a:picLocks noChangeAspect="1"/>
          </p:cNvPicPr>
          <p:nvPr/>
        </p:nvPicPr>
        <p:blipFill>
          <a:blip r:embed="rId3" cstate="print"/>
          <a:srcRect/>
          <a:stretch>
            <a:fillRect/>
          </a:stretch>
        </p:blipFill>
        <p:spPr bwMode="auto">
          <a:xfrm rot="577532">
            <a:off x="2503425" y="5474176"/>
            <a:ext cx="2098040" cy="1257300"/>
          </a:xfrm>
          <a:prstGeom prst="rect">
            <a:avLst/>
          </a:prstGeom>
          <a:noFill/>
          <a:ln w="9525">
            <a:noFill/>
            <a:miter lim="800000"/>
            <a:headEnd/>
            <a:tailEnd/>
          </a:ln>
        </p:spPr>
      </p:pic>
      <p:sp>
        <p:nvSpPr>
          <p:cNvPr id="107529" name="Rectangle 20"/>
          <p:cNvSpPr>
            <a:spLocks noChangeArrowheads="1"/>
          </p:cNvSpPr>
          <p:nvPr/>
        </p:nvSpPr>
        <p:spPr bwMode="auto">
          <a:xfrm>
            <a:off x="2610105" y="5016976"/>
            <a:ext cx="1711960" cy="351554"/>
          </a:xfrm>
          <a:prstGeom prst="rect">
            <a:avLst/>
          </a:prstGeom>
          <a:noFill/>
          <a:ln w="9525">
            <a:noFill/>
            <a:miter lim="800000"/>
            <a:headEnd/>
            <a:tailEnd/>
          </a:ln>
        </p:spPr>
        <p:txBody>
          <a:bodyPr lIns="104316" tIns="52157" rIns="104316" bIns="52157">
            <a:spAutoFit/>
          </a:bodyPr>
          <a:lstStyle/>
          <a:p>
            <a:pPr marL="161011" indent="-161011">
              <a:spcBef>
                <a:spcPct val="10000"/>
              </a:spcBef>
              <a:buClr>
                <a:schemeClr val="folHlink"/>
              </a:buClr>
              <a:buSzPct val="100000"/>
            </a:pPr>
            <a:r>
              <a:rPr lang="en-US" sz="1600" b="1" dirty="0">
                <a:solidFill>
                  <a:srgbClr val="FFFFFF"/>
                </a:solidFill>
                <a:ea typeface="ヒラギノ角ゴ Pro W3" pitchFamily="4" charset="-128"/>
                <a:sym typeface="Arial" charset="0"/>
              </a:rPr>
              <a:t>Supervisor</a:t>
            </a:r>
            <a:endParaRPr lang="en-US" sz="1600" dirty="0">
              <a:solidFill>
                <a:srgbClr val="FFFFFF"/>
              </a:solidFill>
              <a:ea typeface="ヒラギノ角ゴ Pro W3" pitchFamily="4" charset="-128"/>
              <a:sym typeface="Arial" charset="0"/>
            </a:endParaRPr>
          </a:p>
        </p:txBody>
      </p:sp>
      <p:sp>
        <p:nvSpPr>
          <p:cNvPr id="107530" name="Text Box 21"/>
          <p:cNvSpPr txBox="1">
            <a:spLocks noChangeArrowheads="1"/>
          </p:cNvSpPr>
          <p:nvPr/>
        </p:nvSpPr>
        <p:spPr bwMode="auto">
          <a:xfrm>
            <a:off x="146304" y="6814258"/>
            <a:ext cx="14630400" cy="459276"/>
          </a:xfrm>
          <a:prstGeom prst="rect">
            <a:avLst/>
          </a:prstGeom>
          <a:noFill/>
          <a:ln w="28575">
            <a:noFill/>
            <a:miter lim="800000"/>
            <a:headEnd/>
            <a:tailEnd/>
          </a:ln>
        </p:spPr>
        <p:txBody>
          <a:bodyPr lIns="104316" tIns="52157" rIns="104316" bIns="52157" anchor="ctr">
            <a:spAutoFit/>
          </a:bodyPr>
          <a:lstStyle/>
          <a:p>
            <a:pPr algn="ctr"/>
            <a:r>
              <a:rPr lang="en-US" sz="2300" b="1" dirty="0">
                <a:solidFill>
                  <a:srgbClr val="FFFFFF"/>
                </a:solidFill>
                <a:ea typeface="ヒラギノ角ゴ Pro W3" pitchFamily="4" charset="-128"/>
                <a:sym typeface="Arial" charset="0"/>
              </a:rPr>
              <a:t>Cisco </a:t>
            </a:r>
            <a:r>
              <a:rPr lang="en-US" sz="2300" b="1" dirty="0" err="1">
                <a:solidFill>
                  <a:srgbClr val="FFFFFF"/>
                </a:solidFill>
                <a:ea typeface="ヒラギノ角ゴ Pro W3" pitchFamily="4" charset="-128"/>
                <a:sym typeface="Arial" charset="0"/>
              </a:rPr>
              <a:t>NX</a:t>
            </a:r>
            <a:r>
              <a:rPr lang="en-US" sz="2300" b="1" dirty="0">
                <a:solidFill>
                  <a:srgbClr val="FFFFFF"/>
                </a:solidFill>
                <a:ea typeface="ヒラギノ角ゴ Pro W3" pitchFamily="4" charset="-128"/>
                <a:sym typeface="Arial" charset="0"/>
              </a:rPr>
              <a:t>-OS Multi-protocol Operating System</a:t>
            </a:r>
          </a:p>
        </p:txBody>
      </p:sp>
      <p:sp>
        <p:nvSpPr>
          <p:cNvPr id="107531" name="Text Box 22"/>
          <p:cNvSpPr txBox="1">
            <a:spLocks noChangeArrowheads="1"/>
          </p:cNvSpPr>
          <p:nvPr/>
        </p:nvSpPr>
        <p:spPr bwMode="auto">
          <a:xfrm>
            <a:off x="146304" y="7248598"/>
            <a:ext cx="14630400" cy="459276"/>
          </a:xfrm>
          <a:prstGeom prst="rect">
            <a:avLst/>
          </a:prstGeom>
          <a:noFill/>
          <a:ln w="28575">
            <a:noFill/>
            <a:miter lim="800000"/>
            <a:headEnd/>
            <a:tailEnd/>
          </a:ln>
        </p:spPr>
        <p:txBody>
          <a:bodyPr lIns="104316" tIns="52157" rIns="104316" bIns="52157" anchor="ctr">
            <a:spAutoFit/>
          </a:bodyPr>
          <a:lstStyle/>
          <a:p>
            <a:pPr algn="ctr"/>
            <a:r>
              <a:rPr lang="en-US" sz="2300" b="1" dirty="0">
                <a:solidFill>
                  <a:srgbClr val="FFFFFF"/>
                </a:solidFill>
                <a:ea typeface="ヒラギノ角ゴ Pro W3" pitchFamily="4" charset="-128"/>
                <a:sym typeface="Arial" charset="0"/>
              </a:rPr>
              <a:t>Data Center Network Manager (</a:t>
            </a:r>
            <a:r>
              <a:rPr lang="en-US" sz="2300" b="1" dirty="0" err="1">
                <a:solidFill>
                  <a:srgbClr val="FFFFFF"/>
                </a:solidFill>
                <a:ea typeface="ヒラギノ角ゴ Pro W3" pitchFamily="4" charset="-128"/>
                <a:sym typeface="Arial" charset="0"/>
              </a:rPr>
              <a:t>DCNM</a:t>
            </a:r>
            <a:r>
              <a:rPr lang="en-US" sz="2300" b="1" dirty="0">
                <a:solidFill>
                  <a:srgbClr val="FFFFFF"/>
                </a:solidFill>
                <a:ea typeface="ヒラギノ角ゴ Pro W3" pitchFamily="4" charset="-128"/>
                <a:sym typeface="Arial" charset="0"/>
              </a:rPr>
              <a:t>)</a:t>
            </a:r>
          </a:p>
        </p:txBody>
      </p:sp>
      <p:pic>
        <p:nvPicPr>
          <p:cNvPr id="107532" name="Picture 16" descr="cisco_7000"/>
          <p:cNvPicPr>
            <a:picLocks noChangeAspect="1" noChangeArrowheads="1"/>
          </p:cNvPicPr>
          <p:nvPr/>
        </p:nvPicPr>
        <p:blipFill>
          <a:blip r:embed="rId4" cstate="print"/>
          <a:srcRect/>
          <a:stretch>
            <a:fillRect/>
          </a:stretch>
        </p:blipFill>
        <p:spPr bwMode="auto">
          <a:xfrm>
            <a:off x="2185926" y="1880203"/>
            <a:ext cx="2075179" cy="2762250"/>
          </a:xfrm>
          <a:prstGeom prst="rect">
            <a:avLst/>
          </a:prstGeom>
          <a:noFill/>
          <a:ln w="9525">
            <a:noFill/>
            <a:miter lim="800000"/>
            <a:headEnd/>
            <a:tailEnd/>
          </a:ln>
        </p:spPr>
      </p:pic>
      <p:sp>
        <p:nvSpPr>
          <p:cNvPr id="107533" name="Rectangle 10"/>
          <p:cNvSpPr>
            <a:spLocks noChangeArrowheads="1"/>
          </p:cNvSpPr>
          <p:nvPr/>
        </p:nvSpPr>
        <p:spPr bwMode="auto">
          <a:xfrm>
            <a:off x="5043425" y="5003641"/>
            <a:ext cx="3205480" cy="893241"/>
          </a:xfrm>
          <a:prstGeom prst="rect">
            <a:avLst/>
          </a:prstGeom>
          <a:noFill/>
          <a:ln w="9525">
            <a:noFill/>
            <a:miter lim="800000"/>
            <a:headEnd/>
            <a:tailEnd/>
          </a:ln>
        </p:spPr>
        <p:txBody>
          <a:bodyPr lIns="104316" tIns="52157" rIns="104316" bIns="52157">
            <a:spAutoFit/>
          </a:bodyPr>
          <a:lstStyle/>
          <a:p>
            <a:pPr marL="161011" indent="-161011">
              <a:spcBef>
                <a:spcPct val="10000"/>
              </a:spcBef>
              <a:buClr>
                <a:schemeClr val="folHlink"/>
              </a:buClr>
              <a:buSzPct val="100000"/>
            </a:pPr>
            <a:r>
              <a:rPr lang="en-US" sz="1600" b="1" dirty="0" err="1">
                <a:solidFill>
                  <a:srgbClr val="FFFFFF"/>
                </a:solidFill>
                <a:ea typeface="ヒラギノ角ゴ Pro W3" pitchFamily="4" charset="-128"/>
                <a:sym typeface="Arial" charset="0"/>
              </a:rPr>
              <a:t>10G</a:t>
            </a:r>
            <a:r>
              <a:rPr lang="en-US" sz="1600" b="1" dirty="0">
                <a:solidFill>
                  <a:srgbClr val="FFFFFF"/>
                </a:solidFill>
                <a:ea typeface="ヒラギノ角ゴ Pro W3" pitchFamily="4" charset="-128"/>
                <a:sym typeface="Arial" charset="0"/>
              </a:rPr>
              <a:t> Ethernet</a:t>
            </a:r>
          </a:p>
          <a:p>
            <a:pPr marL="161011" indent="-161011">
              <a:spcBef>
                <a:spcPct val="10000"/>
              </a:spcBef>
              <a:buClr>
                <a:schemeClr val="folHlink"/>
              </a:buClr>
              <a:buSzPct val="100000"/>
              <a:buFont typeface="Arial" charset="0"/>
              <a:buChar char="•"/>
            </a:pPr>
            <a:r>
              <a:rPr lang="en-US" sz="1600" dirty="0">
                <a:solidFill>
                  <a:srgbClr val="FFFFFF"/>
                </a:solidFill>
                <a:ea typeface="ヒラギノ角ゴ Pro W3" pitchFamily="4" charset="-128"/>
                <a:sym typeface="Arial" charset="0"/>
              </a:rPr>
              <a:t>32 Port </a:t>
            </a:r>
            <a:r>
              <a:rPr lang="en-US" sz="1600" dirty="0" err="1">
                <a:solidFill>
                  <a:srgbClr val="FFFFFF"/>
                </a:solidFill>
                <a:ea typeface="ヒラギノ角ゴ Pro W3" pitchFamily="4" charset="-128"/>
                <a:sym typeface="Arial" charset="0"/>
              </a:rPr>
              <a:t>SFP</a:t>
            </a:r>
            <a:r>
              <a:rPr lang="en-US" sz="1600" dirty="0">
                <a:solidFill>
                  <a:srgbClr val="FFFFFF"/>
                </a:solidFill>
                <a:ea typeface="ヒラギノ角ゴ Pro W3" pitchFamily="4" charset="-128"/>
                <a:sym typeface="Arial" charset="0"/>
              </a:rPr>
              <a:t>+ </a:t>
            </a:r>
            <a:r>
              <a:rPr lang="en-US" sz="1600" dirty="0" err="1">
                <a:solidFill>
                  <a:srgbClr val="FFFFFF"/>
                </a:solidFill>
                <a:ea typeface="ヒラギノ角ゴ Pro W3" pitchFamily="4" charset="-128"/>
                <a:sym typeface="Arial" charset="0"/>
              </a:rPr>
              <a:t>10G</a:t>
            </a:r>
            <a:endParaRPr lang="en-US" sz="1600" dirty="0">
              <a:solidFill>
                <a:srgbClr val="FFFFFF"/>
              </a:solidFill>
              <a:ea typeface="ヒラギノ角ゴ Pro W3" pitchFamily="4" charset="-128"/>
              <a:sym typeface="Arial" charset="0"/>
            </a:endParaRPr>
          </a:p>
          <a:p>
            <a:pPr marL="161011" indent="-161011">
              <a:spcBef>
                <a:spcPct val="10000"/>
              </a:spcBef>
              <a:buClr>
                <a:schemeClr val="folHlink"/>
              </a:buClr>
              <a:buSzPct val="100000"/>
              <a:buFont typeface="Arial" charset="0"/>
              <a:buChar char="•"/>
            </a:pPr>
            <a:r>
              <a:rPr lang="en-US" sz="1600" i="1" dirty="0">
                <a:ea typeface="ヒラギノ角ゴ Pro W3" pitchFamily="4" charset="-128"/>
                <a:sym typeface="Arial" charset="0"/>
              </a:rPr>
              <a:t>8 Port </a:t>
            </a:r>
            <a:r>
              <a:rPr lang="en-US" sz="1600" i="1" dirty="0" err="1">
                <a:ea typeface="ヒラギノ角ゴ Pro W3" pitchFamily="4" charset="-128"/>
                <a:sym typeface="Arial" charset="0"/>
              </a:rPr>
              <a:t>X2</a:t>
            </a:r>
            <a:r>
              <a:rPr lang="en-US" sz="1600" i="1" dirty="0">
                <a:ea typeface="ヒラギノ角ゴ Pro W3" pitchFamily="4" charset="-128"/>
                <a:sym typeface="Arial" charset="0"/>
              </a:rPr>
              <a:t> </a:t>
            </a:r>
            <a:r>
              <a:rPr lang="en-US" sz="1600" i="1" dirty="0" err="1">
                <a:ea typeface="ヒラギノ角ゴ Pro W3" pitchFamily="4" charset="-128"/>
                <a:sym typeface="Arial" charset="0"/>
              </a:rPr>
              <a:t>10G</a:t>
            </a:r>
            <a:r>
              <a:rPr lang="en-US" sz="1600" i="1" dirty="0">
                <a:ea typeface="ヒラギノ角ゴ Pro W3" pitchFamily="4" charset="-128"/>
                <a:sym typeface="Arial" charset="0"/>
              </a:rPr>
              <a:t> - XL </a:t>
            </a:r>
          </a:p>
        </p:txBody>
      </p:sp>
      <p:sp>
        <p:nvSpPr>
          <p:cNvPr id="107534" name="Rectangle 13"/>
          <p:cNvSpPr>
            <a:spLocks noChangeArrowheads="1"/>
          </p:cNvSpPr>
          <p:nvPr/>
        </p:nvSpPr>
        <p:spPr bwMode="auto">
          <a:xfrm>
            <a:off x="8205725" y="4986496"/>
            <a:ext cx="2821939" cy="893241"/>
          </a:xfrm>
          <a:prstGeom prst="rect">
            <a:avLst/>
          </a:prstGeom>
          <a:noFill/>
          <a:ln w="9525">
            <a:noFill/>
            <a:miter lim="800000"/>
            <a:headEnd/>
            <a:tailEnd/>
          </a:ln>
        </p:spPr>
        <p:txBody>
          <a:bodyPr lIns="104316" tIns="52157" rIns="104316" bIns="52157">
            <a:spAutoFit/>
          </a:bodyPr>
          <a:lstStyle/>
          <a:p>
            <a:pPr marL="161011" indent="-161011">
              <a:spcBef>
                <a:spcPct val="10000"/>
              </a:spcBef>
              <a:buClr>
                <a:schemeClr val="folHlink"/>
              </a:buClr>
              <a:buSzPct val="100000"/>
            </a:pPr>
            <a:r>
              <a:rPr lang="en-US" sz="1600" b="1" dirty="0" err="1">
                <a:solidFill>
                  <a:srgbClr val="FFFFFF"/>
                </a:solidFill>
                <a:ea typeface="ヒラギノ角ゴ Pro W3" pitchFamily="4" charset="-128"/>
                <a:sym typeface="Arial" charset="0"/>
              </a:rPr>
              <a:t>1G</a:t>
            </a:r>
            <a:r>
              <a:rPr lang="en-US" sz="1600" b="1" dirty="0">
                <a:solidFill>
                  <a:srgbClr val="FFFFFF"/>
                </a:solidFill>
                <a:ea typeface="ヒラギノ角ゴ Pro W3" pitchFamily="4" charset="-128"/>
                <a:sym typeface="Arial" charset="0"/>
              </a:rPr>
              <a:t> Ethernet</a:t>
            </a:r>
          </a:p>
          <a:p>
            <a:pPr marL="161011" indent="-161011">
              <a:spcBef>
                <a:spcPct val="10000"/>
              </a:spcBef>
              <a:buClr>
                <a:schemeClr val="folHlink"/>
              </a:buClr>
              <a:buSzPct val="100000"/>
              <a:buFont typeface="Arial" charset="0"/>
              <a:buChar char="•"/>
            </a:pPr>
            <a:r>
              <a:rPr lang="en-US" sz="1600" dirty="0">
                <a:solidFill>
                  <a:srgbClr val="FFFFFF"/>
                </a:solidFill>
                <a:ea typeface="ヒラギノ角ゴ Pro W3" pitchFamily="4" charset="-128"/>
                <a:sym typeface="Arial" charset="0"/>
              </a:rPr>
              <a:t>48 Port 10/100/1000 </a:t>
            </a:r>
          </a:p>
          <a:p>
            <a:pPr marL="161011" indent="-161011">
              <a:spcBef>
                <a:spcPct val="10000"/>
              </a:spcBef>
              <a:buClr>
                <a:schemeClr val="folHlink"/>
              </a:buClr>
              <a:buSzPct val="100000"/>
              <a:buFont typeface="Arial" charset="0"/>
              <a:buChar char="•"/>
            </a:pPr>
            <a:r>
              <a:rPr lang="en-US" sz="1600" dirty="0">
                <a:ea typeface="ヒラギノ角ゴ Pro W3" pitchFamily="4" charset="-128"/>
                <a:sym typeface="Arial" charset="0"/>
              </a:rPr>
              <a:t>48 Port </a:t>
            </a:r>
            <a:r>
              <a:rPr lang="en-US" sz="1600" dirty="0" err="1">
                <a:ea typeface="ヒラギノ角ゴ Pro W3" pitchFamily="4" charset="-128"/>
                <a:sym typeface="Arial" charset="0"/>
              </a:rPr>
              <a:t>1G</a:t>
            </a:r>
            <a:r>
              <a:rPr lang="en-US" sz="1600" dirty="0">
                <a:ea typeface="ヒラギノ角ゴ Pro W3" pitchFamily="4" charset="-128"/>
                <a:sym typeface="Arial" charset="0"/>
              </a:rPr>
              <a:t> - XL</a:t>
            </a:r>
          </a:p>
        </p:txBody>
      </p:sp>
      <p:sp>
        <p:nvSpPr>
          <p:cNvPr id="107535" name="Rectangle 14"/>
          <p:cNvSpPr>
            <a:spLocks noChangeArrowheads="1"/>
          </p:cNvSpPr>
          <p:nvPr/>
        </p:nvSpPr>
        <p:spPr bwMode="auto">
          <a:xfrm>
            <a:off x="11218165" y="4978876"/>
            <a:ext cx="3624579" cy="893241"/>
          </a:xfrm>
          <a:prstGeom prst="rect">
            <a:avLst/>
          </a:prstGeom>
          <a:noFill/>
          <a:ln w="9525">
            <a:noFill/>
            <a:miter lim="800000"/>
            <a:headEnd/>
            <a:tailEnd/>
          </a:ln>
        </p:spPr>
        <p:txBody>
          <a:bodyPr lIns="104316" tIns="52157" rIns="104316" bIns="52157">
            <a:spAutoFit/>
          </a:bodyPr>
          <a:lstStyle/>
          <a:p>
            <a:pPr marL="161011" indent="-161011">
              <a:spcBef>
                <a:spcPct val="10000"/>
              </a:spcBef>
              <a:buClr>
                <a:schemeClr val="folHlink"/>
              </a:buClr>
              <a:buSzPct val="100000"/>
            </a:pPr>
            <a:r>
              <a:rPr lang="en-US" sz="1600" b="1" dirty="0" err="1">
                <a:solidFill>
                  <a:srgbClr val="FFFFFF"/>
                </a:solidFill>
                <a:ea typeface="ヒラギノ角ゴ Pro W3" pitchFamily="4" charset="-128"/>
                <a:sym typeface="Arial" charset="0"/>
              </a:rPr>
              <a:t>10G</a:t>
            </a:r>
            <a:r>
              <a:rPr lang="en-US" sz="1600" b="1" dirty="0">
                <a:solidFill>
                  <a:srgbClr val="FFFFFF"/>
                </a:solidFill>
                <a:ea typeface="ヒラギノ角ゴ Pro W3" pitchFamily="4" charset="-128"/>
                <a:sym typeface="Arial" charset="0"/>
              </a:rPr>
              <a:t> Ethernet</a:t>
            </a:r>
          </a:p>
          <a:p>
            <a:pPr marL="161011" indent="-161011">
              <a:spcBef>
                <a:spcPct val="10000"/>
              </a:spcBef>
              <a:buClr>
                <a:schemeClr val="folHlink"/>
              </a:buClr>
              <a:buSzPct val="100000"/>
            </a:pPr>
            <a:r>
              <a:rPr lang="en-US" sz="1600" b="1" dirty="0" err="1">
                <a:solidFill>
                  <a:srgbClr val="FFFFFF"/>
                </a:solidFill>
                <a:ea typeface="ヒラギノ角ゴ Pro W3" pitchFamily="4" charset="-128"/>
                <a:sym typeface="Arial" charset="0"/>
              </a:rPr>
              <a:t>DCB</a:t>
            </a:r>
            <a:r>
              <a:rPr lang="en-US" sz="1600" b="1" dirty="0">
                <a:solidFill>
                  <a:srgbClr val="FFFFFF"/>
                </a:solidFill>
                <a:ea typeface="ヒラギノ角ゴ Pro W3" pitchFamily="4" charset="-128"/>
                <a:sym typeface="Arial" charset="0"/>
              </a:rPr>
              <a:t>/</a:t>
            </a:r>
            <a:r>
              <a:rPr lang="en-US" sz="1600" b="1" dirty="0" err="1">
                <a:solidFill>
                  <a:srgbClr val="FFFFFF"/>
                </a:solidFill>
                <a:ea typeface="ヒラギノ角ゴ Pro W3" pitchFamily="4" charset="-128"/>
                <a:sym typeface="Arial" charset="0"/>
              </a:rPr>
              <a:t>FabricPath</a:t>
            </a:r>
            <a:endParaRPr lang="en-US" sz="1600" b="1" dirty="0">
              <a:solidFill>
                <a:srgbClr val="FFFFFF"/>
              </a:solidFill>
              <a:ea typeface="ヒラギノ角ゴ Pro W3" pitchFamily="4" charset="-128"/>
              <a:sym typeface="Arial" charset="0"/>
            </a:endParaRPr>
          </a:p>
          <a:p>
            <a:pPr marL="161011" indent="-161011">
              <a:spcBef>
                <a:spcPct val="10000"/>
              </a:spcBef>
              <a:buClr>
                <a:schemeClr val="folHlink"/>
              </a:buClr>
              <a:buSzPct val="100000"/>
              <a:buFont typeface="Arial" charset="0"/>
              <a:buChar char="•"/>
            </a:pPr>
            <a:r>
              <a:rPr lang="en-US" sz="1600" i="1" dirty="0">
                <a:ea typeface="ヒラギノ角ゴ Pro W3" pitchFamily="4" charset="-128"/>
                <a:sym typeface="Arial" charset="0"/>
              </a:rPr>
              <a:t>32 Port </a:t>
            </a:r>
            <a:r>
              <a:rPr lang="en-US" sz="1600" i="1" dirty="0" err="1">
                <a:ea typeface="ヒラギノ角ゴ Pro W3" pitchFamily="4" charset="-128"/>
                <a:sym typeface="Arial" charset="0"/>
              </a:rPr>
              <a:t>SFP</a:t>
            </a:r>
            <a:r>
              <a:rPr lang="en-US" sz="1600" i="1" dirty="0">
                <a:ea typeface="ヒラギノ角ゴ Pro W3" pitchFamily="4" charset="-128"/>
                <a:sym typeface="Arial" charset="0"/>
              </a:rPr>
              <a:t>+ </a:t>
            </a:r>
            <a:r>
              <a:rPr lang="en-US" sz="1600" i="1" dirty="0" err="1">
                <a:ea typeface="ヒラギノ角ゴ Pro W3" pitchFamily="4" charset="-128"/>
                <a:sym typeface="Arial" charset="0"/>
              </a:rPr>
              <a:t>10G</a:t>
            </a:r>
            <a:endParaRPr lang="en-US" sz="1600" i="1" dirty="0">
              <a:ea typeface="ヒラギノ角ゴ Pro W3" pitchFamily="4" charset="-128"/>
              <a:sym typeface="Arial" charset="0"/>
            </a:endParaRPr>
          </a:p>
        </p:txBody>
      </p:sp>
      <p:pic>
        <p:nvPicPr>
          <p:cNvPr id="107536" name="Picture 23" descr="LBI01516"/>
          <p:cNvPicPr>
            <a:picLocks noChangeAspect="1" noChangeArrowheads="1"/>
          </p:cNvPicPr>
          <p:nvPr/>
        </p:nvPicPr>
        <p:blipFill>
          <a:blip r:embed="rId5" cstate="print"/>
          <a:srcRect/>
          <a:stretch>
            <a:fillRect/>
          </a:stretch>
        </p:blipFill>
        <p:spPr bwMode="auto">
          <a:xfrm>
            <a:off x="9897366" y="1283938"/>
            <a:ext cx="3937000" cy="3691890"/>
          </a:xfrm>
          <a:prstGeom prst="rect">
            <a:avLst/>
          </a:prstGeom>
          <a:noFill/>
          <a:ln w="9525">
            <a:noFill/>
            <a:miter lim="800000"/>
            <a:headEnd/>
            <a:tailEnd/>
          </a:ln>
        </p:spPr>
      </p:pic>
      <p:grpSp>
        <p:nvGrpSpPr>
          <p:cNvPr id="2" name="Group 20"/>
          <p:cNvGrpSpPr>
            <a:grpSpLocks/>
          </p:cNvGrpSpPr>
          <p:nvPr/>
        </p:nvGrpSpPr>
        <p:grpSpPr bwMode="auto">
          <a:xfrm>
            <a:off x="5124705" y="5685630"/>
            <a:ext cx="2283461" cy="1318260"/>
            <a:chOff x="3216275" y="5178425"/>
            <a:chExt cx="1427162" cy="1098320"/>
          </a:xfrm>
        </p:grpSpPr>
        <p:pic>
          <p:nvPicPr>
            <p:cNvPr id="107541" name="Picture 19" descr="LKJ15055.png"/>
            <p:cNvPicPr>
              <a:picLocks noChangeAspect="1"/>
            </p:cNvPicPr>
            <p:nvPr/>
          </p:nvPicPr>
          <p:blipFill>
            <a:blip r:embed="rId6" cstate="print"/>
            <a:srcRect/>
            <a:stretch>
              <a:fillRect/>
            </a:stretch>
          </p:blipFill>
          <p:spPr bwMode="auto">
            <a:xfrm>
              <a:off x="3286411" y="5191124"/>
              <a:ext cx="1357026" cy="1085621"/>
            </a:xfrm>
            <a:prstGeom prst="rect">
              <a:avLst/>
            </a:prstGeom>
            <a:noFill/>
            <a:ln w="9525">
              <a:noFill/>
              <a:miter lim="800000"/>
              <a:headEnd/>
              <a:tailEnd/>
            </a:ln>
          </p:spPr>
        </p:pic>
        <p:pic>
          <p:nvPicPr>
            <p:cNvPr id="107542" name="Picture 27" descr="LKH06016.png"/>
            <p:cNvPicPr>
              <a:picLocks noChangeAspect="1"/>
            </p:cNvPicPr>
            <p:nvPr/>
          </p:nvPicPr>
          <p:blipFill>
            <a:blip r:embed="rId7" cstate="print"/>
            <a:srcRect/>
            <a:stretch>
              <a:fillRect/>
            </a:stretch>
          </p:blipFill>
          <p:spPr bwMode="auto">
            <a:xfrm>
              <a:off x="3216275" y="5178425"/>
              <a:ext cx="1350963" cy="614363"/>
            </a:xfrm>
            <a:prstGeom prst="rect">
              <a:avLst/>
            </a:prstGeom>
            <a:noFill/>
            <a:ln w="9525">
              <a:noFill/>
              <a:miter lim="800000"/>
              <a:headEnd/>
              <a:tailEnd/>
            </a:ln>
          </p:spPr>
        </p:pic>
      </p:grpSp>
      <p:pic>
        <p:nvPicPr>
          <p:cNvPr id="107538" name="Picture 21" descr="LBI01533.png"/>
          <p:cNvPicPr>
            <a:picLocks noChangeAspect="1"/>
          </p:cNvPicPr>
          <p:nvPr/>
        </p:nvPicPr>
        <p:blipFill>
          <a:blip r:embed="rId8" cstate="print"/>
          <a:srcRect/>
          <a:stretch>
            <a:fillRect/>
          </a:stretch>
        </p:blipFill>
        <p:spPr bwMode="auto">
          <a:xfrm>
            <a:off x="8528304" y="5628481"/>
            <a:ext cx="2255520" cy="1352550"/>
          </a:xfrm>
          <a:prstGeom prst="rect">
            <a:avLst/>
          </a:prstGeom>
          <a:noFill/>
          <a:ln w="9525">
            <a:noFill/>
            <a:miter lim="800000"/>
            <a:headEnd/>
            <a:tailEnd/>
          </a:ln>
        </p:spPr>
      </p:pic>
      <p:pic>
        <p:nvPicPr>
          <p:cNvPr id="107539" name="Picture 29" descr="LKH06019.png"/>
          <p:cNvPicPr>
            <a:picLocks noChangeAspect="1"/>
          </p:cNvPicPr>
          <p:nvPr/>
        </p:nvPicPr>
        <p:blipFill>
          <a:blip r:embed="rId9" cstate="print"/>
          <a:srcRect/>
          <a:stretch>
            <a:fillRect/>
          </a:stretch>
        </p:blipFill>
        <p:spPr bwMode="auto">
          <a:xfrm>
            <a:off x="8388606" y="5573236"/>
            <a:ext cx="2352040" cy="845820"/>
          </a:xfrm>
          <a:prstGeom prst="rect">
            <a:avLst/>
          </a:prstGeom>
          <a:noFill/>
          <a:ln w="9525">
            <a:noFill/>
            <a:miter lim="800000"/>
            <a:headEnd/>
            <a:tailEnd/>
          </a:ln>
        </p:spPr>
      </p:pic>
      <p:pic>
        <p:nvPicPr>
          <p:cNvPr id="107540" name="Picture 22" descr="LKJ15050.png"/>
          <p:cNvPicPr>
            <a:picLocks noChangeAspect="1"/>
          </p:cNvPicPr>
          <p:nvPr/>
        </p:nvPicPr>
        <p:blipFill>
          <a:blip r:embed="rId10" cstate="print"/>
          <a:srcRect/>
          <a:stretch>
            <a:fillRect/>
          </a:stretch>
        </p:blipFill>
        <p:spPr bwMode="auto">
          <a:xfrm>
            <a:off x="11759185" y="5357970"/>
            <a:ext cx="2514600" cy="1508760"/>
          </a:xfrm>
          <a:prstGeom prst="rect">
            <a:avLst/>
          </a:prstGeom>
          <a:noFill/>
          <a:ln w="9525">
            <a:noFill/>
            <a:miter lim="800000"/>
            <a:headEnd/>
            <a:tailEnd/>
          </a:ln>
        </p:spPr>
      </p:pic>
      <p:sp>
        <p:nvSpPr>
          <p:cNvPr id="22" name="TextBox 21"/>
          <p:cNvSpPr txBox="1"/>
          <p:nvPr/>
        </p:nvSpPr>
        <p:spPr>
          <a:xfrm>
            <a:off x="2036618" y="1246909"/>
            <a:ext cx="2535382" cy="492443"/>
          </a:xfrm>
          <a:prstGeom prst="rect">
            <a:avLst/>
          </a:prstGeom>
          <a:noFill/>
        </p:spPr>
        <p:txBody>
          <a:bodyPr wrap="square" rtlCol="0">
            <a:spAutoFit/>
          </a:bodyPr>
          <a:lstStyle/>
          <a:p>
            <a:pPr algn="ctr"/>
            <a:r>
              <a:rPr lang="es-AR" dirty="0" err="1" smtClean="0"/>
              <a:t>Nexus</a:t>
            </a:r>
            <a:r>
              <a:rPr lang="es-AR" dirty="0" smtClean="0"/>
              <a:t> 7010</a:t>
            </a:r>
            <a:endParaRPr lang="en-US" dirty="0"/>
          </a:p>
        </p:txBody>
      </p:sp>
      <p:sp>
        <p:nvSpPr>
          <p:cNvPr id="23" name="TextBox 22"/>
          <p:cNvSpPr txBox="1"/>
          <p:nvPr/>
        </p:nvSpPr>
        <p:spPr>
          <a:xfrm>
            <a:off x="10605654" y="879764"/>
            <a:ext cx="2535382" cy="492443"/>
          </a:xfrm>
          <a:prstGeom prst="rect">
            <a:avLst/>
          </a:prstGeom>
          <a:noFill/>
        </p:spPr>
        <p:txBody>
          <a:bodyPr wrap="square" rtlCol="0">
            <a:spAutoFit/>
          </a:bodyPr>
          <a:lstStyle/>
          <a:p>
            <a:pPr algn="ctr"/>
            <a:r>
              <a:rPr lang="es-AR" dirty="0" err="1" smtClean="0"/>
              <a:t>Nexus</a:t>
            </a:r>
            <a:r>
              <a:rPr lang="es-AR" dirty="0" smtClean="0"/>
              <a:t> 7018</a:t>
            </a:r>
            <a:endParaRPr lang="en-US" dirty="0"/>
          </a:p>
        </p:txBody>
      </p:sp>
    </p:spTree>
  </p:cSld>
  <p:clrMapOvr>
    <a:masterClrMapping/>
  </p:clrMapOvr>
  <p:transition>
    <p:pull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todaysfacilitymanager.com/facilityblog/wp-content/uploads/green_datacenter-ibm.jpg"/>
          <p:cNvPicPr>
            <a:picLocks noChangeAspect="1" noChangeArrowheads="1"/>
          </p:cNvPicPr>
          <p:nvPr/>
        </p:nvPicPr>
        <p:blipFill>
          <a:blip r:embed="rId2" cstate="print"/>
          <a:srcRect/>
          <a:stretch>
            <a:fillRect/>
          </a:stretch>
        </p:blipFill>
        <p:spPr bwMode="auto">
          <a:xfrm>
            <a:off x="1" y="0"/>
            <a:ext cx="14677179" cy="8229600"/>
          </a:xfrm>
          <a:prstGeom prst="rect">
            <a:avLst/>
          </a:prstGeom>
          <a:noFill/>
        </p:spPr>
      </p:pic>
      <p:pic>
        <p:nvPicPr>
          <p:cNvPr id="12" name="Picture 5" descr="Cisco_Logo_RGB-2Color_Video"/>
          <p:cNvPicPr>
            <a:picLocks noChangeAspect="1" noChangeArrowheads="1"/>
          </p:cNvPicPr>
          <p:nvPr/>
        </p:nvPicPr>
        <p:blipFill>
          <a:blip r:embed="rId3" cstate="print"/>
          <a:srcRect/>
          <a:stretch>
            <a:fillRect/>
          </a:stretch>
        </p:blipFill>
        <p:spPr bwMode="auto">
          <a:xfrm>
            <a:off x="8615778" y="5964382"/>
            <a:ext cx="1608879" cy="812517"/>
          </a:xfrm>
          <a:prstGeom prst="rect">
            <a:avLst/>
          </a:prstGeom>
          <a:noFill/>
          <a:ln w="9525">
            <a:noFill/>
            <a:miter lim="800000"/>
            <a:headEnd/>
            <a:tailEnd/>
          </a:ln>
        </p:spPr>
      </p:pic>
      <p:sp>
        <p:nvSpPr>
          <p:cNvPr id="13" name="Title 1"/>
          <p:cNvSpPr>
            <a:spLocks noGrp="1"/>
          </p:cNvSpPr>
          <p:nvPr>
            <p:ph type="ctrTitle"/>
          </p:nvPr>
        </p:nvSpPr>
        <p:spPr>
          <a:xfrm>
            <a:off x="-544482" y="-216128"/>
            <a:ext cx="14874240" cy="1371600"/>
          </a:xfrm>
        </p:spPr>
        <p:txBody>
          <a:bodyPr/>
          <a:lstStyle/>
          <a:p>
            <a:pPr algn="ctr"/>
            <a:r>
              <a:rPr lang="en-US" sz="6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onsolas"/>
                <a:cs typeface="Consolas"/>
              </a:rPr>
              <a:t>Arquitecturas</a:t>
            </a:r>
            <a:r>
              <a:rPr lang="en-US" sz="6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onsolas"/>
                <a:cs typeface="Consolas"/>
              </a:rPr>
              <a:t> de Centro de </a:t>
            </a:r>
            <a:r>
              <a:rPr lang="en-US" sz="66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Consolas"/>
                <a:cs typeface="Consolas"/>
              </a:rPr>
              <a:t>Datos</a:t>
            </a:r>
            <a:endParaRPr lang="en-US" sz="6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ndParaRPr>
          </a:p>
        </p:txBody>
      </p:sp>
      <p:sp>
        <p:nvSpPr>
          <p:cNvPr id="14" name="Subtitle 4"/>
          <p:cNvSpPr>
            <a:spLocks noGrp="1"/>
          </p:cNvSpPr>
          <p:nvPr>
            <p:ph type="subTitle" idx="1"/>
          </p:nvPr>
        </p:nvSpPr>
        <p:spPr>
          <a:xfrm>
            <a:off x="6698495" y="7091010"/>
            <a:ext cx="6468022" cy="1658136"/>
          </a:xfrm>
        </p:spPr>
        <p:txBody>
          <a:bodyPr/>
          <a:lstStyle/>
          <a:p>
            <a:pPr lvl="0"/>
            <a:r>
              <a:rPr lang="en-US" sz="2600" b="1" dirty="0" smtClean="0"/>
              <a:t>Gustavo Giaccio </a:t>
            </a:r>
            <a:r>
              <a:rPr lang="en-US" sz="2300" dirty="0" smtClean="0"/>
              <a:t>Systems Engineer </a:t>
            </a:r>
            <a:endParaRPr lang="en-US" sz="2300" dirty="0"/>
          </a:p>
          <a:p>
            <a:pPr lvl="0"/>
            <a:endParaRPr lang="en-US" sz="2300" dirty="0" smtClean="0"/>
          </a:p>
          <a:p>
            <a:pPr lvl="0"/>
            <a:endParaRPr lang="en-US" sz="2600" dirty="0"/>
          </a:p>
        </p:txBody>
      </p:sp>
      <p:sp>
        <p:nvSpPr>
          <p:cNvPr id="15" name="TextBox 14"/>
          <p:cNvSpPr txBox="1"/>
          <p:nvPr/>
        </p:nvSpPr>
        <p:spPr>
          <a:xfrm>
            <a:off x="6705601" y="954765"/>
            <a:ext cx="7936562" cy="655118"/>
          </a:xfrm>
          <a:prstGeom prst="rect">
            <a:avLst/>
          </a:prstGeom>
          <a:noFill/>
        </p:spPr>
        <p:txBody>
          <a:bodyPr wrap="square" lIns="130622" tIns="65311" rIns="130622" bIns="65311" rtlCol="0">
            <a:spAutoFit/>
          </a:bodyPr>
          <a:lstStyle/>
          <a:p>
            <a:pPr algn="r"/>
            <a:r>
              <a:rPr lang="es-AR" sz="3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Para empresas en crecimiento</a:t>
            </a:r>
            <a:endParaRPr lang="en-US" sz="3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9" name="Rounded Rectangle 38"/>
          <p:cNvSpPr/>
          <p:nvPr/>
        </p:nvSpPr>
        <p:spPr>
          <a:xfrm rot="10800000" flipH="1">
            <a:off x="9391792" y="7936991"/>
            <a:ext cx="1248499" cy="398345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0" name="Rounded Rectangle 39"/>
          <p:cNvSpPr/>
          <p:nvPr/>
        </p:nvSpPr>
        <p:spPr>
          <a:xfrm rot="10800000" flipH="1">
            <a:off x="11093130" y="7936992"/>
            <a:ext cx="1050102" cy="180898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1" name="Rounded Rectangle 40"/>
          <p:cNvSpPr/>
          <p:nvPr/>
        </p:nvSpPr>
        <p:spPr>
          <a:xfrm rot="10800000" flipH="1">
            <a:off x="3506379" y="8063341"/>
            <a:ext cx="1060078" cy="7597278"/>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2" name="Rounded Rectangle 41"/>
          <p:cNvSpPr/>
          <p:nvPr/>
        </p:nvSpPr>
        <p:spPr>
          <a:xfrm rot="10800000" flipH="1">
            <a:off x="5405839" y="7856842"/>
            <a:ext cx="1246970" cy="6655572"/>
          </a:xfrm>
          <a:prstGeom prst="roundRect">
            <a:avLst>
              <a:gd name="adj" fmla="val 50000"/>
            </a:avLst>
          </a:prstGeom>
          <a:solidFill>
            <a:srgbClr val="0070C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3" name="Rounded Rectangle 42"/>
          <p:cNvSpPr/>
          <p:nvPr/>
        </p:nvSpPr>
        <p:spPr>
          <a:xfrm rot="10800000" flipH="1">
            <a:off x="546101" y="8050503"/>
            <a:ext cx="1248499" cy="398345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
        <p:nvSpPr>
          <p:cNvPr id="44" name="Rounded Rectangle 43"/>
          <p:cNvSpPr/>
          <p:nvPr/>
        </p:nvSpPr>
        <p:spPr>
          <a:xfrm rot="10800000" flipH="1">
            <a:off x="12861202" y="9981922"/>
            <a:ext cx="1248499" cy="3983459"/>
          </a:xfrm>
          <a:prstGeom prst="roundRect">
            <a:avLst>
              <a:gd name="adj" fmla="val 50000"/>
            </a:avLst>
          </a:prstGeom>
          <a:solidFill>
            <a:schemeClr val="accent3">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latin typeface="+mj-lt"/>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6" dur="16400" fill="hold"/>
                                        <p:tgtEl>
                                          <p:spTgt spid="39"/>
                                        </p:tgtEl>
                                        <p:attrNameLst>
                                          <p:attrName>ppt_x</p:attrName>
                                          <p:attrName>ppt_y</p:attrName>
                                        </p:attrNameLst>
                                      </p:cBhvr>
                                      <p:rCtr x="0" y="-504"/>
                                    </p:animMotion>
                                  </p:childTnLst>
                                </p:cTn>
                              </p:par>
                              <p:par>
                                <p:cTn id="7"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8" dur="10900" fill="hold"/>
                                        <p:tgtEl>
                                          <p:spTgt spid="40"/>
                                        </p:tgtEl>
                                        <p:attrNameLst>
                                          <p:attrName>ppt_x</p:attrName>
                                          <p:attrName>ppt_y</p:attrName>
                                        </p:attrNameLst>
                                      </p:cBhvr>
                                      <p:rCtr x="0" y="-173"/>
                                    </p:animMotion>
                                  </p:childTnLst>
                                </p:cTn>
                              </p:par>
                              <p:par>
                                <p:cTn id="9"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0" dur="12100" fill="hold"/>
                                        <p:tgtEl>
                                          <p:spTgt spid="41"/>
                                        </p:tgtEl>
                                        <p:attrNameLst>
                                          <p:attrName>ppt_x</p:attrName>
                                          <p:attrName>ppt_y</p:attrName>
                                        </p:attrNameLst>
                                      </p:cBhvr>
                                      <p:rCtr x="0" y="-768"/>
                                    </p:animMotion>
                                  </p:childTnLst>
                                </p:cTn>
                              </p:par>
                              <p:par>
                                <p:cTn id="11"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2" dur="8400" fill="hold"/>
                                        <p:tgtEl>
                                          <p:spTgt spid="42"/>
                                        </p:tgtEl>
                                        <p:attrNameLst>
                                          <p:attrName>ppt_x</p:attrName>
                                          <p:attrName>ppt_y</p:attrName>
                                        </p:attrNameLst>
                                      </p:cBhvr>
                                      <p:rCtr x="0" y="-504"/>
                                    </p:animMotion>
                                  </p:childTnLst>
                                </p:cTn>
                              </p:par>
                              <p:par>
                                <p:cTn id="1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14" dur="11500" fill="hold"/>
                                        <p:tgtEl>
                                          <p:spTgt spid="43"/>
                                        </p:tgtEl>
                                        <p:attrNameLst>
                                          <p:attrName>ppt_x</p:attrName>
                                          <p:attrName>ppt_y</p:attrName>
                                        </p:attrNameLst>
                                      </p:cBhvr>
                                      <p:rCtr x="0" y="-661"/>
                                    </p:animMotion>
                                  </p:childTnLst>
                                </p:cTn>
                              </p:par>
                              <p:par>
                                <p:cTn id="1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16" dur="7300" fill="hold"/>
                                        <p:tgtEl>
                                          <p:spTgt spid="44"/>
                                        </p:tgtEl>
                                        <p:attrNameLst>
                                          <p:attrName>ppt_x</p:attrName>
                                          <p:attrName>ppt_y</p:attrName>
                                        </p:attrNameLst>
                                      </p:cBhvr>
                                      <p:rCtr x="0" y="-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5"/>
          <p:cNvPicPr>
            <a:picLocks noChangeAspect="1" noChangeArrowheads="1"/>
          </p:cNvPicPr>
          <p:nvPr/>
        </p:nvPicPr>
        <p:blipFill>
          <a:blip r:embed="rId3" cstate="print">
            <a:clrChange>
              <a:clrFrom>
                <a:srgbClr val="BEBEBF"/>
              </a:clrFrom>
              <a:clrTo>
                <a:srgbClr val="BEBEBF">
                  <a:alpha val="0"/>
                </a:srgbClr>
              </a:clrTo>
            </a:clrChange>
          </a:blip>
          <a:srcRect l="16446" t="3227" r="14406" b="3542"/>
          <a:stretch>
            <a:fillRect/>
          </a:stretch>
        </p:blipFill>
        <p:spPr bwMode="auto">
          <a:xfrm>
            <a:off x="7978837" y="1916430"/>
            <a:ext cx="3997960" cy="5374006"/>
          </a:xfrm>
          <a:prstGeom prst="rect">
            <a:avLst/>
          </a:prstGeom>
          <a:noFill/>
          <a:ln w="9525">
            <a:noFill/>
            <a:miter lim="800000"/>
            <a:headEnd/>
            <a:tailEnd/>
          </a:ln>
        </p:spPr>
      </p:pic>
      <p:sp>
        <p:nvSpPr>
          <p:cNvPr id="66" name="Rectangle 65"/>
          <p:cNvSpPr/>
          <p:nvPr/>
        </p:nvSpPr>
        <p:spPr>
          <a:xfrm>
            <a:off x="7855527" y="1745673"/>
            <a:ext cx="374073" cy="5652654"/>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7" name="Rectangle 66"/>
          <p:cNvSpPr/>
          <p:nvPr/>
        </p:nvSpPr>
        <p:spPr>
          <a:xfrm>
            <a:off x="11644745" y="1773382"/>
            <a:ext cx="374073" cy="5652654"/>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8" name="Rectangle 67"/>
          <p:cNvSpPr/>
          <p:nvPr/>
        </p:nvSpPr>
        <p:spPr>
          <a:xfrm>
            <a:off x="8181109" y="1600200"/>
            <a:ext cx="3519055" cy="394855"/>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9" name="Rectangle 68"/>
          <p:cNvSpPr/>
          <p:nvPr/>
        </p:nvSpPr>
        <p:spPr>
          <a:xfrm>
            <a:off x="8229600" y="7135090"/>
            <a:ext cx="3519055" cy="394855"/>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2" name="Group 2"/>
          <p:cNvGrpSpPr>
            <a:grpSpLocks/>
          </p:cNvGrpSpPr>
          <p:nvPr/>
        </p:nvGrpSpPr>
        <p:grpSpPr bwMode="auto">
          <a:xfrm>
            <a:off x="3030222" y="1800226"/>
            <a:ext cx="3599179" cy="5465444"/>
            <a:chOff x="1744" y="1392"/>
            <a:chExt cx="1920" cy="4080"/>
          </a:xfrm>
        </p:grpSpPr>
        <p:pic>
          <p:nvPicPr>
            <p:cNvPr id="108608" name="Picture 3" descr="HKH06002_bLACK"/>
            <p:cNvPicPr>
              <a:picLocks noChangeAspect="1" noChangeArrowheads="1"/>
            </p:cNvPicPr>
            <p:nvPr/>
          </p:nvPicPr>
          <p:blipFill>
            <a:blip r:embed="rId4" cstate="print"/>
            <a:srcRect/>
            <a:stretch>
              <a:fillRect/>
            </a:stretch>
          </p:blipFill>
          <p:spPr bwMode="auto">
            <a:xfrm>
              <a:off x="1744" y="1392"/>
              <a:ext cx="1920" cy="4080"/>
            </a:xfrm>
            <a:prstGeom prst="rect">
              <a:avLst/>
            </a:prstGeom>
            <a:noFill/>
            <a:ln w="9525">
              <a:noFill/>
              <a:miter lim="800000"/>
              <a:headEnd/>
              <a:tailEnd/>
            </a:ln>
          </p:spPr>
        </p:pic>
        <p:sp>
          <p:nvSpPr>
            <p:cNvPr id="108609" name="Rectangle 4"/>
            <p:cNvSpPr>
              <a:spLocks noChangeArrowheads="1"/>
            </p:cNvSpPr>
            <p:nvPr/>
          </p:nvSpPr>
          <p:spPr bwMode="auto">
            <a:xfrm>
              <a:off x="2992" y="2287"/>
              <a:ext cx="480" cy="113"/>
            </a:xfrm>
            <a:prstGeom prst="rect">
              <a:avLst/>
            </a:prstGeom>
            <a:solidFill>
              <a:srgbClr val="BCBCBC"/>
            </a:solidFill>
            <a:ln w="9525">
              <a:noFill/>
              <a:miter lim="800000"/>
              <a:headEnd/>
              <a:tailEnd/>
            </a:ln>
          </p:spPr>
          <p:txBody>
            <a:bodyPr wrap="none" lIns="82124" tIns="41061" rIns="82124" bIns="41061" anchor="ctr"/>
            <a:lstStyle/>
            <a:p>
              <a:pPr algn="ctr" eaLnBrk="0" hangingPunct="0">
                <a:lnSpc>
                  <a:spcPct val="90000"/>
                </a:lnSpc>
              </a:pPr>
              <a:endParaRPr lang="en-US">
                <a:solidFill>
                  <a:schemeClr val="bg1"/>
                </a:solidFill>
              </a:endParaRPr>
            </a:p>
          </p:txBody>
        </p:sp>
      </p:grpSp>
      <p:sp>
        <p:nvSpPr>
          <p:cNvPr id="108551" name="Rectangle 10"/>
          <p:cNvSpPr>
            <a:spLocks noChangeArrowheads="1"/>
          </p:cNvSpPr>
          <p:nvPr/>
        </p:nvSpPr>
        <p:spPr bwMode="auto">
          <a:xfrm>
            <a:off x="7592756" y="7184508"/>
            <a:ext cx="4531360" cy="478556"/>
          </a:xfrm>
          <a:prstGeom prst="rect">
            <a:avLst/>
          </a:prstGeom>
          <a:noFill/>
          <a:ln w="9525">
            <a:noFill/>
            <a:miter lim="800000"/>
            <a:headEnd/>
            <a:tailEnd/>
          </a:ln>
        </p:spPr>
        <p:txBody>
          <a:bodyPr lIns="117314" tIns="58656" rIns="117314" bIns="58656" anchor="ctr">
            <a:spAutoFit/>
          </a:bodyPr>
          <a:lstStyle/>
          <a:p>
            <a:pPr algn="ctr" eaLnBrk="0" hangingPunct="0">
              <a:lnSpc>
                <a:spcPct val="90000"/>
              </a:lnSpc>
            </a:pPr>
            <a:endParaRPr lang="en-US">
              <a:solidFill>
                <a:schemeClr val="bg1"/>
              </a:solidFill>
            </a:endParaRPr>
          </a:p>
        </p:txBody>
      </p:sp>
      <p:sp>
        <p:nvSpPr>
          <p:cNvPr id="108552" name="Rectangle 11"/>
          <p:cNvSpPr>
            <a:spLocks noChangeArrowheads="1"/>
          </p:cNvSpPr>
          <p:nvPr/>
        </p:nvSpPr>
        <p:spPr bwMode="auto">
          <a:xfrm>
            <a:off x="7882316" y="960873"/>
            <a:ext cx="4267200" cy="478556"/>
          </a:xfrm>
          <a:prstGeom prst="rect">
            <a:avLst/>
          </a:prstGeom>
          <a:noFill/>
          <a:ln w="9525">
            <a:noFill/>
            <a:miter lim="800000"/>
            <a:headEnd/>
            <a:tailEnd/>
          </a:ln>
        </p:spPr>
        <p:txBody>
          <a:bodyPr lIns="117314" tIns="58656" rIns="117314" bIns="58656" anchor="ctr">
            <a:spAutoFit/>
          </a:bodyPr>
          <a:lstStyle/>
          <a:p>
            <a:pPr algn="ctr" eaLnBrk="0" hangingPunct="0">
              <a:lnSpc>
                <a:spcPct val="90000"/>
              </a:lnSpc>
            </a:pPr>
            <a:endParaRPr lang="en-US">
              <a:solidFill>
                <a:schemeClr val="bg1"/>
              </a:solidFill>
            </a:endParaRPr>
          </a:p>
        </p:txBody>
      </p:sp>
      <p:sp>
        <p:nvSpPr>
          <p:cNvPr id="1181708" name="Line 12"/>
          <p:cNvSpPr>
            <a:spLocks noChangeShapeType="1"/>
          </p:cNvSpPr>
          <p:nvPr/>
        </p:nvSpPr>
        <p:spPr bwMode="auto">
          <a:xfrm flipH="1">
            <a:off x="10478197" y="4259580"/>
            <a:ext cx="1925320" cy="432436"/>
          </a:xfrm>
          <a:prstGeom prst="line">
            <a:avLst/>
          </a:prstGeom>
          <a:noFill/>
          <a:ln w="38100">
            <a:solidFill>
              <a:schemeClr val="accent1"/>
            </a:solidFill>
            <a:round/>
            <a:headEnd/>
            <a:tailEnd type="triangle" w="med" len="med"/>
          </a:ln>
        </p:spPr>
        <p:txBody>
          <a:bodyPr lIns="117314" tIns="58656" rIns="117314" bIns="58656"/>
          <a:lstStyle/>
          <a:p>
            <a:endParaRPr lang="en-US">
              <a:solidFill>
                <a:schemeClr val="bg1"/>
              </a:solidFill>
            </a:endParaRPr>
          </a:p>
        </p:txBody>
      </p:sp>
      <p:sp>
        <p:nvSpPr>
          <p:cNvPr id="1181709" name="Line 13"/>
          <p:cNvSpPr>
            <a:spLocks noChangeShapeType="1"/>
          </p:cNvSpPr>
          <p:nvPr/>
        </p:nvSpPr>
        <p:spPr bwMode="auto">
          <a:xfrm flipH="1">
            <a:off x="9035477" y="6136006"/>
            <a:ext cx="3014981" cy="142874"/>
          </a:xfrm>
          <a:prstGeom prst="line">
            <a:avLst/>
          </a:prstGeom>
          <a:noFill/>
          <a:ln w="38100">
            <a:solidFill>
              <a:schemeClr val="accent1"/>
            </a:solidFill>
            <a:round/>
            <a:headEnd/>
            <a:tailEnd type="triangle" w="med" len="med"/>
          </a:ln>
        </p:spPr>
        <p:txBody>
          <a:bodyPr lIns="117314" tIns="58656" rIns="117314" bIns="58656"/>
          <a:lstStyle/>
          <a:p>
            <a:endParaRPr lang="en-US">
              <a:solidFill>
                <a:schemeClr val="bg1"/>
              </a:solidFill>
            </a:endParaRPr>
          </a:p>
        </p:txBody>
      </p:sp>
      <p:sp>
        <p:nvSpPr>
          <p:cNvPr id="1181710" name="Line 14"/>
          <p:cNvSpPr>
            <a:spLocks noChangeShapeType="1"/>
          </p:cNvSpPr>
          <p:nvPr/>
        </p:nvSpPr>
        <p:spPr bwMode="auto">
          <a:xfrm flipH="1">
            <a:off x="10864277" y="3512820"/>
            <a:ext cx="1216661" cy="169546"/>
          </a:xfrm>
          <a:prstGeom prst="line">
            <a:avLst/>
          </a:prstGeom>
          <a:noFill/>
          <a:ln w="38100">
            <a:solidFill>
              <a:schemeClr val="accent1"/>
            </a:solidFill>
            <a:round/>
            <a:headEnd/>
            <a:tailEnd type="triangle" w="med" len="med"/>
          </a:ln>
        </p:spPr>
        <p:txBody>
          <a:bodyPr lIns="117314" tIns="58656" rIns="117314" bIns="58656"/>
          <a:lstStyle/>
          <a:p>
            <a:endParaRPr lang="en-US">
              <a:solidFill>
                <a:schemeClr val="bg1"/>
              </a:solidFill>
            </a:endParaRPr>
          </a:p>
        </p:txBody>
      </p:sp>
      <p:sp>
        <p:nvSpPr>
          <p:cNvPr id="108556" name="Line 15"/>
          <p:cNvSpPr>
            <a:spLocks noChangeShapeType="1"/>
          </p:cNvSpPr>
          <p:nvPr/>
        </p:nvSpPr>
        <p:spPr bwMode="auto">
          <a:xfrm>
            <a:off x="8169338" y="7505700"/>
            <a:ext cx="3561080" cy="0"/>
          </a:xfrm>
          <a:prstGeom prst="line">
            <a:avLst/>
          </a:prstGeom>
          <a:noFill/>
          <a:ln w="9525">
            <a:solidFill>
              <a:schemeClr val="bg2"/>
            </a:solidFill>
            <a:round/>
            <a:headEnd/>
            <a:tailEnd/>
          </a:ln>
        </p:spPr>
        <p:txBody>
          <a:bodyPr lIns="117314" tIns="58656" rIns="117314" bIns="58656"/>
          <a:lstStyle/>
          <a:p>
            <a:endParaRPr lang="en-US">
              <a:solidFill>
                <a:schemeClr val="bg1"/>
              </a:solidFill>
            </a:endParaRPr>
          </a:p>
        </p:txBody>
      </p:sp>
      <p:sp>
        <p:nvSpPr>
          <p:cNvPr id="108557" name="Line 16"/>
          <p:cNvSpPr>
            <a:spLocks noChangeShapeType="1"/>
          </p:cNvSpPr>
          <p:nvPr/>
        </p:nvSpPr>
        <p:spPr bwMode="auto">
          <a:xfrm flipH="1">
            <a:off x="8174418" y="7368540"/>
            <a:ext cx="5080" cy="230506"/>
          </a:xfrm>
          <a:prstGeom prst="line">
            <a:avLst/>
          </a:prstGeom>
          <a:noFill/>
          <a:ln w="9525">
            <a:solidFill>
              <a:schemeClr val="bg2"/>
            </a:solidFill>
            <a:round/>
            <a:headEnd/>
            <a:tailEnd/>
          </a:ln>
        </p:spPr>
        <p:txBody>
          <a:bodyPr lIns="117314" tIns="58656" rIns="117314" bIns="58656"/>
          <a:lstStyle/>
          <a:p>
            <a:endParaRPr lang="en-US">
              <a:solidFill>
                <a:schemeClr val="bg1"/>
              </a:solidFill>
            </a:endParaRPr>
          </a:p>
        </p:txBody>
      </p:sp>
      <p:sp>
        <p:nvSpPr>
          <p:cNvPr id="108558" name="Text Box 17"/>
          <p:cNvSpPr txBox="1">
            <a:spLocks noChangeArrowheads="1"/>
          </p:cNvSpPr>
          <p:nvPr/>
        </p:nvSpPr>
        <p:spPr bwMode="auto">
          <a:xfrm>
            <a:off x="9266617" y="7177174"/>
            <a:ext cx="1408703" cy="333895"/>
          </a:xfrm>
          <a:prstGeom prst="rect">
            <a:avLst/>
          </a:prstGeom>
          <a:noFill/>
          <a:ln w="9525">
            <a:noFill/>
            <a:miter lim="800000"/>
            <a:headEnd/>
            <a:tailEnd/>
          </a:ln>
        </p:spPr>
        <p:txBody>
          <a:bodyPr wrap="none" lIns="117308" tIns="58653" rIns="117308" bIns="58653">
            <a:spAutoFit/>
          </a:bodyPr>
          <a:lstStyle/>
          <a:p>
            <a:pPr eaLnBrk="0" hangingPunct="0"/>
            <a:r>
              <a:rPr lang="en-US" sz="1400" dirty="0">
                <a:solidFill>
                  <a:schemeClr val="bg1"/>
                </a:solidFill>
                <a:ea typeface="ヒラギノ角ゴ Pro W3" charset="-128"/>
              </a:rPr>
              <a:t>17.3” (</a:t>
            </a:r>
            <a:r>
              <a:rPr lang="en-US" sz="1400" dirty="0" err="1">
                <a:solidFill>
                  <a:schemeClr val="bg1"/>
                </a:solidFill>
                <a:ea typeface="ヒラギノ角ゴ Pro W3" charset="-128"/>
              </a:rPr>
              <a:t>439mm</a:t>
            </a:r>
            <a:r>
              <a:rPr lang="en-US" sz="1400" dirty="0">
                <a:solidFill>
                  <a:schemeClr val="bg1"/>
                </a:solidFill>
                <a:ea typeface="ヒラギノ角ゴ Pro W3" charset="-128"/>
              </a:rPr>
              <a:t>)</a:t>
            </a:r>
          </a:p>
        </p:txBody>
      </p:sp>
      <p:sp>
        <p:nvSpPr>
          <p:cNvPr id="1181714" name="Line 18"/>
          <p:cNvSpPr>
            <a:spLocks noChangeShapeType="1"/>
          </p:cNvSpPr>
          <p:nvPr/>
        </p:nvSpPr>
        <p:spPr bwMode="auto">
          <a:xfrm flipH="1" flipV="1">
            <a:off x="10671236" y="2815590"/>
            <a:ext cx="1402080" cy="569596"/>
          </a:xfrm>
          <a:prstGeom prst="line">
            <a:avLst/>
          </a:prstGeom>
          <a:noFill/>
          <a:ln w="38100">
            <a:solidFill>
              <a:schemeClr val="accent1"/>
            </a:solidFill>
            <a:round/>
            <a:headEnd/>
            <a:tailEnd type="triangle" w="med" len="med"/>
          </a:ln>
        </p:spPr>
        <p:txBody>
          <a:bodyPr lIns="117314" tIns="58656" rIns="117314" bIns="58656"/>
          <a:lstStyle/>
          <a:p>
            <a:endParaRPr lang="en-US">
              <a:solidFill>
                <a:schemeClr val="bg1"/>
              </a:solidFill>
            </a:endParaRPr>
          </a:p>
        </p:txBody>
      </p:sp>
      <p:sp>
        <p:nvSpPr>
          <p:cNvPr id="108560" name="Text Box 19"/>
          <p:cNvSpPr txBox="1">
            <a:spLocks noChangeArrowheads="1"/>
          </p:cNvSpPr>
          <p:nvPr/>
        </p:nvSpPr>
        <p:spPr bwMode="auto">
          <a:xfrm rot="-5400000">
            <a:off x="6638715" y="4483938"/>
            <a:ext cx="2165320" cy="333895"/>
          </a:xfrm>
          <a:prstGeom prst="rect">
            <a:avLst/>
          </a:prstGeom>
          <a:noFill/>
          <a:ln w="9525">
            <a:noFill/>
            <a:miter lim="800000"/>
            <a:headEnd/>
            <a:tailEnd/>
          </a:ln>
        </p:spPr>
        <p:txBody>
          <a:bodyPr wrap="none" lIns="117308" tIns="58653" rIns="117308" bIns="58653">
            <a:spAutoFit/>
          </a:bodyPr>
          <a:lstStyle/>
          <a:p>
            <a:pPr eaLnBrk="0" hangingPunct="0"/>
            <a:r>
              <a:rPr lang="en-US" sz="1400" dirty="0">
                <a:solidFill>
                  <a:schemeClr val="bg1"/>
                </a:solidFill>
                <a:ea typeface="ヒラギノ角ゴ Pro W3" charset="-128"/>
              </a:rPr>
              <a:t>21 RU  36.75”  (</a:t>
            </a:r>
            <a:r>
              <a:rPr lang="en-US" sz="1400" dirty="0" err="1">
                <a:solidFill>
                  <a:schemeClr val="bg1"/>
                </a:solidFill>
                <a:ea typeface="ヒラギノ角ゴ Pro W3" charset="-128"/>
              </a:rPr>
              <a:t>934mm</a:t>
            </a:r>
            <a:r>
              <a:rPr lang="en-US" sz="1400" dirty="0">
                <a:solidFill>
                  <a:schemeClr val="bg1"/>
                </a:solidFill>
                <a:ea typeface="ヒラギノ角ゴ Pro W3" charset="-128"/>
              </a:rPr>
              <a:t>)</a:t>
            </a:r>
          </a:p>
        </p:txBody>
      </p:sp>
      <p:sp>
        <p:nvSpPr>
          <p:cNvPr id="1181716" name="Line 20"/>
          <p:cNvSpPr>
            <a:spLocks noChangeShapeType="1"/>
          </p:cNvSpPr>
          <p:nvPr/>
        </p:nvSpPr>
        <p:spPr bwMode="auto">
          <a:xfrm flipH="1">
            <a:off x="8555417" y="5196840"/>
            <a:ext cx="3655059" cy="144780"/>
          </a:xfrm>
          <a:prstGeom prst="line">
            <a:avLst/>
          </a:prstGeom>
          <a:noFill/>
          <a:ln w="38100">
            <a:solidFill>
              <a:schemeClr val="accent1"/>
            </a:solidFill>
            <a:round/>
            <a:headEnd/>
            <a:tailEnd type="triangle" w="med" len="med"/>
          </a:ln>
        </p:spPr>
        <p:txBody>
          <a:bodyPr lIns="117314" tIns="58656" rIns="117314" bIns="58656"/>
          <a:lstStyle/>
          <a:p>
            <a:endParaRPr lang="en-US">
              <a:solidFill>
                <a:schemeClr val="bg1"/>
              </a:solidFill>
            </a:endParaRPr>
          </a:p>
        </p:txBody>
      </p:sp>
      <p:sp>
        <p:nvSpPr>
          <p:cNvPr id="108562" name="Line 21"/>
          <p:cNvSpPr>
            <a:spLocks noChangeShapeType="1"/>
          </p:cNvSpPr>
          <p:nvPr/>
        </p:nvSpPr>
        <p:spPr bwMode="auto">
          <a:xfrm>
            <a:off x="7882316" y="2023110"/>
            <a:ext cx="193040" cy="0"/>
          </a:xfrm>
          <a:prstGeom prst="line">
            <a:avLst/>
          </a:prstGeom>
          <a:noFill/>
          <a:ln w="9525">
            <a:solidFill>
              <a:schemeClr val="bg2"/>
            </a:solidFill>
            <a:round/>
            <a:headEnd/>
            <a:tailEnd/>
          </a:ln>
        </p:spPr>
        <p:txBody>
          <a:bodyPr lIns="117314" tIns="58656" rIns="117314" bIns="58656"/>
          <a:lstStyle/>
          <a:p>
            <a:endParaRPr lang="en-US">
              <a:solidFill>
                <a:schemeClr val="bg1"/>
              </a:solidFill>
            </a:endParaRPr>
          </a:p>
        </p:txBody>
      </p:sp>
      <p:sp>
        <p:nvSpPr>
          <p:cNvPr id="108563" name="Rectangle 22"/>
          <p:cNvSpPr>
            <a:spLocks noGrp="1" noChangeArrowheads="1"/>
          </p:cNvSpPr>
          <p:nvPr>
            <p:ph type="title"/>
          </p:nvPr>
        </p:nvSpPr>
        <p:spPr>
          <a:xfrm>
            <a:off x="30703" y="-4158"/>
            <a:ext cx="13032739" cy="1005840"/>
          </a:xfrm>
          <a:noFill/>
        </p:spPr>
        <p:txBody>
          <a:bodyPr vert="horz" lIns="130474" tIns="65237" rIns="117428" bIns="65237" rtlCol="0" anchor="b" anchorCtr="0">
            <a:noAutofit/>
          </a:bodyPr>
          <a:lstStyle/>
          <a:p>
            <a:r>
              <a:rPr lang="en-US" b="0" dirty="0" smtClean="0">
                <a:ea typeface="ＭＳ Ｐゴシック" pitchFamily="34" charset="-128"/>
              </a:rPr>
              <a:t>Nexus 7000 10-Slot Chassis</a:t>
            </a:r>
          </a:p>
        </p:txBody>
      </p:sp>
      <p:sp>
        <p:nvSpPr>
          <p:cNvPr id="108564" name="Line 23"/>
          <p:cNvSpPr>
            <a:spLocks noChangeShapeType="1"/>
          </p:cNvSpPr>
          <p:nvPr/>
        </p:nvSpPr>
        <p:spPr bwMode="auto">
          <a:xfrm flipH="1">
            <a:off x="7978836" y="2023110"/>
            <a:ext cx="0" cy="5194936"/>
          </a:xfrm>
          <a:prstGeom prst="line">
            <a:avLst/>
          </a:prstGeom>
          <a:noFill/>
          <a:ln w="9525">
            <a:solidFill>
              <a:schemeClr val="bg2"/>
            </a:solidFill>
            <a:round/>
            <a:headEnd/>
            <a:tailEnd/>
          </a:ln>
        </p:spPr>
        <p:txBody>
          <a:bodyPr lIns="117314" tIns="58656" rIns="117314" bIns="58656"/>
          <a:lstStyle/>
          <a:p>
            <a:endParaRPr lang="en-US">
              <a:solidFill>
                <a:schemeClr val="bg1"/>
              </a:solidFill>
            </a:endParaRPr>
          </a:p>
        </p:txBody>
      </p:sp>
      <p:sp>
        <p:nvSpPr>
          <p:cNvPr id="108565" name="Line 24"/>
          <p:cNvSpPr>
            <a:spLocks noChangeShapeType="1"/>
          </p:cNvSpPr>
          <p:nvPr/>
        </p:nvSpPr>
        <p:spPr bwMode="auto">
          <a:xfrm>
            <a:off x="7882316" y="7218046"/>
            <a:ext cx="193040" cy="0"/>
          </a:xfrm>
          <a:prstGeom prst="line">
            <a:avLst/>
          </a:prstGeom>
          <a:noFill/>
          <a:ln w="9525">
            <a:solidFill>
              <a:schemeClr val="bg2"/>
            </a:solidFill>
            <a:round/>
            <a:headEnd/>
            <a:tailEnd/>
          </a:ln>
        </p:spPr>
        <p:txBody>
          <a:bodyPr lIns="117314" tIns="58656" rIns="117314" bIns="58656"/>
          <a:lstStyle/>
          <a:p>
            <a:endParaRPr lang="en-US">
              <a:solidFill>
                <a:schemeClr val="bg1"/>
              </a:solidFill>
            </a:endParaRPr>
          </a:p>
        </p:txBody>
      </p:sp>
      <p:sp>
        <p:nvSpPr>
          <p:cNvPr id="1181721" name="Line 25"/>
          <p:cNvSpPr>
            <a:spLocks noChangeShapeType="1"/>
          </p:cNvSpPr>
          <p:nvPr/>
        </p:nvSpPr>
        <p:spPr bwMode="auto">
          <a:xfrm flipH="1">
            <a:off x="9901617" y="6136006"/>
            <a:ext cx="2212339" cy="360044"/>
          </a:xfrm>
          <a:prstGeom prst="line">
            <a:avLst/>
          </a:prstGeom>
          <a:noFill/>
          <a:ln w="38100">
            <a:solidFill>
              <a:schemeClr val="accent1"/>
            </a:solidFill>
            <a:round/>
            <a:headEnd/>
            <a:tailEnd type="triangle" w="med" len="med"/>
          </a:ln>
        </p:spPr>
        <p:txBody>
          <a:bodyPr lIns="117314" tIns="58656" rIns="117314" bIns="58656"/>
          <a:lstStyle/>
          <a:p>
            <a:endParaRPr lang="en-US">
              <a:solidFill>
                <a:schemeClr val="bg1"/>
              </a:solidFill>
            </a:endParaRPr>
          </a:p>
        </p:txBody>
      </p:sp>
      <p:sp>
        <p:nvSpPr>
          <p:cNvPr id="1181722" name="Line 26"/>
          <p:cNvSpPr>
            <a:spLocks noChangeShapeType="1"/>
          </p:cNvSpPr>
          <p:nvPr/>
        </p:nvSpPr>
        <p:spPr bwMode="auto">
          <a:xfrm flipH="1">
            <a:off x="10671236" y="6136006"/>
            <a:ext cx="1442720" cy="472440"/>
          </a:xfrm>
          <a:prstGeom prst="line">
            <a:avLst/>
          </a:prstGeom>
          <a:noFill/>
          <a:ln w="38100">
            <a:solidFill>
              <a:schemeClr val="accent1"/>
            </a:solidFill>
            <a:round/>
            <a:headEnd/>
            <a:tailEnd type="triangle" w="med" len="med"/>
          </a:ln>
        </p:spPr>
        <p:txBody>
          <a:bodyPr lIns="117314" tIns="58656" rIns="117314" bIns="58656"/>
          <a:lstStyle/>
          <a:p>
            <a:endParaRPr lang="en-US">
              <a:solidFill>
                <a:schemeClr val="bg1"/>
              </a:solidFill>
            </a:endParaRPr>
          </a:p>
        </p:txBody>
      </p:sp>
      <p:grpSp>
        <p:nvGrpSpPr>
          <p:cNvPr id="3" name="Group 27"/>
          <p:cNvGrpSpPr>
            <a:grpSpLocks/>
          </p:cNvGrpSpPr>
          <p:nvPr/>
        </p:nvGrpSpPr>
        <p:grpSpPr bwMode="auto">
          <a:xfrm>
            <a:off x="9228517" y="962026"/>
            <a:ext cx="2532381" cy="1131570"/>
            <a:chOff x="3915" y="543"/>
            <a:chExt cx="997" cy="594"/>
          </a:xfrm>
        </p:grpSpPr>
        <p:sp>
          <p:nvSpPr>
            <p:cNvPr id="1181724" name="AutoShape 28"/>
            <p:cNvSpPr>
              <a:spLocks noChangeArrowheads="1"/>
            </p:cNvSpPr>
            <p:nvPr/>
          </p:nvSpPr>
          <p:spPr bwMode="auto">
            <a:xfrm>
              <a:off x="3915" y="763"/>
              <a:ext cx="595" cy="374"/>
            </a:xfrm>
            <a:prstGeom prst="upArrow">
              <a:avLst>
                <a:gd name="adj1" fmla="val 50000"/>
                <a:gd name="adj2" fmla="val 25000"/>
              </a:avLst>
            </a:prstGeom>
            <a:solidFill>
              <a:srgbClr val="C00000"/>
            </a:solidFill>
            <a:ln w="9525">
              <a:solidFill>
                <a:srgbClr val="FF0000"/>
              </a:solidFill>
              <a:miter lim="800000"/>
              <a:headEnd/>
              <a:tailEnd/>
            </a:ln>
            <a:effectLst/>
          </p:spPr>
          <p:txBody>
            <a:bodyPr wrap="none" lIns="82124" tIns="41061" rIns="82124" bIns="41061" anchor="ctr"/>
            <a:lstStyle/>
            <a:p>
              <a:pPr algn="ctr" eaLnBrk="0" hangingPunct="0">
                <a:lnSpc>
                  <a:spcPct val="90000"/>
                </a:lnSpc>
                <a:defRPr/>
              </a:pPr>
              <a:endParaRPr lang="en-US">
                <a:solidFill>
                  <a:schemeClr val="bg1"/>
                </a:solidFill>
                <a:latin typeface="Arial" pitchFamily="34" charset="0"/>
              </a:endParaRPr>
            </a:p>
          </p:txBody>
        </p:sp>
        <p:sp>
          <p:nvSpPr>
            <p:cNvPr id="108607" name="Text Box 29"/>
            <p:cNvSpPr txBox="1">
              <a:spLocks noChangeArrowheads="1"/>
            </p:cNvSpPr>
            <p:nvPr/>
          </p:nvSpPr>
          <p:spPr bwMode="auto">
            <a:xfrm>
              <a:off x="4404" y="543"/>
              <a:ext cx="508" cy="367"/>
            </a:xfrm>
            <a:prstGeom prst="rect">
              <a:avLst/>
            </a:prstGeom>
            <a:noFill/>
            <a:ln w="9525">
              <a:noFill/>
              <a:miter lim="800000"/>
              <a:headEnd/>
              <a:tailEnd/>
            </a:ln>
          </p:spPr>
          <p:txBody>
            <a:bodyPr wrap="none" lIns="82120" tIns="41059" rIns="82120" bIns="41059">
              <a:spAutoFit/>
            </a:bodyPr>
            <a:lstStyle/>
            <a:p>
              <a:pPr eaLnBrk="0" hangingPunct="0"/>
              <a:r>
                <a:rPr lang="en-US" sz="2000" b="1" dirty="0">
                  <a:solidFill>
                    <a:schemeClr val="bg1"/>
                  </a:solidFill>
                  <a:ea typeface="ヒラギノ角ゴ Pro W3" charset="-128"/>
                </a:rPr>
                <a:t>Air outlet</a:t>
              </a:r>
              <a:br>
                <a:rPr lang="en-US" sz="2000" b="1" dirty="0">
                  <a:solidFill>
                    <a:schemeClr val="bg1"/>
                  </a:solidFill>
                  <a:ea typeface="ヒラギノ角ゴ Pro W3" charset="-128"/>
                </a:rPr>
              </a:br>
              <a:r>
                <a:rPr lang="en-US" sz="2000" b="1" dirty="0">
                  <a:solidFill>
                    <a:schemeClr val="bg1"/>
                  </a:solidFill>
                  <a:ea typeface="ヒラギノ角ゴ Pro W3" charset="-128"/>
                </a:rPr>
                <a:t>(rear/top)</a:t>
              </a:r>
            </a:p>
          </p:txBody>
        </p:sp>
      </p:grpSp>
      <p:sp>
        <p:nvSpPr>
          <p:cNvPr id="1181726" name="Text Box 30"/>
          <p:cNvSpPr txBox="1">
            <a:spLocks noChangeArrowheads="1"/>
          </p:cNvSpPr>
          <p:nvPr/>
        </p:nvSpPr>
        <p:spPr bwMode="auto">
          <a:xfrm>
            <a:off x="12350177" y="4021456"/>
            <a:ext cx="1990592" cy="734005"/>
          </a:xfrm>
          <a:prstGeom prst="rect">
            <a:avLst/>
          </a:prstGeom>
          <a:noFill/>
          <a:ln w="9525">
            <a:noFill/>
            <a:miter lim="800000"/>
            <a:headEnd/>
            <a:tailEnd/>
          </a:ln>
        </p:spPr>
        <p:txBody>
          <a:bodyPr wrap="none" lIns="117308" tIns="58653" rIns="117308" bIns="58653">
            <a:spAutoFit/>
          </a:bodyPr>
          <a:lstStyle/>
          <a:p>
            <a:pPr eaLnBrk="0" hangingPunct="0"/>
            <a:r>
              <a:rPr lang="en-US" sz="2000" dirty="0">
                <a:solidFill>
                  <a:schemeClr val="bg1"/>
                </a:solidFill>
                <a:ea typeface="ヒラギノ角ゴ Pro W3" charset="-128"/>
              </a:rPr>
              <a:t>Fabric modules</a:t>
            </a:r>
            <a:br>
              <a:rPr lang="en-US" sz="2000" dirty="0">
                <a:solidFill>
                  <a:schemeClr val="bg1"/>
                </a:solidFill>
                <a:ea typeface="ヒラギノ角ゴ Pro W3" charset="-128"/>
              </a:rPr>
            </a:br>
            <a:r>
              <a:rPr lang="en-US" sz="2000" dirty="0">
                <a:solidFill>
                  <a:schemeClr val="bg1"/>
                </a:solidFill>
                <a:ea typeface="ヒラギノ角ゴ Pro W3" charset="-128"/>
              </a:rPr>
              <a:t>(up to 5)</a:t>
            </a:r>
          </a:p>
        </p:txBody>
      </p:sp>
      <p:sp>
        <p:nvSpPr>
          <p:cNvPr id="1181727" name="Text Box 31"/>
          <p:cNvSpPr txBox="1">
            <a:spLocks noChangeArrowheads="1"/>
          </p:cNvSpPr>
          <p:nvPr/>
        </p:nvSpPr>
        <p:spPr bwMode="auto">
          <a:xfrm>
            <a:off x="12202858" y="5810250"/>
            <a:ext cx="2021050" cy="734005"/>
          </a:xfrm>
          <a:prstGeom prst="rect">
            <a:avLst/>
          </a:prstGeom>
          <a:noFill/>
          <a:ln w="9525">
            <a:noFill/>
            <a:miter lim="800000"/>
            <a:headEnd/>
            <a:tailEnd/>
          </a:ln>
        </p:spPr>
        <p:txBody>
          <a:bodyPr wrap="none" lIns="117308" tIns="58653" rIns="117308" bIns="58653">
            <a:spAutoFit/>
          </a:bodyPr>
          <a:lstStyle/>
          <a:p>
            <a:pPr eaLnBrk="0" hangingPunct="0"/>
            <a:r>
              <a:rPr lang="en-US" sz="2000" dirty="0">
                <a:solidFill>
                  <a:schemeClr val="bg1"/>
                </a:solidFill>
                <a:ea typeface="ヒラギノ角ゴ Pro W3" charset="-128"/>
              </a:rPr>
              <a:t>Power Supplies</a:t>
            </a:r>
          </a:p>
          <a:p>
            <a:pPr eaLnBrk="0" hangingPunct="0"/>
            <a:r>
              <a:rPr lang="en-US" sz="2000" dirty="0">
                <a:solidFill>
                  <a:schemeClr val="bg1"/>
                </a:solidFill>
                <a:ea typeface="ヒラギノ角ゴ Pro W3" charset="-128"/>
              </a:rPr>
              <a:t>(up to 3)</a:t>
            </a:r>
          </a:p>
        </p:txBody>
      </p:sp>
      <p:sp>
        <p:nvSpPr>
          <p:cNvPr id="1181728" name="Text Box 32"/>
          <p:cNvSpPr txBox="1">
            <a:spLocks noChangeArrowheads="1"/>
          </p:cNvSpPr>
          <p:nvPr/>
        </p:nvSpPr>
        <p:spPr bwMode="auto">
          <a:xfrm>
            <a:off x="12007277" y="2971800"/>
            <a:ext cx="2561261" cy="734005"/>
          </a:xfrm>
          <a:prstGeom prst="rect">
            <a:avLst/>
          </a:prstGeom>
          <a:noFill/>
          <a:ln w="9525">
            <a:noFill/>
            <a:miter lim="800000"/>
            <a:headEnd/>
            <a:tailEnd/>
          </a:ln>
        </p:spPr>
        <p:txBody>
          <a:bodyPr wrap="none" lIns="117308" tIns="58653" rIns="117308" bIns="58653">
            <a:spAutoFit/>
          </a:bodyPr>
          <a:lstStyle/>
          <a:p>
            <a:pPr eaLnBrk="0" hangingPunct="0"/>
            <a:r>
              <a:rPr lang="en-US" sz="2000" dirty="0">
                <a:solidFill>
                  <a:schemeClr val="bg1"/>
                </a:solidFill>
                <a:ea typeface="ヒラギノ角ゴ Pro W3" charset="-128"/>
              </a:rPr>
              <a:t>Fans</a:t>
            </a:r>
            <a:br>
              <a:rPr lang="en-US" sz="2000" dirty="0">
                <a:solidFill>
                  <a:schemeClr val="bg1"/>
                </a:solidFill>
                <a:ea typeface="ヒラギノ角ゴ Pro W3" charset="-128"/>
              </a:rPr>
            </a:br>
            <a:r>
              <a:rPr lang="en-US" sz="2000" dirty="0">
                <a:solidFill>
                  <a:schemeClr val="bg1"/>
                </a:solidFill>
                <a:ea typeface="ヒラギノ角ゴ Pro W3" charset="-128"/>
              </a:rPr>
              <a:t>(2 system + 2 fabric)</a:t>
            </a:r>
          </a:p>
        </p:txBody>
      </p:sp>
      <p:sp>
        <p:nvSpPr>
          <p:cNvPr id="108572" name="Line 33"/>
          <p:cNvSpPr>
            <a:spLocks noChangeShapeType="1"/>
          </p:cNvSpPr>
          <p:nvPr/>
        </p:nvSpPr>
        <p:spPr bwMode="auto">
          <a:xfrm flipH="1">
            <a:off x="11730417" y="7376160"/>
            <a:ext cx="0" cy="260986"/>
          </a:xfrm>
          <a:prstGeom prst="line">
            <a:avLst/>
          </a:prstGeom>
          <a:noFill/>
          <a:ln w="9525">
            <a:solidFill>
              <a:schemeClr val="bg2"/>
            </a:solidFill>
            <a:round/>
            <a:headEnd/>
            <a:tailEnd/>
          </a:ln>
        </p:spPr>
        <p:txBody>
          <a:bodyPr lIns="117314" tIns="58656" rIns="117314" bIns="58656"/>
          <a:lstStyle/>
          <a:p>
            <a:endParaRPr lang="en-US">
              <a:solidFill>
                <a:schemeClr val="bg1"/>
              </a:solidFill>
            </a:endParaRPr>
          </a:p>
        </p:txBody>
      </p:sp>
      <p:sp>
        <p:nvSpPr>
          <p:cNvPr id="108573" name="Text Box 34"/>
          <p:cNvSpPr txBox="1">
            <a:spLocks noChangeArrowheads="1"/>
          </p:cNvSpPr>
          <p:nvPr/>
        </p:nvSpPr>
        <p:spPr bwMode="auto">
          <a:xfrm>
            <a:off x="11730417" y="6928486"/>
            <a:ext cx="2444243" cy="333895"/>
          </a:xfrm>
          <a:prstGeom prst="rect">
            <a:avLst/>
          </a:prstGeom>
          <a:noFill/>
          <a:ln w="9525">
            <a:noFill/>
            <a:miter lim="800000"/>
            <a:headEnd/>
            <a:tailEnd/>
          </a:ln>
        </p:spPr>
        <p:txBody>
          <a:bodyPr wrap="none" lIns="117308" tIns="58653" rIns="117308" bIns="58653">
            <a:spAutoFit/>
          </a:bodyPr>
          <a:lstStyle/>
          <a:p>
            <a:pPr eaLnBrk="0" hangingPunct="0"/>
            <a:r>
              <a:rPr lang="en-US" sz="1400" dirty="0">
                <a:solidFill>
                  <a:schemeClr val="bg1"/>
                </a:solidFill>
                <a:ea typeface="ヒラギノ角ゴ Pro W3" charset="-128"/>
              </a:rPr>
              <a:t>Chassis depth 30” (</a:t>
            </a:r>
            <a:r>
              <a:rPr lang="en-US" sz="1400" dirty="0" err="1">
                <a:solidFill>
                  <a:schemeClr val="bg1"/>
                </a:solidFill>
                <a:ea typeface="ヒラギノ角ゴ Pro W3" charset="-128"/>
              </a:rPr>
              <a:t>762mm</a:t>
            </a:r>
            <a:r>
              <a:rPr lang="en-US" sz="1400" dirty="0">
                <a:solidFill>
                  <a:schemeClr val="bg1"/>
                </a:solidFill>
                <a:ea typeface="ヒラギノ角ゴ Pro W3" charset="-128"/>
              </a:rPr>
              <a:t>)</a:t>
            </a:r>
          </a:p>
        </p:txBody>
      </p:sp>
      <p:sp>
        <p:nvSpPr>
          <p:cNvPr id="1181731" name="Text Box 35"/>
          <p:cNvSpPr txBox="1">
            <a:spLocks noChangeArrowheads="1"/>
          </p:cNvSpPr>
          <p:nvPr/>
        </p:nvSpPr>
        <p:spPr bwMode="auto">
          <a:xfrm>
            <a:off x="12299377" y="4912996"/>
            <a:ext cx="2118833" cy="734005"/>
          </a:xfrm>
          <a:prstGeom prst="rect">
            <a:avLst/>
          </a:prstGeom>
          <a:noFill/>
          <a:ln w="9525">
            <a:noFill/>
            <a:miter lim="800000"/>
            <a:headEnd/>
            <a:tailEnd/>
          </a:ln>
        </p:spPr>
        <p:txBody>
          <a:bodyPr wrap="none" lIns="117308" tIns="58653" rIns="117308" bIns="58653">
            <a:spAutoFit/>
          </a:bodyPr>
          <a:lstStyle/>
          <a:p>
            <a:pPr eaLnBrk="0" hangingPunct="0"/>
            <a:r>
              <a:rPr lang="en-US" sz="2000" dirty="0">
                <a:solidFill>
                  <a:schemeClr val="bg1"/>
                </a:solidFill>
                <a:ea typeface="ヒラギノ角ゴ Pro W3" charset="-128"/>
              </a:rPr>
              <a:t>Module Ejector </a:t>
            </a:r>
            <a:br>
              <a:rPr lang="en-US" sz="2000" dirty="0">
                <a:solidFill>
                  <a:schemeClr val="bg1"/>
                </a:solidFill>
                <a:ea typeface="ヒラギノ角ゴ Pro W3" charset="-128"/>
              </a:rPr>
            </a:br>
            <a:r>
              <a:rPr lang="en-US" sz="2000" dirty="0">
                <a:solidFill>
                  <a:schemeClr val="bg1"/>
                </a:solidFill>
                <a:ea typeface="ヒラギノ角ゴ Pro W3" charset="-128"/>
              </a:rPr>
              <a:t>Release Buttons</a:t>
            </a:r>
          </a:p>
        </p:txBody>
      </p:sp>
      <p:sp>
        <p:nvSpPr>
          <p:cNvPr id="1181732" name="Line 36"/>
          <p:cNvSpPr>
            <a:spLocks noChangeShapeType="1"/>
          </p:cNvSpPr>
          <p:nvPr/>
        </p:nvSpPr>
        <p:spPr bwMode="auto">
          <a:xfrm flipH="1">
            <a:off x="11344338" y="5194936"/>
            <a:ext cx="866139" cy="434340"/>
          </a:xfrm>
          <a:prstGeom prst="line">
            <a:avLst/>
          </a:prstGeom>
          <a:noFill/>
          <a:ln w="38100">
            <a:solidFill>
              <a:schemeClr val="accent1"/>
            </a:solidFill>
            <a:round/>
            <a:headEnd/>
            <a:tailEnd type="triangle" w="med" len="med"/>
          </a:ln>
        </p:spPr>
        <p:txBody>
          <a:bodyPr lIns="117314" tIns="58656" rIns="117314" bIns="58656"/>
          <a:lstStyle/>
          <a:p>
            <a:endParaRPr lang="en-US">
              <a:solidFill>
                <a:schemeClr val="bg1"/>
              </a:solidFill>
            </a:endParaRPr>
          </a:p>
        </p:txBody>
      </p:sp>
      <p:pic>
        <p:nvPicPr>
          <p:cNvPr id="1181733" name="Picture 37" descr="HKH06006_Black"/>
          <p:cNvPicPr>
            <a:picLocks noChangeAspect="1" noChangeArrowheads="1"/>
          </p:cNvPicPr>
          <p:nvPr/>
        </p:nvPicPr>
        <p:blipFill>
          <a:blip r:embed="rId5" cstate="print"/>
          <a:srcRect/>
          <a:stretch>
            <a:fillRect/>
          </a:stretch>
        </p:blipFill>
        <p:spPr bwMode="auto">
          <a:xfrm>
            <a:off x="2857501" y="1221106"/>
            <a:ext cx="4114800" cy="2314574"/>
          </a:xfrm>
          <a:prstGeom prst="rect">
            <a:avLst/>
          </a:prstGeom>
          <a:noFill/>
          <a:ln w="9525">
            <a:noFill/>
            <a:miter lim="800000"/>
            <a:headEnd/>
            <a:tailEnd/>
          </a:ln>
        </p:spPr>
      </p:pic>
      <p:pic>
        <p:nvPicPr>
          <p:cNvPr id="1181734" name="Picture 38" descr="HKH06006_Black"/>
          <p:cNvPicPr>
            <a:picLocks noChangeAspect="1" noChangeArrowheads="1"/>
          </p:cNvPicPr>
          <p:nvPr/>
        </p:nvPicPr>
        <p:blipFill>
          <a:blip r:embed="rId6" cstate="print"/>
          <a:srcRect/>
          <a:stretch>
            <a:fillRect/>
          </a:stretch>
        </p:blipFill>
        <p:spPr bwMode="auto">
          <a:xfrm>
            <a:off x="4828542" y="3278506"/>
            <a:ext cx="2573019" cy="2701290"/>
          </a:xfrm>
          <a:prstGeom prst="rect">
            <a:avLst/>
          </a:prstGeom>
          <a:noFill/>
          <a:ln w="9525">
            <a:noFill/>
            <a:miter lim="800000"/>
            <a:headEnd/>
            <a:tailEnd/>
          </a:ln>
        </p:spPr>
      </p:pic>
      <p:pic>
        <p:nvPicPr>
          <p:cNvPr id="1181735" name="Picture 39" descr="HKH06006_Black"/>
          <p:cNvPicPr>
            <a:picLocks noChangeAspect="1" noChangeArrowheads="1"/>
          </p:cNvPicPr>
          <p:nvPr/>
        </p:nvPicPr>
        <p:blipFill>
          <a:blip r:embed="rId7" cstate="print"/>
          <a:srcRect/>
          <a:stretch>
            <a:fillRect/>
          </a:stretch>
        </p:blipFill>
        <p:spPr bwMode="auto">
          <a:xfrm>
            <a:off x="2344422" y="3278506"/>
            <a:ext cx="2484120" cy="2701290"/>
          </a:xfrm>
          <a:prstGeom prst="rect">
            <a:avLst/>
          </a:prstGeom>
          <a:noFill/>
          <a:ln w="9525">
            <a:noFill/>
            <a:miter lim="800000"/>
            <a:headEnd/>
            <a:tailEnd/>
          </a:ln>
        </p:spPr>
      </p:pic>
      <p:grpSp>
        <p:nvGrpSpPr>
          <p:cNvPr id="4" name="Group 40"/>
          <p:cNvGrpSpPr>
            <a:grpSpLocks/>
          </p:cNvGrpSpPr>
          <p:nvPr/>
        </p:nvGrpSpPr>
        <p:grpSpPr bwMode="auto">
          <a:xfrm>
            <a:off x="3030222" y="1800226"/>
            <a:ext cx="3599179" cy="5335904"/>
            <a:chOff x="4768" y="1584"/>
            <a:chExt cx="1440" cy="2880"/>
          </a:xfrm>
        </p:grpSpPr>
        <p:pic>
          <p:nvPicPr>
            <p:cNvPr id="108604" name="Picture 41" descr="HKH06009_Black"/>
            <p:cNvPicPr>
              <a:picLocks noChangeAspect="1" noChangeArrowheads="1"/>
            </p:cNvPicPr>
            <p:nvPr/>
          </p:nvPicPr>
          <p:blipFill>
            <a:blip r:embed="rId8" cstate="print"/>
            <a:srcRect/>
            <a:stretch>
              <a:fillRect/>
            </a:stretch>
          </p:blipFill>
          <p:spPr bwMode="auto">
            <a:xfrm>
              <a:off x="4768" y="1584"/>
              <a:ext cx="1440" cy="2880"/>
            </a:xfrm>
            <a:prstGeom prst="rect">
              <a:avLst/>
            </a:prstGeom>
            <a:noFill/>
            <a:ln w="9525">
              <a:noFill/>
              <a:miter lim="800000"/>
              <a:headEnd/>
              <a:tailEnd/>
            </a:ln>
          </p:spPr>
        </p:pic>
        <p:sp>
          <p:nvSpPr>
            <p:cNvPr id="108605" name="Rectangle 42"/>
            <p:cNvSpPr>
              <a:spLocks noChangeArrowheads="1"/>
            </p:cNvSpPr>
            <p:nvPr/>
          </p:nvSpPr>
          <p:spPr bwMode="auto">
            <a:xfrm>
              <a:off x="5728" y="2241"/>
              <a:ext cx="303" cy="111"/>
            </a:xfrm>
            <a:prstGeom prst="rect">
              <a:avLst/>
            </a:prstGeom>
            <a:solidFill>
              <a:srgbClr val="C4C4C4"/>
            </a:solidFill>
            <a:ln w="9525">
              <a:noFill/>
              <a:miter lim="800000"/>
              <a:headEnd/>
              <a:tailEnd/>
            </a:ln>
          </p:spPr>
          <p:txBody>
            <a:bodyPr wrap="none" lIns="82124" tIns="41061" rIns="82124" bIns="41061" anchor="ctr"/>
            <a:lstStyle/>
            <a:p>
              <a:pPr algn="ctr" eaLnBrk="0" hangingPunct="0">
                <a:lnSpc>
                  <a:spcPct val="90000"/>
                </a:lnSpc>
              </a:pPr>
              <a:endParaRPr lang="en-US">
                <a:solidFill>
                  <a:schemeClr val="bg1"/>
                </a:solidFill>
              </a:endParaRPr>
            </a:p>
          </p:txBody>
        </p:sp>
      </p:grpSp>
      <p:grpSp>
        <p:nvGrpSpPr>
          <p:cNvPr id="5" name="Group 43"/>
          <p:cNvGrpSpPr>
            <a:grpSpLocks/>
          </p:cNvGrpSpPr>
          <p:nvPr/>
        </p:nvGrpSpPr>
        <p:grpSpPr bwMode="auto">
          <a:xfrm>
            <a:off x="27941" y="3105150"/>
            <a:ext cx="4998720" cy="1442086"/>
            <a:chOff x="41" y="1630"/>
            <a:chExt cx="1968" cy="757"/>
          </a:xfrm>
        </p:grpSpPr>
        <p:sp>
          <p:nvSpPr>
            <p:cNvPr id="108601" name="Line 44"/>
            <p:cNvSpPr>
              <a:spLocks noChangeShapeType="1"/>
            </p:cNvSpPr>
            <p:nvPr/>
          </p:nvSpPr>
          <p:spPr bwMode="auto">
            <a:xfrm>
              <a:off x="948" y="1819"/>
              <a:ext cx="1061" cy="379"/>
            </a:xfrm>
            <a:prstGeom prst="line">
              <a:avLst/>
            </a:prstGeom>
            <a:noFill/>
            <a:ln w="38100">
              <a:solidFill>
                <a:schemeClr val="accent1"/>
              </a:solidFill>
              <a:round/>
              <a:headEnd/>
              <a:tailEnd type="triangle" w="med" len="med"/>
            </a:ln>
          </p:spPr>
          <p:txBody>
            <a:bodyPr lIns="82124" tIns="41061" rIns="82124" bIns="41061"/>
            <a:lstStyle/>
            <a:p>
              <a:endParaRPr lang="en-US">
                <a:solidFill>
                  <a:schemeClr val="bg1"/>
                </a:solidFill>
              </a:endParaRPr>
            </a:p>
          </p:txBody>
        </p:sp>
        <p:sp>
          <p:nvSpPr>
            <p:cNvPr id="108602" name="Line 45"/>
            <p:cNvSpPr>
              <a:spLocks noChangeShapeType="1"/>
            </p:cNvSpPr>
            <p:nvPr/>
          </p:nvSpPr>
          <p:spPr bwMode="auto">
            <a:xfrm>
              <a:off x="1554" y="2046"/>
              <a:ext cx="341" cy="341"/>
            </a:xfrm>
            <a:prstGeom prst="line">
              <a:avLst/>
            </a:prstGeom>
            <a:noFill/>
            <a:ln w="38100">
              <a:solidFill>
                <a:schemeClr val="accent1"/>
              </a:solidFill>
              <a:round/>
              <a:headEnd/>
              <a:tailEnd type="triangle" w="med" len="med"/>
            </a:ln>
          </p:spPr>
          <p:txBody>
            <a:bodyPr lIns="82124" tIns="41061" rIns="82124" bIns="41061"/>
            <a:lstStyle/>
            <a:p>
              <a:endParaRPr lang="en-US">
                <a:solidFill>
                  <a:schemeClr val="bg1"/>
                </a:solidFill>
              </a:endParaRPr>
            </a:p>
          </p:txBody>
        </p:sp>
        <p:sp>
          <p:nvSpPr>
            <p:cNvPr id="108603" name="Text Box 46"/>
            <p:cNvSpPr txBox="1">
              <a:spLocks noChangeArrowheads="1"/>
            </p:cNvSpPr>
            <p:nvPr/>
          </p:nvSpPr>
          <p:spPr bwMode="auto">
            <a:xfrm>
              <a:off x="41" y="1630"/>
              <a:ext cx="934" cy="205"/>
            </a:xfrm>
            <a:prstGeom prst="rect">
              <a:avLst/>
            </a:prstGeom>
            <a:noFill/>
            <a:ln w="9525">
              <a:noFill/>
              <a:miter lim="800000"/>
              <a:headEnd/>
              <a:tailEnd/>
            </a:ln>
          </p:spPr>
          <p:txBody>
            <a:bodyPr wrap="none" lIns="82120" tIns="41059" rIns="82120" bIns="41059">
              <a:spAutoFit/>
            </a:bodyPr>
            <a:lstStyle/>
            <a:p>
              <a:pPr eaLnBrk="0" hangingPunct="0"/>
              <a:r>
                <a:rPr lang="en-US" sz="2000" dirty="0">
                  <a:solidFill>
                    <a:schemeClr val="bg1"/>
                  </a:solidFill>
                  <a:ea typeface="ヒラギノ角ゴ Pro W3" charset="-128"/>
                </a:rPr>
                <a:t>Supervisor slots (2)</a:t>
              </a:r>
            </a:p>
          </p:txBody>
        </p:sp>
      </p:grpSp>
      <p:grpSp>
        <p:nvGrpSpPr>
          <p:cNvPr id="6" name="Group 50"/>
          <p:cNvGrpSpPr>
            <a:grpSpLocks/>
          </p:cNvGrpSpPr>
          <p:nvPr/>
        </p:nvGrpSpPr>
        <p:grpSpPr bwMode="auto">
          <a:xfrm>
            <a:off x="0" y="2310766"/>
            <a:ext cx="5486400" cy="1371600"/>
            <a:chOff x="0" y="1251"/>
            <a:chExt cx="2160" cy="720"/>
          </a:xfrm>
        </p:grpSpPr>
        <p:sp>
          <p:nvSpPr>
            <p:cNvPr id="108598" name="Line 51"/>
            <p:cNvSpPr>
              <a:spLocks noChangeShapeType="1"/>
            </p:cNvSpPr>
            <p:nvPr/>
          </p:nvSpPr>
          <p:spPr bwMode="auto">
            <a:xfrm>
              <a:off x="835" y="1440"/>
              <a:ext cx="1325" cy="531"/>
            </a:xfrm>
            <a:prstGeom prst="line">
              <a:avLst/>
            </a:prstGeom>
            <a:noFill/>
            <a:ln w="28575">
              <a:solidFill>
                <a:schemeClr val="accent1"/>
              </a:solidFill>
              <a:round/>
              <a:headEnd/>
              <a:tailEnd type="triangle" w="med" len="med"/>
            </a:ln>
          </p:spPr>
          <p:txBody>
            <a:bodyPr lIns="82124" tIns="41061" rIns="82124" bIns="41061"/>
            <a:lstStyle/>
            <a:p>
              <a:endParaRPr lang="en-US">
                <a:solidFill>
                  <a:schemeClr val="bg1"/>
                </a:solidFill>
              </a:endParaRPr>
            </a:p>
          </p:txBody>
        </p:sp>
        <p:sp>
          <p:nvSpPr>
            <p:cNvPr id="108599" name="Line 52"/>
            <p:cNvSpPr>
              <a:spLocks noChangeShapeType="1"/>
            </p:cNvSpPr>
            <p:nvPr/>
          </p:nvSpPr>
          <p:spPr bwMode="auto">
            <a:xfrm>
              <a:off x="1516" y="1705"/>
              <a:ext cx="153" cy="260"/>
            </a:xfrm>
            <a:prstGeom prst="line">
              <a:avLst/>
            </a:prstGeom>
            <a:noFill/>
            <a:ln w="28575">
              <a:solidFill>
                <a:schemeClr val="accent1"/>
              </a:solidFill>
              <a:round/>
              <a:headEnd/>
              <a:tailEnd type="triangle" w="med" len="med"/>
            </a:ln>
          </p:spPr>
          <p:txBody>
            <a:bodyPr lIns="82124" tIns="41061" rIns="82124" bIns="41061"/>
            <a:lstStyle/>
            <a:p>
              <a:endParaRPr lang="en-US">
                <a:solidFill>
                  <a:schemeClr val="bg1"/>
                </a:solidFill>
              </a:endParaRPr>
            </a:p>
          </p:txBody>
        </p:sp>
        <p:sp>
          <p:nvSpPr>
            <p:cNvPr id="108600" name="Text Box 53"/>
            <p:cNvSpPr txBox="1">
              <a:spLocks noChangeArrowheads="1"/>
            </p:cNvSpPr>
            <p:nvPr/>
          </p:nvSpPr>
          <p:spPr bwMode="auto">
            <a:xfrm>
              <a:off x="0" y="1251"/>
              <a:ext cx="839" cy="205"/>
            </a:xfrm>
            <a:prstGeom prst="rect">
              <a:avLst/>
            </a:prstGeom>
            <a:noFill/>
            <a:ln w="9525">
              <a:noFill/>
              <a:miter lim="800000"/>
              <a:headEnd/>
              <a:tailEnd/>
            </a:ln>
          </p:spPr>
          <p:txBody>
            <a:bodyPr wrap="none" lIns="82120" tIns="41059" rIns="82120" bIns="41059">
              <a:spAutoFit/>
            </a:bodyPr>
            <a:lstStyle/>
            <a:p>
              <a:pPr eaLnBrk="0" hangingPunct="0"/>
              <a:r>
                <a:rPr lang="en-US" sz="2000" dirty="0" err="1">
                  <a:solidFill>
                    <a:schemeClr val="bg1"/>
                  </a:solidFill>
                  <a:ea typeface="ヒラギノ角ゴ Pro W3" charset="-128"/>
                </a:rPr>
                <a:t>Linecard</a:t>
              </a:r>
              <a:r>
                <a:rPr lang="en-US" sz="2000" dirty="0">
                  <a:solidFill>
                    <a:schemeClr val="bg1"/>
                  </a:solidFill>
                  <a:ea typeface="ヒラギノ角ゴ Pro W3" charset="-128"/>
                </a:rPr>
                <a:t> slots (8)</a:t>
              </a:r>
            </a:p>
          </p:txBody>
        </p:sp>
      </p:grpSp>
      <p:grpSp>
        <p:nvGrpSpPr>
          <p:cNvPr id="7" name="Group 54"/>
          <p:cNvGrpSpPr>
            <a:grpSpLocks/>
          </p:cNvGrpSpPr>
          <p:nvPr/>
        </p:nvGrpSpPr>
        <p:grpSpPr bwMode="auto">
          <a:xfrm>
            <a:off x="335279" y="1158240"/>
            <a:ext cx="5095241" cy="950596"/>
            <a:chOff x="155" y="637"/>
            <a:chExt cx="2006" cy="500"/>
          </a:xfrm>
        </p:grpSpPr>
        <p:sp>
          <p:nvSpPr>
            <p:cNvPr id="108595" name="Text Box 55"/>
            <p:cNvSpPr txBox="1">
              <a:spLocks noChangeArrowheads="1"/>
            </p:cNvSpPr>
            <p:nvPr/>
          </p:nvSpPr>
          <p:spPr bwMode="auto">
            <a:xfrm>
              <a:off x="155" y="637"/>
              <a:ext cx="973" cy="206"/>
            </a:xfrm>
            <a:prstGeom prst="rect">
              <a:avLst/>
            </a:prstGeom>
            <a:noFill/>
            <a:ln w="9525">
              <a:noFill/>
              <a:miter lim="800000"/>
              <a:headEnd/>
              <a:tailEnd/>
            </a:ln>
          </p:spPr>
          <p:txBody>
            <a:bodyPr wrap="none" lIns="82120" tIns="41059" rIns="82120" bIns="41059">
              <a:spAutoFit/>
            </a:bodyPr>
            <a:lstStyle/>
            <a:p>
              <a:pPr eaLnBrk="0" hangingPunct="0"/>
              <a:r>
                <a:rPr lang="en-US" sz="2000" dirty="0">
                  <a:solidFill>
                    <a:schemeClr val="bg1"/>
                  </a:solidFill>
                  <a:ea typeface="ヒラギノ角ゴ Pro W3" charset="-128"/>
                </a:rPr>
                <a:t>System status </a:t>
              </a:r>
              <a:r>
                <a:rPr lang="en-US" sz="2000" dirty="0" err="1">
                  <a:solidFill>
                    <a:schemeClr val="bg1"/>
                  </a:solidFill>
                  <a:ea typeface="ヒラギノ角ゴ Pro W3" charset="-128"/>
                </a:rPr>
                <a:t>LEDs</a:t>
              </a:r>
              <a:endParaRPr lang="en-US" sz="2000" dirty="0">
                <a:solidFill>
                  <a:schemeClr val="bg1"/>
                </a:solidFill>
                <a:ea typeface="ヒラギノ角ゴ Pro W3" charset="-128"/>
              </a:endParaRPr>
            </a:p>
          </p:txBody>
        </p:sp>
        <p:sp>
          <p:nvSpPr>
            <p:cNvPr id="108596" name="Line 56"/>
            <p:cNvSpPr>
              <a:spLocks noChangeShapeType="1"/>
            </p:cNvSpPr>
            <p:nvPr/>
          </p:nvSpPr>
          <p:spPr bwMode="auto">
            <a:xfrm>
              <a:off x="1157" y="742"/>
              <a:ext cx="625" cy="282"/>
            </a:xfrm>
            <a:prstGeom prst="line">
              <a:avLst/>
            </a:prstGeom>
            <a:noFill/>
            <a:ln w="38100">
              <a:solidFill>
                <a:schemeClr val="accent1"/>
              </a:solidFill>
              <a:round/>
              <a:headEnd/>
              <a:tailEnd type="triangle" w="med" len="med"/>
            </a:ln>
          </p:spPr>
          <p:txBody>
            <a:bodyPr lIns="82124" tIns="41061" rIns="82124" bIns="41061"/>
            <a:lstStyle/>
            <a:p>
              <a:endParaRPr lang="en-US">
                <a:solidFill>
                  <a:schemeClr val="bg1"/>
                </a:solidFill>
              </a:endParaRPr>
            </a:p>
          </p:txBody>
        </p:sp>
        <p:sp>
          <p:nvSpPr>
            <p:cNvPr id="108597" name="Oval 57"/>
            <p:cNvSpPr>
              <a:spLocks noChangeArrowheads="1"/>
            </p:cNvSpPr>
            <p:nvPr/>
          </p:nvSpPr>
          <p:spPr bwMode="auto">
            <a:xfrm>
              <a:off x="1744" y="1024"/>
              <a:ext cx="417" cy="113"/>
            </a:xfrm>
            <a:prstGeom prst="ellipse">
              <a:avLst/>
            </a:prstGeom>
            <a:noFill/>
            <a:ln w="28575">
              <a:solidFill>
                <a:schemeClr val="accent1"/>
              </a:solidFill>
              <a:round/>
              <a:headEnd/>
              <a:tailEnd/>
            </a:ln>
          </p:spPr>
          <p:txBody>
            <a:bodyPr wrap="none" lIns="82124" tIns="41061" rIns="82124" bIns="41061" anchor="ctr"/>
            <a:lstStyle/>
            <a:p>
              <a:pPr algn="ctr" eaLnBrk="0" hangingPunct="0">
                <a:lnSpc>
                  <a:spcPct val="90000"/>
                </a:lnSpc>
              </a:pPr>
              <a:endParaRPr lang="en-US">
                <a:solidFill>
                  <a:schemeClr val="bg1"/>
                </a:solidFill>
              </a:endParaRPr>
            </a:p>
          </p:txBody>
        </p:sp>
      </p:grpSp>
      <p:grpSp>
        <p:nvGrpSpPr>
          <p:cNvPr id="8" name="Group 58"/>
          <p:cNvGrpSpPr>
            <a:grpSpLocks/>
          </p:cNvGrpSpPr>
          <p:nvPr/>
        </p:nvGrpSpPr>
        <p:grpSpPr bwMode="auto">
          <a:xfrm>
            <a:off x="416561" y="1863091"/>
            <a:ext cx="3340101" cy="447675"/>
            <a:chOff x="164" y="1319"/>
            <a:chExt cx="1315" cy="235"/>
          </a:xfrm>
        </p:grpSpPr>
        <p:sp>
          <p:nvSpPr>
            <p:cNvPr id="108593" name="Text Box 59"/>
            <p:cNvSpPr txBox="1">
              <a:spLocks noChangeArrowheads="1"/>
            </p:cNvSpPr>
            <p:nvPr/>
          </p:nvSpPr>
          <p:spPr bwMode="auto">
            <a:xfrm>
              <a:off x="164" y="1319"/>
              <a:ext cx="946" cy="205"/>
            </a:xfrm>
            <a:prstGeom prst="rect">
              <a:avLst/>
            </a:prstGeom>
            <a:noFill/>
            <a:ln w="9525">
              <a:noFill/>
              <a:miter lim="800000"/>
              <a:headEnd/>
              <a:tailEnd/>
            </a:ln>
          </p:spPr>
          <p:txBody>
            <a:bodyPr wrap="none" lIns="82120" tIns="41059" rIns="82120" bIns="41059">
              <a:spAutoFit/>
            </a:bodyPr>
            <a:lstStyle/>
            <a:p>
              <a:pPr eaLnBrk="0" hangingPunct="0"/>
              <a:r>
                <a:rPr lang="en-US" sz="2000" dirty="0">
                  <a:solidFill>
                    <a:schemeClr val="bg1"/>
                  </a:solidFill>
                  <a:ea typeface="ヒラギノ角ゴ Pro W3" charset="-128"/>
                </a:rPr>
                <a:t>Cable Management</a:t>
              </a:r>
            </a:p>
          </p:txBody>
        </p:sp>
        <p:sp>
          <p:nvSpPr>
            <p:cNvPr id="108594" name="Line 60"/>
            <p:cNvSpPr>
              <a:spLocks noChangeShapeType="1"/>
            </p:cNvSpPr>
            <p:nvPr/>
          </p:nvSpPr>
          <p:spPr bwMode="auto">
            <a:xfrm>
              <a:off x="1138" y="1440"/>
              <a:ext cx="341" cy="114"/>
            </a:xfrm>
            <a:prstGeom prst="line">
              <a:avLst/>
            </a:prstGeom>
            <a:noFill/>
            <a:ln w="38100">
              <a:solidFill>
                <a:schemeClr val="accent1"/>
              </a:solidFill>
              <a:round/>
              <a:headEnd/>
              <a:tailEnd type="triangle" w="med" len="med"/>
            </a:ln>
          </p:spPr>
          <p:txBody>
            <a:bodyPr lIns="82124" tIns="41061" rIns="82124" bIns="41061"/>
            <a:lstStyle/>
            <a:p>
              <a:endParaRPr lang="en-US">
                <a:solidFill>
                  <a:schemeClr val="bg1"/>
                </a:solidFill>
              </a:endParaRPr>
            </a:p>
          </p:txBody>
        </p:sp>
      </p:grpSp>
      <p:grpSp>
        <p:nvGrpSpPr>
          <p:cNvPr id="9" name="Group 64"/>
          <p:cNvGrpSpPr>
            <a:grpSpLocks/>
          </p:cNvGrpSpPr>
          <p:nvPr/>
        </p:nvGrpSpPr>
        <p:grpSpPr bwMode="auto">
          <a:xfrm>
            <a:off x="2870201" y="6856096"/>
            <a:ext cx="2809240" cy="1192529"/>
            <a:chOff x="765" y="3591"/>
            <a:chExt cx="1106" cy="626"/>
          </a:xfrm>
        </p:grpSpPr>
        <p:sp>
          <p:nvSpPr>
            <p:cNvPr id="108591" name="AutoShape 65"/>
            <p:cNvSpPr>
              <a:spLocks noChangeArrowheads="1"/>
            </p:cNvSpPr>
            <p:nvPr/>
          </p:nvSpPr>
          <p:spPr bwMode="auto">
            <a:xfrm>
              <a:off x="1276" y="3591"/>
              <a:ext cx="595" cy="374"/>
            </a:xfrm>
            <a:prstGeom prst="upArrow">
              <a:avLst>
                <a:gd name="adj1" fmla="val 50000"/>
                <a:gd name="adj2" fmla="val 25000"/>
              </a:avLst>
            </a:prstGeom>
            <a:solidFill>
              <a:srgbClr val="C00000"/>
            </a:solidFill>
            <a:ln w="9525">
              <a:solidFill>
                <a:srgbClr val="FF0000"/>
              </a:solidFill>
              <a:miter lim="800000"/>
              <a:headEnd/>
              <a:tailEnd/>
            </a:ln>
          </p:spPr>
          <p:txBody>
            <a:bodyPr wrap="none" lIns="82124" tIns="41061" rIns="82124" bIns="41061" anchor="ctr"/>
            <a:lstStyle/>
            <a:p>
              <a:pPr algn="ctr" eaLnBrk="0" hangingPunct="0">
                <a:lnSpc>
                  <a:spcPct val="90000"/>
                </a:lnSpc>
              </a:pPr>
              <a:endParaRPr lang="en-US">
                <a:solidFill>
                  <a:schemeClr val="bg1"/>
                </a:solidFill>
              </a:endParaRPr>
            </a:p>
          </p:txBody>
        </p:sp>
        <p:sp>
          <p:nvSpPr>
            <p:cNvPr id="108592" name="Text Box 66"/>
            <p:cNvSpPr txBox="1">
              <a:spLocks noChangeArrowheads="1"/>
            </p:cNvSpPr>
            <p:nvPr/>
          </p:nvSpPr>
          <p:spPr bwMode="auto">
            <a:xfrm>
              <a:off x="765" y="3850"/>
              <a:ext cx="732" cy="367"/>
            </a:xfrm>
            <a:prstGeom prst="rect">
              <a:avLst/>
            </a:prstGeom>
            <a:noFill/>
            <a:ln w="9525">
              <a:noFill/>
              <a:miter lim="800000"/>
              <a:headEnd/>
              <a:tailEnd/>
            </a:ln>
          </p:spPr>
          <p:txBody>
            <a:bodyPr wrap="none" lIns="82120" tIns="41059" rIns="82120" bIns="41059">
              <a:spAutoFit/>
            </a:bodyPr>
            <a:lstStyle/>
            <a:p>
              <a:pPr eaLnBrk="0" hangingPunct="0"/>
              <a:r>
                <a:rPr lang="en-US" sz="2000" b="1" dirty="0">
                  <a:solidFill>
                    <a:schemeClr val="bg1"/>
                  </a:solidFill>
                  <a:ea typeface="ヒラギノ角ゴ Pro W3" charset="-128"/>
                </a:rPr>
                <a:t>Air intake</a:t>
              </a:r>
              <a:br>
                <a:rPr lang="en-US" sz="2000" b="1" dirty="0">
                  <a:solidFill>
                    <a:schemeClr val="bg1"/>
                  </a:solidFill>
                  <a:ea typeface="ヒラギノ角ゴ Pro W3" charset="-128"/>
                </a:rPr>
              </a:br>
              <a:r>
                <a:rPr lang="en-US" sz="2000" b="1" dirty="0">
                  <a:solidFill>
                    <a:schemeClr val="bg1"/>
                  </a:solidFill>
                  <a:ea typeface="ヒラギノ角ゴ Pro W3" charset="-128"/>
                </a:rPr>
                <a:t>(front/bottom)</a:t>
              </a:r>
            </a:p>
          </p:txBody>
        </p:sp>
      </p:grpSp>
      <p:grpSp>
        <p:nvGrpSpPr>
          <p:cNvPr id="10" name="Group 67"/>
          <p:cNvGrpSpPr>
            <a:grpSpLocks/>
          </p:cNvGrpSpPr>
          <p:nvPr/>
        </p:nvGrpSpPr>
        <p:grpSpPr bwMode="auto">
          <a:xfrm>
            <a:off x="520701" y="6558916"/>
            <a:ext cx="3329939" cy="390525"/>
            <a:chOff x="205" y="3513"/>
            <a:chExt cx="1311" cy="205"/>
          </a:xfrm>
        </p:grpSpPr>
        <p:sp>
          <p:nvSpPr>
            <p:cNvPr id="108589" name="Text Box 68"/>
            <p:cNvSpPr txBox="1">
              <a:spLocks noChangeArrowheads="1"/>
            </p:cNvSpPr>
            <p:nvPr/>
          </p:nvSpPr>
          <p:spPr bwMode="auto">
            <a:xfrm>
              <a:off x="205" y="3513"/>
              <a:ext cx="727" cy="205"/>
            </a:xfrm>
            <a:prstGeom prst="rect">
              <a:avLst/>
            </a:prstGeom>
            <a:noFill/>
            <a:ln w="9525">
              <a:noFill/>
              <a:miter lim="800000"/>
              <a:headEnd/>
              <a:tailEnd/>
            </a:ln>
          </p:spPr>
          <p:txBody>
            <a:bodyPr wrap="none" lIns="82120" tIns="41059" rIns="82120" bIns="41059">
              <a:spAutoFit/>
            </a:bodyPr>
            <a:lstStyle/>
            <a:p>
              <a:pPr eaLnBrk="0" hangingPunct="0"/>
              <a:r>
                <a:rPr lang="en-US" sz="2000" dirty="0">
                  <a:solidFill>
                    <a:schemeClr val="bg1"/>
                  </a:solidFill>
                  <a:ea typeface="ヒラギノ角ゴ Pro W3" charset="-128"/>
                </a:rPr>
                <a:t>Air Filters (opt)</a:t>
              </a:r>
            </a:p>
          </p:txBody>
        </p:sp>
        <p:sp>
          <p:nvSpPr>
            <p:cNvPr id="108590" name="Line 69"/>
            <p:cNvSpPr>
              <a:spLocks noChangeShapeType="1"/>
            </p:cNvSpPr>
            <p:nvPr/>
          </p:nvSpPr>
          <p:spPr bwMode="auto">
            <a:xfrm flipV="1">
              <a:off x="979" y="3561"/>
              <a:ext cx="537" cy="44"/>
            </a:xfrm>
            <a:prstGeom prst="line">
              <a:avLst/>
            </a:prstGeom>
            <a:noFill/>
            <a:ln w="38100">
              <a:solidFill>
                <a:schemeClr val="accent1"/>
              </a:solidFill>
              <a:round/>
              <a:headEnd/>
              <a:tailEnd type="triangle" w="med" len="med"/>
            </a:ln>
          </p:spPr>
          <p:txBody>
            <a:bodyPr lIns="82124" tIns="41061" rIns="82124" bIns="41061"/>
            <a:lstStyle/>
            <a:p>
              <a:endParaRPr lang="en-US">
                <a:solidFill>
                  <a:schemeClr val="bg1"/>
                </a:solidFill>
              </a:endParaRPr>
            </a:p>
          </p:txBody>
        </p:sp>
      </p:grpSp>
      <p:grpSp>
        <p:nvGrpSpPr>
          <p:cNvPr id="11" name="Group 70"/>
          <p:cNvGrpSpPr>
            <a:grpSpLocks/>
          </p:cNvGrpSpPr>
          <p:nvPr/>
        </p:nvGrpSpPr>
        <p:grpSpPr bwMode="auto">
          <a:xfrm>
            <a:off x="322407" y="5593080"/>
            <a:ext cx="2867833" cy="699135"/>
            <a:chOff x="159" y="2993"/>
            <a:chExt cx="1130" cy="367"/>
          </a:xfrm>
        </p:grpSpPr>
        <p:sp>
          <p:nvSpPr>
            <p:cNvPr id="108587" name="Text Box 71"/>
            <p:cNvSpPr txBox="1">
              <a:spLocks noChangeArrowheads="1"/>
            </p:cNvSpPr>
            <p:nvPr/>
          </p:nvSpPr>
          <p:spPr bwMode="auto">
            <a:xfrm>
              <a:off x="159" y="2993"/>
              <a:ext cx="761" cy="367"/>
            </a:xfrm>
            <a:prstGeom prst="rect">
              <a:avLst/>
            </a:prstGeom>
            <a:noFill/>
            <a:ln w="9525">
              <a:noFill/>
              <a:miter lim="800000"/>
              <a:headEnd/>
              <a:tailEnd/>
            </a:ln>
          </p:spPr>
          <p:txBody>
            <a:bodyPr wrap="none" lIns="82120" tIns="41059" rIns="82120" bIns="41059">
              <a:spAutoFit/>
            </a:bodyPr>
            <a:lstStyle/>
            <a:p>
              <a:pPr eaLnBrk="0" hangingPunct="0"/>
              <a:r>
                <a:rPr lang="en-US" sz="2000" dirty="0">
                  <a:solidFill>
                    <a:schemeClr val="bg1"/>
                  </a:solidFill>
                  <a:ea typeface="ヒラギノ角ゴ Pro W3" charset="-128"/>
                </a:rPr>
                <a:t>Lockable Front </a:t>
              </a:r>
              <a:br>
                <a:rPr lang="en-US" sz="2000" dirty="0">
                  <a:solidFill>
                    <a:schemeClr val="bg1"/>
                  </a:solidFill>
                  <a:ea typeface="ヒラギノ角ゴ Pro W3" charset="-128"/>
                </a:rPr>
              </a:br>
              <a:r>
                <a:rPr lang="en-US" sz="2000" dirty="0">
                  <a:solidFill>
                    <a:schemeClr val="bg1"/>
                  </a:solidFill>
                  <a:ea typeface="ヒラギノ角ゴ Pro W3" charset="-128"/>
                </a:rPr>
                <a:t>Doors (opt)</a:t>
              </a:r>
            </a:p>
          </p:txBody>
        </p:sp>
        <p:sp>
          <p:nvSpPr>
            <p:cNvPr id="108588" name="Line 72"/>
            <p:cNvSpPr>
              <a:spLocks noChangeShapeType="1"/>
            </p:cNvSpPr>
            <p:nvPr/>
          </p:nvSpPr>
          <p:spPr bwMode="auto">
            <a:xfrm flipV="1">
              <a:off x="1024" y="2993"/>
              <a:ext cx="265" cy="37"/>
            </a:xfrm>
            <a:prstGeom prst="line">
              <a:avLst/>
            </a:prstGeom>
            <a:noFill/>
            <a:ln w="38100">
              <a:solidFill>
                <a:schemeClr val="accent1"/>
              </a:solidFill>
              <a:round/>
              <a:headEnd/>
              <a:tailEnd type="triangle" w="med" len="med"/>
            </a:ln>
          </p:spPr>
          <p:txBody>
            <a:bodyPr lIns="82124" tIns="41061" rIns="82124" bIns="41061"/>
            <a:lstStyle/>
            <a:p>
              <a:endParaRPr lang="en-US">
                <a:solidFill>
                  <a:schemeClr val="bg1"/>
                </a:solidFill>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81733"/>
                                        </p:tgtEl>
                                        <p:attrNameLst>
                                          <p:attrName>style.visibility</p:attrName>
                                        </p:attrNameLst>
                                      </p:cBhvr>
                                      <p:to>
                                        <p:strVal val="visible"/>
                                      </p:to>
                                    </p:set>
                                    <p:animEffect transition="in" filter="wipe(down)">
                                      <p:cBhvr>
                                        <p:cTn id="21" dur="500"/>
                                        <p:tgtEl>
                                          <p:spTgt spid="118173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181735"/>
                                        </p:tgtEl>
                                        <p:attrNameLst>
                                          <p:attrName>style.visibility</p:attrName>
                                        </p:attrNameLst>
                                      </p:cBhvr>
                                      <p:to>
                                        <p:strVal val="visible"/>
                                      </p:to>
                                    </p:set>
                                    <p:animEffect transition="in" filter="wipe(right)">
                                      <p:cBhvr>
                                        <p:cTn id="30" dur="1000"/>
                                        <p:tgtEl>
                                          <p:spTgt spid="11817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81734"/>
                                        </p:tgtEl>
                                        <p:attrNameLst>
                                          <p:attrName>style.visibility</p:attrName>
                                        </p:attrNameLst>
                                      </p:cBhvr>
                                      <p:to>
                                        <p:strVal val="visible"/>
                                      </p:to>
                                    </p:set>
                                    <p:animEffect transition="in" filter="wipe(left)">
                                      <p:cBhvr>
                                        <p:cTn id="35" dur="1000"/>
                                        <p:tgtEl>
                                          <p:spTgt spid="118173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181734"/>
                                        </p:tgtEl>
                                      </p:cBhvr>
                                    </p:animEffect>
                                    <p:set>
                                      <p:cBhvr>
                                        <p:cTn id="44" dur="1" fill="hold">
                                          <p:stCondLst>
                                            <p:cond delay="499"/>
                                          </p:stCondLst>
                                        </p:cTn>
                                        <p:tgtEl>
                                          <p:spTgt spid="1181734"/>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181733"/>
                                        </p:tgtEl>
                                      </p:cBhvr>
                                    </p:animEffect>
                                    <p:set>
                                      <p:cBhvr>
                                        <p:cTn id="47" dur="1" fill="hold">
                                          <p:stCondLst>
                                            <p:cond delay="499"/>
                                          </p:stCondLst>
                                        </p:cTn>
                                        <p:tgtEl>
                                          <p:spTgt spid="118173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181735"/>
                                        </p:tgtEl>
                                      </p:cBhvr>
                                    </p:animEffect>
                                    <p:set>
                                      <p:cBhvr>
                                        <p:cTn id="50" dur="1" fill="hold">
                                          <p:stCondLst>
                                            <p:cond delay="499"/>
                                          </p:stCondLst>
                                        </p:cTn>
                                        <p:tgtEl>
                                          <p:spTgt spid="118173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xit" presetSubtype="0" fill="hold" nodeType="withEffect">
                                  <p:stCondLst>
                                    <p:cond delay="0"/>
                                  </p:stCondLst>
                                  <p:childTnLst>
                                    <p:animEffect transition="out" filter="fade">
                                      <p:cBhvr>
                                        <p:cTn id="55" dur="2000"/>
                                        <p:tgtEl>
                                          <p:spTgt spid="11"/>
                                        </p:tgtEl>
                                      </p:cBhvr>
                                    </p:animEffect>
                                    <p:set>
                                      <p:cBhvr>
                                        <p:cTn id="56" dur="1" fill="hold">
                                          <p:stCondLst>
                                            <p:cond delay="1999"/>
                                          </p:stCondLst>
                                        </p:cTn>
                                        <p:tgtEl>
                                          <p:spTgt spid="1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2000"/>
                                        <p:tgtEl>
                                          <p:spTgt spid="10"/>
                                        </p:tgtEl>
                                      </p:cBhvr>
                                    </p:animEffect>
                                    <p:set>
                                      <p:cBhvr>
                                        <p:cTn id="59" dur="1" fill="hold">
                                          <p:stCondLst>
                                            <p:cond delay="1999"/>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18172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181714"/>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18171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18172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181708"/>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181731"/>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181732"/>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18171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181727"/>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18170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18172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1181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1708" grpId="0" animBg="1"/>
      <p:bldP spid="1181709" grpId="0" animBg="1"/>
      <p:bldP spid="1181710" grpId="0" animBg="1"/>
      <p:bldP spid="1181714" grpId="0" animBg="1"/>
      <p:bldP spid="1181716" grpId="0" animBg="1"/>
      <p:bldP spid="1181721" grpId="0" animBg="1"/>
      <p:bldP spid="1181722" grpId="0" animBg="1"/>
      <p:bldP spid="1181726" grpId="0"/>
      <p:bldP spid="1181727" grpId="0"/>
      <p:bldP spid="1181728" grpId="0"/>
      <p:bldP spid="1181731" grpId="0"/>
      <p:bldP spid="11817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5"/>
          <p:cNvSpPr>
            <a:spLocks noChangeArrowheads="1"/>
          </p:cNvSpPr>
          <p:nvPr/>
        </p:nvSpPr>
        <p:spPr bwMode="auto">
          <a:xfrm>
            <a:off x="-55423" y="1321723"/>
            <a:ext cx="8347366" cy="610985"/>
          </a:xfrm>
          <a:prstGeom prst="rect">
            <a:avLst/>
          </a:prstGeom>
          <a:noFill/>
          <a:ln w="9525">
            <a:noFill/>
            <a:miter lim="800000"/>
            <a:headEnd/>
            <a:tailEnd/>
          </a:ln>
        </p:spPr>
        <p:txBody>
          <a:bodyPr lIns="117314" tIns="58656" rIns="117314" bIns="58656"/>
          <a:lstStyle/>
          <a:p>
            <a:pPr marL="337895" indent="-337895" defTabSz="1163353">
              <a:lnSpc>
                <a:spcPct val="85000"/>
              </a:lnSpc>
              <a:spcBef>
                <a:spcPct val="50000"/>
              </a:spcBef>
              <a:buClr>
                <a:srgbClr val="015F85"/>
              </a:buClr>
              <a:buSzPct val="100000"/>
            </a:pPr>
            <a:r>
              <a:rPr lang="en-US" sz="2900" dirty="0" smtClean="0">
                <a:solidFill>
                  <a:srgbClr val="FFFFFF"/>
                </a:solidFill>
                <a:cs typeface="Arial" pitchFamily="34" charset="0"/>
                <a:sym typeface="Arial" pitchFamily="34" charset="0"/>
              </a:rPr>
              <a:t>    Allow </a:t>
            </a:r>
            <a:r>
              <a:rPr lang="en-US" sz="2900" dirty="0">
                <a:solidFill>
                  <a:srgbClr val="FFFFFF"/>
                </a:solidFill>
                <a:cs typeface="Arial" pitchFamily="34" charset="0"/>
                <a:sym typeface="Arial" pitchFamily="34" charset="0"/>
              </a:rPr>
              <a:t>for transition from 6509 to Nexus 7009 in existing environments</a:t>
            </a:r>
          </a:p>
        </p:txBody>
      </p:sp>
      <p:pic>
        <p:nvPicPr>
          <p:cNvPr id="89092" name="Picture 2" descr="C:\Documents and Settings\mhull\My Documents\DCE\Photos\Boxster\PNG\High Res\HKK84106.png"/>
          <p:cNvPicPr>
            <a:picLocks noChangeAspect="1" noChangeArrowheads="1"/>
          </p:cNvPicPr>
          <p:nvPr/>
        </p:nvPicPr>
        <p:blipFill>
          <a:blip r:embed="rId3" cstate="print"/>
          <a:srcRect/>
          <a:stretch>
            <a:fillRect/>
          </a:stretch>
        </p:blipFill>
        <p:spPr bwMode="auto">
          <a:xfrm>
            <a:off x="9678097" y="4691496"/>
            <a:ext cx="3248197" cy="3600450"/>
          </a:xfrm>
          <a:prstGeom prst="rect">
            <a:avLst/>
          </a:prstGeom>
          <a:noFill/>
          <a:ln w="9525">
            <a:noFill/>
            <a:miter lim="800000"/>
            <a:headEnd/>
            <a:tailEnd/>
          </a:ln>
        </p:spPr>
      </p:pic>
      <p:sp>
        <p:nvSpPr>
          <p:cNvPr id="89093" name="Rectangle 3"/>
          <p:cNvSpPr txBox="1">
            <a:spLocks noChangeArrowheads="1"/>
          </p:cNvSpPr>
          <p:nvPr/>
        </p:nvSpPr>
        <p:spPr bwMode="auto">
          <a:xfrm>
            <a:off x="304800" y="2477550"/>
            <a:ext cx="7071360" cy="5120640"/>
          </a:xfrm>
          <a:prstGeom prst="rect">
            <a:avLst/>
          </a:prstGeom>
          <a:noFill/>
          <a:ln w="9525">
            <a:noFill/>
            <a:miter lim="800000"/>
            <a:headEnd/>
            <a:tailEnd/>
          </a:ln>
        </p:spPr>
        <p:txBody>
          <a:bodyPr lIns="117314" tIns="58656" rIns="117314" bIns="58656"/>
          <a:lstStyle/>
          <a:p>
            <a:pPr marL="337895" indent="-337895" defTabSz="1163353">
              <a:lnSpc>
                <a:spcPct val="95000"/>
              </a:lnSpc>
              <a:spcBef>
                <a:spcPct val="50000"/>
              </a:spcBef>
              <a:buClr>
                <a:srgbClr val="0183B7"/>
              </a:buClr>
              <a:buSzPct val="100000"/>
              <a:buFont typeface="Wingdings" pitchFamily="2" charset="2"/>
              <a:buChar char="§"/>
            </a:pPr>
            <a:r>
              <a:rPr lang="en-US" sz="2000" dirty="0">
                <a:solidFill>
                  <a:schemeClr val="bg1"/>
                </a:solidFill>
                <a:cs typeface="Arial" pitchFamily="34" charset="0"/>
                <a:sym typeface="Arial" pitchFamily="34" charset="0"/>
              </a:rPr>
              <a:t>Software Support in </a:t>
            </a:r>
            <a:r>
              <a:rPr lang="en-US" sz="2000" dirty="0" err="1">
                <a:solidFill>
                  <a:schemeClr val="bg1"/>
                </a:solidFill>
                <a:cs typeface="Arial" pitchFamily="34" charset="0"/>
                <a:sym typeface="Arial" pitchFamily="34" charset="0"/>
              </a:rPr>
              <a:t>NX</a:t>
            </a:r>
            <a:r>
              <a:rPr lang="en-US" sz="2000" dirty="0">
                <a:solidFill>
                  <a:schemeClr val="bg1"/>
                </a:solidFill>
                <a:cs typeface="Arial" pitchFamily="34" charset="0"/>
                <a:sym typeface="Arial" pitchFamily="34" charset="0"/>
              </a:rPr>
              <a:t>-OS 5.2(x) Delhi maintenance</a:t>
            </a:r>
          </a:p>
          <a:p>
            <a:pPr marL="337895" indent="-337895" defTabSz="1163353">
              <a:lnSpc>
                <a:spcPct val="95000"/>
              </a:lnSpc>
              <a:spcBef>
                <a:spcPct val="50000"/>
              </a:spcBef>
              <a:buClr>
                <a:srgbClr val="0183B7"/>
              </a:buClr>
              <a:buSzPct val="100000"/>
              <a:buFont typeface="Wingdings" pitchFamily="2" charset="2"/>
              <a:buChar char="§"/>
            </a:pPr>
            <a:r>
              <a:rPr lang="en-US" sz="2000" dirty="0" err="1">
                <a:solidFill>
                  <a:schemeClr val="bg1"/>
                </a:solidFill>
                <a:cs typeface="Arial" pitchFamily="34" charset="0"/>
                <a:sym typeface="Arial" pitchFamily="34" charset="0"/>
              </a:rPr>
              <a:t>14RU</a:t>
            </a:r>
            <a:r>
              <a:rPr lang="en-US" sz="2000" dirty="0">
                <a:solidFill>
                  <a:schemeClr val="bg1"/>
                </a:solidFill>
                <a:cs typeface="Arial" pitchFamily="34" charset="0"/>
                <a:sym typeface="Arial" pitchFamily="34" charset="0"/>
              </a:rPr>
              <a:t> high, 24” deep, with side-to-side airflow, 2 Post Mounting</a:t>
            </a:r>
          </a:p>
          <a:p>
            <a:pPr marL="337895" indent="-337895" defTabSz="1163353">
              <a:lnSpc>
                <a:spcPct val="95000"/>
              </a:lnSpc>
              <a:spcBef>
                <a:spcPct val="50000"/>
              </a:spcBef>
              <a:buClr>
                <a:srgbClr val="0183B7"/>
              </a:buClr>
              <a:buSzPct val="100000"/>
              <a:buFont typeface="Wingdings" pitchFamily="2" charset="2"/>
              <a:buChar char="§"/>
            </a:pPr>
            <a:r>
              <a:rPr lang="en-US" sz="2000" dirty="0">
                <a:solidFill>
                  <a:schemeClr val="bg1"/>
                </a:solidFill>
                <a:cs typeface="Arial" pitchFamily="34" charset="0"/>
                <a:sym typeface="Arial" pitchFamily="34" charset="0"/>
              </a:rPr>
              <a:t>2 supervisor slots (slots 1 and 2)</a:t>
            </a:r>
          </a:p>
          <a:p>
            <a:pPr marL="337895" indent="-337895" defTabSz="1163353">
              <a:lnSpc>
                <a:spcPct val="95000"/>
              </a:lnSpc>
              <a:spcBef>
                <a:spcPct val="50000"/>
              </a:spcBef>
              <a:buClr>
                <a:srgbClr val="0183B7"/>
              </a:buClr>
              <a:buSzPct val="100000"/>
              <a:buFont typeface="Wingdings" pitchFamily="2" charset="2"/>
              <a:buChar char="§"/>
            </a:pPr>
            <a:r>
              <a:rPr lang="en-US" sz="2000" dirty="0">
                <a:solidFill>
                  <a:schemeClr val="bg1"/>
                </a:solidFill>
                <a:cs typeface="Arial" pitchFamily="34" charset="0"/>
                <a:sym typeface="Arial" pitchFamily="34" charset="0"/>
              </a:rPr>
              <a:t>7 I/O module slots (slot 3 – 9)</a:t>
            </a:r>
          </a:p>
          <a:p>
            <a:pPr marL="337895" indent="-337895" defTabSz="1163353">
              <a:lnSpc>
                <a:spcPct val="95000"/>
              </a:lnSpc>
              <a:spcBef>
                <a:spcPct val="50000"/>
              </a:spcBef>
              <a:buClr>
                <a:srgbClr val="0183B7"/>
              </a:buClr>
              <a:buSzPct val="100000"/>
              <a:buFont typeface="Wingdings" pitchFamily="2" charset="2"/>
              <a:buChar char="§"/>
            </a:pPr>
            <a:r>
              <a:rPr lang="en-US" sz="2000" dirty="0">
                <a:solidFill>
                  <a:schemeClr val="bg1"/>
                </a:solidFill>
                <a:cs typeface="Arial" pitchFamily="34" charset="0"/>
                <a:sym typeface="Arial" pitchFamily="34" charset="0"/>
              </a:rPr>
              <a:t>Supports all </a:t>
            </a:r>
            <a:r>
              <a:rPr lang="en-US" sz="2000" dirty="0" err="1">
                <a:solidFill>
                  <a:schemeClr val="bg1"/>
                </a:solidFill>
                <a:cs typeface="Arial" pitchFamily="34" charset="0"/>
                <a:sym typeface="Arial" pitchFamily="34" charset="0"/>
              </a:rPr>
              <a:t>N7K</a:t>
            </a:r>
            <a:r>
              <a:rPr lang="en-US" sz="2000" dirty="0">
                <a:solidFill>
                  <a:schemeClr val="bg1"/>
                </a:solidFill>
                <a:cs typeface="Arial" pitchFamily="34" charset="0"/>
                <a:sym typeface="Arial" pitchFamily="34" charset="0"/>
              </a:rPr>
              <a:t> I/O modules, Supervisor, and Power Supplies</a:t>
            </a:r>
          </a:p>
          <a:p>
            <a:pPr marL="337895" indent="-337895" defTabSz="1163353">
              <a:lnSpc>
                <a:spcPct val="95000"/>
              </a:lnSpc>
              <a:spcBef>
                <a:spcPct val="50000"/>
              </a:spcBef>
              <a:buClr>
                <a:srgbClr val="0183B7"/>
              </a:buClr>
              <a:buSzPct val="100000"/>
              <a:buFont typeface="Wingdings" pitchFamily="2" charset="2"/>
              <a:buChar char="§"/>
            </a:pPr>
            <a:r>
              <a:rPr lang="en-US" sz="2000" dirty="0">
                <a:solidFill>
                  <a:schemeClr val="bg1"/>
                </a:solidFill>
                <a:cs typeface="Arial" pitchFamily="34" charset="0"/>
                <a:sym typeface="Arial" pitchFamily="34" charset="0"/>
              </a:rPr>
              <a:t>5 fabric slots at front center of chassis</a:t>
            </a:r>
          </a:p>
          <a:p>
            <a:pPr marL="984201" lvl="1" indent="-163278" defTabSz="1163353">
              <a:lnSpc>
                <a:spcPct val="95000"/>
              </a:lnSpc>
              <a:spcBef>
                <a:spcPct val="35000"/>
              </a:spcBef>
              <a:buClr>
                <a:srgbClr val="000000"/>
              </a:buClr>
              <a:buFont typeface="Arial" pitchFamily="34" charset="0"/>
              <a:buChar char="•"/>
            </a:pPr>
            <a:r>
              <a:rPr lang="en-US" sz="2000" dirty="0">
                <a:solidFill>
                  <a:schemeClr val="bg1"/>
                </a:solidFill>
                <a:cs typeface="Arial" pitchFamily="34" charset="0"/>
                <a:sym typeface="Arial" pitchFamily="34" charset="0"/>
              </a:rPr>
              <a:t>Next-Gen fabric module delivering 110 </a:t>
            </a:r>
            <a:r>
              <a:rPr lang="en-US" sz="2000" dirty="0" err="1">
                <a:solidFill>
                  <a:schemeClr val="bg1"/>
                </a:solidFill>
                <a:cs typeface="Arial" pitchFamily="34" charset="0"/>
                <a:sym typeface="Arial" pitchFamily="34" charset="0"/>
              </a:rPr>
              <a:t>Gbps</a:t>
            </a:r>
            <a:r>
              <a:rPr lang="en-US" sz="2000" dirty="0">
                <a:solidFill>
                  <a:schemeClr val="bg1"/>
                </a:solidFill>
                <a:cs typeface="Arial" pitchFamily="34" charset="0"/>
                <a:sym typeface="Arial" pitchFamily="34" charset="0"/>
              </a:rPr>
              <a:t> per slot per fabric</a:t>
            </a:r>
          </a:p>
          <a:p>
            <a:pPr marL="984201" lvl="1" indent="-163278" defTabSz="1163353">
              <a:lnSpc>
                <a:spcPct val="95000"/>
              </a:lnSpc>
              <a:spcBef>
                <a:spcPct val="35000"/>
              </a:spcBef>
              <a:buClr>
                <a:srgbClr val="000000"/>
              </a:buClr>
              <a:buFont typeface="Arial" pitchFamily="34" charset="0"/>
              <a:buChar char="•"/>
            </a:pPr>
            <a:r>
              <a:rPr lang="en-US" sz="2000" dirty="0">
                <a:solidFill>
                  <a:srgbClr val="FFFF00"/>
                </a:solidFill>
                <a:cs typeface="Arial" pitchFamily="34" charset="0"/>
                <a:sym typeface="Arial" pitchFamily="34" charset="0"/>
              </a:rPr>
              <a:t> 550 </a:t>
            </a:r>
            <a:r>
              <a:rPr lang="en-US" sz="2000" dirty="0" err="1">
                <a:solidFill>
                  <a:srgbClr val="FFFF00"/>
                </a:solidFill>
                <a:cs typeface="Arial" pitchFamily="34" charset="0"/>
                <a:sym typeface="Arial" pitchFamily="34" charset="0"/>
              </a:rPr>
              <a:t>Gbps</a:t>
            </a:r>
            <a:r>
              <a:rPr lang="en-US" sz="2000" dirty="0">
                <a:solidFill>
                  <a:srgbClr val="FFFF00"/>
                </a:solidFill>
                <a:cs typeface="Arial" pitchFamily="34" charset="0"/>
                <a:sym typeface="Arial" pitchFamily="34" charset="0"/>
              </a:rPr>
              <a:t> </a:t>
            </a:r>
            <a:r>
              <a:rPr lang="en-US" sz="2000" dirty="0">
                <a:solidFill>
                  <a:schemeClr val="bg1"/>
                </a:solidFill>
                <a:cs typeface="Arial" pitchFamily="34" charset="0"/>
                <a:sym typeface="Arial" pitchFamily="34" charset="0"/>
              </a:rPr>
              <a:t>per slot w/5 fabrics using </a:t>
            </a:r>
            <a:r>
              <a:rPr lang="en-US" sz="2000" dirty="0" err="1">
                <a:solidFill>
                  <a:schemeClr val="bg1"/>
                </a:solidFill>
                <a:cs typeface="Arial" pitchFamily="34" charset="0"/>
                <a:sym typeface="Arial" pitchFamily="34" charset="0"/>
              </a:rPr>
              <a:t>Fab</a:t>
            </a:r>
            <a:r>
              <a:rPr lang="en-US" sz="2000" dirty="0">
                <a:solidFill>
                  <a:schemeClr val="bg1"/>
                </a:solidFill>
                <a:cs typeface="Arial" pitchFamily="34" charset="0"/>
                <a:sym typeface="Arial" pitchFamily="34" charset="0"/>
              </a:rPr>
              <a:t>-2</a:t>
            </a:r>
          </a:p>
          <a:p>
            <a:pPr marL="337895" indent="-337895" defTabSz="1163353">
              <a:lnSpc>
                <a:spcPct val="95000"/>
              </a:lnSpc>
              <a:spcBef>
                <a:spcPct val="50000"/>
              </a:spcBef>
              <a:buClr>
                <a:srgbClr val="0183B7"/>
              </a:buClr>
              <a:buSzPct val="100000"/>
              <a:buFont typeface="Wingdings" pitchFamily="2" charset="2"/>
              <a:buChar char="§"/>
            </a:pPr>
            <a:r>
              <a:rPr lang="en-US" sz="2000" dirty="0">
                <a:solidFill>
                  <a:schemeClr val="bg1"/>
                </a:solidFill>
                <a:cs typeface="Arial" pitchFamily="34" charset="0"/>
                <a:sym typeface="Arial" pitchFamily="34" charset="0"/>
              </a:rPr>
              <a:t>2 power supplies (installed from rear)</a:t>
            </a:r>
          </a:p>
          <a:p>
            <a:pPr marL="337895" indent="-337895" defTabSz="1163353">
              <a:lnSpc>
                <a:spcPct val="95000"/>
              </a:lnSpc>
              <a:spcBef>
                <a:spcPct val="50000"/>
              </a:spcBef>
              <a:buClr>
                <a:srgbClr val="0183B7"/>
              </a:buClr>
              <a:buSzPct val="100000"/>
              <a:buFont typeface="Wingdings" pitchFamily="2" charset="2"/>
              <a:buChar char="§"/>
            </a:pPr>
            <a:r>
              <a:rPr lang="en-US" sz="2000" dirty="0">
                <a:solidFill>
                  <a:schemeClr val="bg1"/>
                </a:solidFill>
                <a:cs typeface="Arial" pitchFamily="34" charset="0"/>
                <a:sym typeface="Arial" pitchFamily="34" charset="0"/>
              </a:rPr>
              <a:t>1 fan tray (installed from rear)</a:t>
            </a:r>
          </a:p>
          <a:p>
            <a:pPr marL="337895" indent="-337895" defTabSz="1163353">
              <a:lnSpc>
                <a:spcPct val="95000"/>
              </a:lnSpc>
              <a:spcBef>
                <a:spcPct val="50000"/>
              </a:spcBef>
              <a:buClr>
                <a:srgbClr val="0183B7"/>
              </a:buClr>
              <a:buSzPct val="100000"/>
              <a:buFont typeface="Wingdings" pitchFamily="2" charset="2"/>
              <a:buChar char="§"/>
            </a:pPr>
            <a:endParaRPr lang="en-US" sz="2000" dirty="0">
              <a:solidFill>
                <a:schemeClr val="bg1"/>
              </a:solidFill>
              <a:cs typeface="Arial" pitchFamily="34" charset="0"/>
              <a:sym typeface="Arial" pitchFamily="34" charset="0"/>
            </a:endParaRPr>
          </a:p>
        </p:txBody>
      </p:sp>
      <p:pic>
        <p:nvPicPr>
          <p:cNvPr id="89094" name="Group 7"/>
          <p:cNvPicPr>
            <a:picLocks noGrp="1" noChangeArrowheads="1"/>
          </p:cNvPicPr>
          <p:nvPr/>
        </p:nvPicPr>
        <p:blipFill>
          <a:blip r:embed="rId4" cstate="print"/>
          <a:srcRect/>
          <a:stretch>
            <a:fillRect/>
          </a:stretch>
        </p:blipFill>
        <p:spPr bwMode="auto">
          <a:xfrm>
            <a:off x="8455661" y="1192530"/>
            <a:ext cx="5394960" cy="3811906"/>
          </a:xfrm>
          <a:prstGeom prst="rect">
            <a:avLst/>
          </a:prstGeom>
          <a:noFill/>
          <a:ln w="9525">
            <a:noFill/>
            <a:miter lim="800000"/>
            <a:headEnd/>
            <a:tailEnd/>
          </a:ln>
        </p:spPr>
      </p:pic>
      <p:sp>
        <p:nvSpPr>
          <p:cNvPr id="9" name="Title 1"/>
          <p:cNvSpPr txBox="1">
            <a:spLocks/>
          </p:cNvSpPr>
          <p:nvPr/>
        </p:nvSpPr>
        <p:spPr>
          <a:xfrm>
            <a:off x="242832" y="310838"/>
            <a:ext cx="13742178"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New Cisco Nexus 7009</a:t>
            </a:r>
            <a:b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3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732021" y="5863590"/>
            <a:ext cx="4643120" cy="975360"/>
            <a:chOff x="1637" y="3015"/>
            <a:chExt cx="2280" cy="638"/>
          </a:xfrm>
        </p:grpSpPr>
        <p:sp>
          <p:nvSpPr>
            <p:cNvPr id="111678" name="Oval 4"/>
            <p:cNvSpPr>
              <a:spLocks noChangeArrowheads="1"/>
            </p:cNvSpPr>
            <p:nvPr/>
          </p:nvSpPr>
          <p:spPr bwMode="auto">
            <a:xfrm>
              <a:off x="1637" y="3015"/>
              <a:ext cx="2280" cy="638"/>
            </a:xfrm>
            <a:prstGeom prst="ellipse">
              <a:avLst/>
            </a:prstGeom>
            <a:solidFill>
              <a:schemeClr val="accent1">
                <a:alpha val="43921"/>
              </a:schemeClr>
            </a:solidFill>
            <a:ln w="9525">
              <a:noFill/>
              <a:round/>
              <a:headEnd/>
              <a:tailEnd/>
            </a:ln>
          </p:spPr>
          <p:txBody>
            <a:bodyPr lIns="82124" tIns="41061" rIns="82124" bIns="41061" anchor="ctr"/>
            <a:lstStyle/>
            <a:p>
              <a:endParaRPr lang="en-GB" sz="2400" dirty="0">
                <a:solidFill>
                  <a:srgbClr val="FFFFFF"/>
                </a:solidFill>
                <a:sym typeface="Arial" charset="0"/>
              </a:endParaRPr>
            </a:p>
          </p:txBody>
        </p:sp>
        <p:sp>
          <p:nvSpPr>
            <p:cNvPr id="111679" name="Oval 5"/>
            <p:cNvSpPr>
              <a:spLocks noChangeArrowheads="1"/>
            </p:cNvSpPr>
            <p:nvPr/>
          </p:nvSpPr>
          <p:spPr bwMode="auto">
            <a:xfrm>
              <a:off x="1690" y="3034"/>
              <a:ext cx="2169" cy="607"/>
            </a:xfrm>
            <a:prstGeom prst="ellipse">
              <a:avLst/>
            </a:prstGeom>
            <a:gradFill rotWithShape="1">
              <a:gsLst>
                <a:gs pos="0">
                  <a:srgbClr val="000000">
                    <a:alpha val="60999"/>
                  </a:srgbClr>
                </a:gs>
                <a:gs pos="100000">
                  <a:srgbClr val="FFFFFF">
                    <a:alpha val="0"/>
                  </a:srgbClr>
                </a:gs>
              </a:gsLst>
              <a:path path="shape">
                <a:fillToRect l="50000" t="50000" r="50000" b="50000"/>
              </a:path>
            </a:gradFill>
            <a:ln w="9525">
              <a:noFill/>
              <a:round/>
              <a:headEnd/>
              <a:tailEnd/>
            </a:ln>
          </p:spPr>
          <p:txBody>
            <a:bodyPr lIns="82124" tIns="41061" rIns="82124" bIns="41061" anchor="ctr"/>
            <a:lstStyle/>
            <a:p>
              <a:endParaRPr lang="en-GB" sz="2400" dirty="0">
                <a:solidFill>
                  <a:srgbClr val="FFFFFF"/>
                </a:solidFill>
                <a:sym typeface="Arial" charset="0"/>
              </a:endParaRPr>
            </a:p>
          </p:txBody>
        </p:sp>
      </p:grpSp>
      <p:sp>
        <p:nvSpPr>
          <p:cNvPr id="111619" name="Rectangle 6"/>
          <p:cNvSpPr>
            <a:spLocks noGrp="1" noChangeArrowheads="1"/>
          </p:cNvSpPr>
          <p:nvPr>
            <p:ph type="title" idx="4294967295"/>
          </p:nvPr>
        </p:nvSpPr>
        <p:spPr>
          <a:xfrm>
            <a:off x="256537" y="403860"/>
            <a:ext cx="13916659" cy="1005840"/>
          </a:xfrm>
        </p:spPr>
        <p:txBody>
          <a:bodyPr lIns="117238" tIns="58618" rIns="117238" bIns="58618"/>
          <a:lstStyle/>
          <a:p>
            <a:pPr defTabSz="1161085">
              <a:lnSpc>
                <a:spcPct val="100000"/>
              </a:lnSpc>
              <a:tabLst>
                <a:tab pos="6363289" algn="l"/>
              </a:tabLst>
            </a:pPr>
            <a:r>
              <a:rPr lang="en-US" b="0" dirty="0" err="1" smtClean="0">
                <a:ea typeface="ＭＳ Ｐゴシック" pitchFamily="34" charset="-128"/>
              </a:rPr>
              <a:t>15Tb</a:t>
            </a:r>
            <a:r>
              <a:rPr lang="en-US" b="0" dirty="0" smtClean="0">
                <a:ea typeface="ＭＳ Ｐゴシック" pitchFamily="34" charset="-128"/>
              </a:rPr>
              <a:t>+ System Performance</a:t>
            </a:r>
            <a:br>
              <a:rPr lang="en-US" b="0" dirty="0" smtClean="0">
                <a:ea typeface="ＭＳ Ｐゴシック" pitchFamily="34" charset="-128"/>
              </a:rPr>
            </a:br>
            <a:r>
              <a:rPr lang="en-US" sz="4000" b="0" dirty="0" smtClean="0">
                <a:ea typeface="ＭＳ Ｐゴシック" pitchFamily="34" charset="-128"/>
                <a:sym typeface="Arial" charset="0"/>
              </a:rPr>
              <a:t>Bandwidth Scales with Each Fabric Module</a:t>
            </a:r>
            <a:endParaRPr lang="en-US" sz="4000" b="0" dirty="0" smtClean="0">
              <a:ea typeface="ＭＳ Ｐゴシック" pitchFamily="34" charset="-128"/>
            </a:endParaRPr>
          </a:p>
        </p:txBody>
      </p:sp>
      <p:pic>
        <p:nvPicPr>
          <p:cNvPr id="111620" name="Picture 55" descr="LKH06002.png"/>
          <p:cNvPicPr>
            <a:picLocks noChangeAspect="1"/>
          </p:cNvPicPr>
          <p:nvPr/>
        </p:nvPicPr>
        <p:blipFill>
          <a:blip r:embed="rId3" cstate="print">
            <a:clrChange>
              <a:clrFrom>
                <a:srgbClr val="FFFFFF"/>
              </a:clrFrom>
              <a:clrTo>
                <a:srgbClr val="FFFFFF">
                  <a:alpha val="0"/>
                </a:srgbClr>
              </a:clrTo>
            </a:clrChange>
            <a:lum bright="-30000"/>
          </a:blip>
          <a:srcRect r="191" b="-12"/>
          <a:stretch>
            <a:fillRect/>
          </a:stretch>
        </p:blipFill>
        <p:spPr bwMode="auto">
          <a:xfrm>
            <a:off x="5270501" y="2779396"/>
            <a:ext cx="3492499" cy="3728084"/>
          </a:xfrm>
          <a:prstGeom prst="rect">
            <a:avLst/>
          </a:prstGeom>
          <a:noFill/>
          <a:ln w="9525">
            <a:noFill/>
            <a:miter lim="800000"/>
            <a:headEnd/>
            <a:tailEnd/>
          </a:ln>
        </p:spPr>
      </p:pic>
      <p:sp>
        <p:nvSpPr>
          <p:cNvPr id="111621" name="Rectangle 8"/>
          <p:cNvSpPr>
            <a:spLocks noChangeArrowheads="1"/>
          </p:cNvSpPr>
          <p:nvPr/>
        </p:nvSpPr>
        <p:spPr bwMode="auto">
          <a:xfrm>
            <a:off x="1049022" y="1348740"/>
            <a:ext cx="13223240" cy="662940"/>
          </a:xfrm>
          <a:prstGeom prst="rect">
            <a:avLst/>
          </a:prstGeom>
          <a:noFill/>
          <a:ln w="9525">
            <a:noFill/>
            <a:miter lim="800000"/>
            <a:headEnd/>
            <a:tailEnd/>
          </a:ln>
        </p:spPr>
        <p:txBody>
          <a:bodyPr lIns="117251" tIns="58624" rIns="117251" bIns="58624"/>
          <a:lstStyle/>
          <a:p>
            <a:pPr defTabSz="1161085">
              <a:tabLst>
                <a:tab pos="6363289" algn="l"/>
              </a:tabLst>
            </a:pPr>
            <a:endParaRPr lang="en-GB" sz="3100" b="1" dirty="0">
              <a:solidFill>
                <a:srgbClr val="FFFFFF"/>
              </a:solidFill>
              <a:sym typeface="Arial" charset="0"/>
            </a:endParaRPr>
          </a:p>
        </p:txBody>
      </p:sp>
      <p:sp>
        <p:nvSpPr>
          <p:cNvPr id="107" name="TextBox 106"/>
          <p:cNvSpPr txBox="1">
            <a:spLocks noChangeArrowheads="1"/>
          </p:cNvSpPr>
          <p:nvPr/>
        </p:nvSpPr>
        <p:spPr bwMode="auto">
          <a:xfrm>
            <a:off x="1600201" y="7187566"/>
            <a:ext cx="11955781" cy="550544"/>
          </a:xfrm>
          <a:prstGeom prst="rect">
            <a:avLst/>
          </a:prstGeom>
          <a:noFill/>
          <a:ln w="9525">
            <a:noFill/>
            <a:miter lim="800000"/>
            <a:headEnd/>
            <a:tailEnd/>
          </a:ln>
        </p:spPr>
        <p:txBody>
          <a:bodyPr lIns="91788" tIns="45892" rIns="91788" bIns="45892"/>
          <a:lstStyle/>
          <a:p>
            <a:pPr defTabSz="916168"/>
            <a:r>
              <a:rPr lang="en-US" sz="4000" b="1" dirty="0">
                <a:solidFill>
                  <a:schemeClr val="folHlink"/>
                </a:solidFill>
                <a:sym typeface="Arial" charset="0"/>
              </a:rPr>
              <a:t>Investment Protection and Unified Fabric</a:t>
            </a:r>
          </a:p>
        </p:txBody>
      </p:sp>
      <p:cxnSp>
        <p:nvCxnSpPr>
          <p:cNvPr id="1082378" name="Straight Connector 67"/>
          <p:cNvCxnSpPr>
            <a:cxnSpLocks noChangeShapeType="1"/>
          </p:cNvCxnSpPr>
          <p:nvPr/>
        </p:nvCxnSpPr>
        <p:spPr bwMode="auto">
          <a:xfrm flipV="1">
            <a:off x="6057901" y="3528060"/>
            <a:ext cx="1846579" cy="1682116"/>
          </a:xfrm>
          <a:prstGeom prst="line">
            <a:avLst/>
          </a:prstGeom>
          <a:noFill/>
          <a:ln w="44450" cmpd="dbl">
            <a:solidFill>
              <a:srgbClr val="A0C02A"/>
            </a:solidFill>
            <a:round/>
            <a:headEnd/>
            <a:tailEnd/>
          </a:ln>
        </p:spPr>
      </p:cxnSp>
      <p:cxnSp>
        <p:nvCxnSpPr>
          <p:cNvPr id="1082379" name="Straight Connector 67"/>
          <p:cNvCxnSpPr>
            <a:cxnSpLocks noChangeShapeType="1"/>
          </p:cNvCxnSpPr>
          <p:nvPr/>
        </p:nvCxnSpPr>
        <p:spPr bwMode="auto">
          <a:xfrm flipV="1">
            <a:off x="6007102" y="4130040"/>
            <a:ext cx="1861819" cy="1072516"/>
          </a:xfrm>
          <a:prstGeom prst="line">
            <a:avLst/>
          </a:prstGeom>
          <a:noFill/>
          <a:ln w="44450" cmpd="dbl">
            <a:solidFill>
              <a:srgbClr val="A0C02A"/>
            </a:solidFill>
            <a:round/>
            <a:headEnd/>
            <a:tailEnd/>
          </a:ln>
        </p:spPr>
      </p:cxnSp>
      <p:sp>
        <p:nvSpPr>
          <p:cNvPr id="1082380" name="Line 12"/>
          <p:cNvSpPr>
            <a:spLocks noChangeShapeType="1"/>
          </p:cNvSpPr>
          <p:nvPr/>
        </p:nvSpPr>
        <p:spPr bwMode="auto">
          <a:xfrm>
            <a:off x="6024881" y="4109086"/>
            <a:ext cx="1915160" cy="609600"/>
          </a:xfrm>
          <a:prstGeom prst="line">
            <a:avLst/>
          </a:prstGeom>
          <a:noFill/>
          <a:ln w="44450" cmpd="dbl">
            <a:solidFill>
              <a:schemeClr val="accent1"/>
            </a:solidFill>
            <a:round/>
            <a:headEnd/>
            <a:tailEnd/>
          </a:ln>
        </p:spPr>
        <p:txBody>
          <a:bodyPr lIns="130548" tIns="65274" rIns="130548" bIns="65274"/>
          <a:lstStyle/>
          <a:p>
            <a:endParaRPr lang="en-US"/>
          </a:p>
        </p:txBody>
      </p:sp>
      <p:sp>
        <p:nvSpPr>
          <p:cNvPr id="1082381" name="Line 13"/>
          <p:cNvSpPr>
            <a:spLocks noChangeShapeType="1"/>
          </p:cNvSpPr>
          <p:nvPr/>
        </p:nvSpPr>
        <p:spPr bwMode="auto">
          <a:xfrm flipV="1">
            <a:off x="6012181" y="4709160"/>
            <a:ext cx="1927859" cy="497206"/>
          </a:xfrm>
          <a:prstGeom prst="line">
            <a:avLst/>
          </a:prstGeom>
          <a:noFill/>
          <a:ln w="44450" cmpd="dbl">
            <a:solidFill>
              <a:srgbClr val="A0C02A"/>
            </a:solidFill>
            <a:round/>
            <a:headEnd/>
            <a:tailEnd/>
          </a:ln>
        </p:spPr>
        <p:txBody>
          <a:bodyPr lIns="130548" tIns="65274" rIns="130548" bIns="65274"/>
          <a:lstStyle/>
          <a:p>
            <a:endParaRPr lang="en-US"/>
          </a:p>
        </p:txBody>
      </p:sp>
      <p:sp>
        <p:nvSpPr>
          <p:cNvPr id="1082382" name="Line 14"/>
          <p:cNvSpPr>
            <a:spLocks noChangeShapeType="1"/>
          </p:cNvSpPr>
          <p:nvPr/>
        </p:nvSpPr>
        <p:spPr bwMode="auto">
          <a:xfrm flipV="1">
            <a:off x="6037582" y="3510916"/>
            <a:ext cx="1902459" cy="598170"/>
          </a:xfrm>
          <a:prstGeom prst="line">
            <a:avLst/>
          </a:prstGeom>
          <a:noFill/>
          <a:ln w="44450" cmpd="dbl">
            <a:solidFill>
              <a:schemeClr val="accent1"/>
            </a:solidFill>
            <a:round/>
            <a:headEnd/>
            <a:tailEnd/>
          </a:ln>
        </p:spPr>
        <p:txBody>
          <a:bodyPr lIns="130548" tIns="65274" rIns="130548" bIns="65274"/>
          <a:lstStyle/>
          <a:p>
            <a:endParaRPr lang="en-US"/>
          </a:p>
        </p:txBody>
      </p:sp>
      <p:sp>
        <p:nvSpPr>
          <p:cNvPr id="1082383" name="Line 15"/>
          <p:cNvSpPr>
            <a:spLocks noChangeShapeType="1"/>
          </p:cNvSpPr>
          <p:nvPr/>
        </p:nvSpPr>
        <p:spPr bwMode="auto">
          <a:xfrm>
            <a:off x="6052821" y="4118610"/>
            <a:ext cx="1968499" cy="9526"/>
          </a:xfrm>
          <a:prstGeom prst="line">
            <a:avLst/>
          </a:prstGeom>
          <a:noFill/>
          <a:ln w="44450" cmpd="dbl">
            <a:solidFill>
              <a:schemeClr val="accent1"/>
            </a:solidFill>
            <a:round/>
            <a:headEnd/>
            <a:tailEnd/>
          </a:ln>
        </p:spPr>
        <p:txBody>
          <a:bodyPr lIns="130548" tIns="65274" rIns="130548" bIns="65274"/>
          <a:lstStyle/>
          <a:p>
            <a:endParaRPr lang="en-US"/>
          </a:p>
        </p:txBody>
      </p:sp>
      <p:sp>
        <p:nvSpPr>
          <p:cNvPr id="1082384" name="Line 16"/>
          <p:cNvSpPr>
            <a:spLocks noChangeShapeType="1"/>
          </p:cNvSpPr>
          <p:nvPr/>
        </p:nvSpPr>
        <p:spPr bwMode="auto">
          <a:xfrm>
            <a:off x="6009640" y="4120516"/>
            <a:ext cx="1930400" cy="1226820"/>
          </a:xfrm>
          <a:prstGeom prst="line">
            <a:avLst/>
          </a:prstGeom>
          <a:noFill/>
          <a:ln w="44450" cmpd="dbl">
            <a:solidFill>
              <a:schemeClr val="accent1"/>
            </a:solidFill>
            <a:round/>
            <a:headEnd/>
            <a:tailEnd/>
          </a:ln>
        </p:spPr>
        <p:txBody>
          <a:bodyPr lIns="130548" tIns="65274" rIns="130548" bIns="65274"/>
          <a:lstStyle/>
          <a:p>
            <a:endParaRPr lang="en-US"/>
          </a:p>
        </p:txBody>
      </p:sp>
      <p:sp>
        <p:nvSpPr>
          <p:cNvPr id="1082385" name="Line 17"/>
          <p:cNvSpPr>
            <a:spLocks noChangeShapeType="1"/>
          </p:cNvSpPr>
          <p:nvPr/>
        </p:nvSpPr>
        <p:spPr bwMode="auto">
          <a:xfrm>
            <a:off x="5971541" y="5187316"/>
            <a:ext cx="1968499" cy="121920"/>
          </a:xfrm>
          <a:prstGeom prst="line">
            <a:avLst/>
          </a:prstGeom>
          <a:noFill/>
          <a:ln w="44450" cmpd="dbl">
            <a:solidFill>
              <a:srgbClr val="A0C02A"/>
            </a:solidFill>
            <a:round/>
            <a:headEnd/>
            <a:tailEnd/>
          </a:ln>
        </p:spPr>
        <p:txBody>
          <a:bodyPr lIns="130548" tIns="65274" rIns="130548" bIns="65274"/>
          <a:lstStyle/>
          <a:p>
            <a:endParaRPr lang="en-US"/>
          </a:p>
        </p:txBody>
      </p:sp>
      <p:sp>
        <p:nvSpPr>
          <p:cNvPr id="1082386" name="Line 18"/>
          <p:cNvSpPr>
            <a:spLocks noChangeShapeType="1"/>
          </p:cNvSpPr>
          <p:nvPr/>
        </p:nvSpPr>
        <p:spPr bwMode="auto">
          <a:xfrm>
            <a:off x="5981701" y="4139566"/>
            <a:ext cx="1958339" cy="1805940"/>
          </a:xfrm>
          <a:prstGeom prst="line">
            <a:avLst/>
          </a:prstGeom>
          <a:noFill/>
          <a:ln w="44450" cmpd="dbl">
            <a:solidFill>
              <a:schemeClr val="accent1"/>
            </a:solidFill>
            <a:round/>
            <a:headEnd/>
            <a:tailEnd/>
          </a:ln>
        </p:spPr>
        <p:txBody>
          <a:bodyPr lIns="130548" tIns="65274" rIns="130548" bIns="65274"/>
          <a:lstStyle/>
          <a:p>
            <a:endParaRPr lang="en-US"/>
          </a:p>
        </p:txBody>
      </p:sp>
      <p:sp>
        <p:nvSpPr>
          <p:cNvPr id="1082387" name="Line 19"/>
          <p:cNvSpPr>
            <a:spLocks noChangeShapeType="1"/>
          </p:cNvSpPr>
          <p:nvPr/>
        </p:nvSpPr>
        <p:spPr bwMode="auto">
          <a:xfrm>
            <a:off x="5999480" y="5168266"/>
            <a:ext cx="1940560" cy="750570"/>
          </a:xfrm>
          <a:prstGeom prst="line">
            <a:avLst/>
          </a:prstGeom>
          <a:noFill/>
          <a:ln w="44450" cmpd="dbl">
            <a:solidFill>
              <a:srgbClr val="A0C02A"/>
            </a:solidFill>
            <a:round/>
            <a:headEnd/>
            <a:tailEnd/>
          </a:ln>
        </p:spPr>
        <p:txBody>
          <a:bodyPr lIns="130548" tIns="65274" rIns="130548" bIns="65274"/>
          <a:lstStyle/>
          <a:p>
            <a:endParaRPr lang="en-US"/>
          </a:p>
        </p:txBody>
      </p:sp>
      <p:sp>
        <p:nvSpPr>
          <p:cNvPr id="111633" name="TextBox 111"/>
          <p:cNvSpPr txBox="1">
            <a:spLocks noChangeArrowheads="1"/>
          </p:cNvSpPr>
          <p:nvPr/>
        </p:nvSpPr>
        <p:spPr bwMode="auto">
          <a:xfrm>
            <a:off x="1671321" y="3592831"/>
            <a:ext cx="3937000" cy="369570"/>
          </a:xfrm>
          <a:prstGeom prst="rect">
            <a:avLst/>
          </a:prstGeom>
          <a:noFill/>
          <a:ln w="9525">
            <a:noFill/>
            <a:miter lim="800000"/>
            <a:headEnd/>
            <a:tailEnd/>
          </a:ln>
        </p:spPr>
        <p:txBody>
          <a:bodyPr lIns="91788" tIns="45892" rIns="91788" bIns="45892"/>
          <a:lstStyle/>
          <a:p>
            <a:pPr defTabSz="916168"/>
            <a:r>
              <a:rPr lang="en-US" sz="2300" b="1" dirty="0">
                <a:solidFill>
                  <a:srgbClr val="FFFFFF"/>
                </a:solidFill>
                <a:sym typeface="Arial" charset="0"/>
              </a:rPr>
              <a:t>10, 40, 100 </a:t>
            </a:r>
            <a:r>
              <a:rPr lang="en-US" sz="2300" b="1" dirty="0" err="1">
                <a:solidFill>
                  <a:srgbClr val="FFFFFF"/>
                </a:solidFill>
                <a:sym typeface="Arial" charset="0"/>
              </a:rPr>
              <a:t>GbE</a:t>
            </a:r>
            <a:r>
              <a:rPr lang="en-US" sz="2300" b="1" dirty="0">
                <a:solidFill>
                  <a:srgbClr val="FFFFFF"/>
                </a:solidFill>
                <a:sym typeface="Arial" charset="0"/>
              </a:rPr>
              <a:t> Module</a:t>
            </a:r>
          </a:p>
        </p:txBody>
      </p:sp>
      <p:sp>
        <p:nvSpPr>
          <p:cNvPr id="111634" name="AutoShape 22"/>
          <p:cNvSpPr>
            <a:spLocks noChangeArrowheads="1"/>
          </p:cNvSpPr>
          <p:nvPr/>
        </p:nvSpPr>
        <p:spPr bwMode="auto">
          <a:xfrm>
            <a:off x="1671320" y="3931920"/>
            <a:ext cx="4432301" cy="428626"/>
          </a:xfrm>
          <a:prstGeom prst="homePlate">
            <a:avLst>
              <a:gd name="adj" fmla="val 80428"/>
            </a:avLst>
          </a:prstGeom>
          <a:solidFill>
            <a:schemeClr val="accent1"/>
          </a:solidFill>
          <a:ln w="9525">
            <a:noFill/>
            <a:miter lim="800000"/>
            <a:headEnd/>
            <a:tailEnd/>
          </a:ln>
        </p:spPr>
        <p:txBody>
          <a:bodyPr lIns="117251" tIns="58624" rIns="117251" bIns="58624" anchor="ctr"/>
          <a:lstStyle/>
          <a:p>
            <a:endParaRPr lang="en-GB" sz="2400" dirty="0">
              <a:solidFill>
                <a:srgbClr val="FFFFFF"/>
              </a:solidFill>
              <a:sym typeface="Arial" charset="0"/>
            </a:endParaRPr>
          </a:p>
        </p:txBody>
      </p:sp>
      <p:pic>
        <p:nvPicPr>
          <p:cNvPr id="111635" name="Picture 46" descr="LKH06017.png"/>
          <p:cNvPicPr>
            <a:picLocks noChangeAspect="1"/>
          </p:cNvPicPr>
          <p:nvPr/>
        </p:nvPicPr>
        <p:blipFill>
          <a:blip r:embed="rId4" cstate="print"/>
          <a:srcRect b="-278"/>
          <a:stretch>
            <a:fillRect/>
          </a:stretch>
        </p:blipFill>
        <p:spPr bwMode="auto">
          <a:xfrm>
            <a:off x="1711961" y="3886200"/>
            <a:ext cx="3421381" cy="457200"/>
          </a:xfrm>
          <a:prstGeom prst="rect">
            <a:avLst/>
          </a:prstGeom>
          <a:noFill/>
          <a:ln w="9525">
            <a:noFill/>
            <a:miter lim="800000"/>
            <a:headEnd/>
            <a:tailEnd/>
          </a:ln>
        </p:spPr>
      </p:pic>
      <p:sp>
        <p:nvSpPr>
          <p:cNvPr id="111636" name="AutoShape 24"/>
          <p:cNvSpPr>
            <a:spLocks noChangeArrowheads="1"/>
          </p:cNvSpPr>
          <p:nvPr/>
        </p:nvSpPr>
        <p:spPr bwMode="auto">
          <a:xfrm>
            <a:off x="1671320" y="4994910"/>
            <a:ext cx="4432301" cy="428626"/>
          </a:xfrm>
          <a:prstGeom prst="homePlate">
            <a:avLst>
              <a:gd name="adj" fmla="val 80428"/>
            </a:avLst>
          </a:prstGeom>
          <a:solidFill>
            <a:srgbClr val="89A424"/>
          </a:solidFill>
          <a:ln w="9525">
            <a:noFill/>
            <a:miter lim="800000"/>
            <a:headEnd/>
            <a:tailEnd/>
          </a:ln>
        </p:spPr>
        <p:txBody>
          <a:bodyPr lIns="117251" tIns="58624" rIns="117251" bIns="58624" anchor="ctr"/>
          <a:lstStyle/>
          <a:p>
            <a:endParaRPr lang="en-GB" sz="2400" dirty="0">
              <a:solidFill>
                <a:srgbClr val="FFFFFF"/>
              </a:solidFill>
              <a:sym typeface="Arial" charset="0"/>
            </a:endParaRPr>
          </a:p>
        </p:txBody>
      </p:sp>
      <p:pic>
        <p:nvPicPr>
          <p:cNvPr id="111637" name="Picture 47" descr="LKH06020.png"/>
          <p:cNvPicPr>
            <a:picLocks noChangeAspect="1"/>
          </p:cNvPicPr>
          <p:nvPr/>
        </p:nvPicPr>
        <p:blipFill>
          <a:blip r:embed="rId5" cstate="print"/>
          <a:srcRect b="250"/>
          <a:stretch>
            <a:fillRect/>
          </a:stretch>
        </p:blipFill>
        <p:spPr bwMode="auto">
          <a:xfrm>
            <a:off x="1846582" y="4947286"/>
            <a:ext cx="3235960" cy="457200"/>
          </a:xfrm>
          <a:prstGeom prst="rect">
            <a:avLst/>
          </a:prstGeom>
          <a:noFill/>
          <a:ln w="9525">
            <a:noFill/>
            <a:miter lim="800000"/>
            <a:headEnd/>
            <a:tailEnd/>
          </a:ln>
        </p:spPr>
      </p:pic>
      <p:sp>
        <p:nvSpPr>
          <p:cNvPr id="111638" name="TextBox 110"/>
          <p:cNvSpPr txBox="1">
            <a:spLocks noChangeArrowheads="1"/>
          </p:cNvSpPr>
          <p:nvPr/>
        </p:nvSpPr>
        <p:spPr bwMode="auto">
          <a:xfrm>
            <a:off x="7719061" y="2779396"/>
            <a:ext cx="2913379" cy="544830"/>
          </a:xfrm>
          <a:prstGeom prst="rect">
            <a:avLst/>
          </a:prstGeom>
          <a:noFill/>
          <a:ln w="9525">
            <a:noFill/>
            <a:miter lim="800000"/>
            <a:headEnd/>
            <a:tailEnd/>
          </a:ln>
        </p:spPr>
        <p:txBody>
          <a:bodyPr lIns="91788" tIns="45892" rIns="91788" bIns="45892"/>
          <a:lstStyle/>
          <a:p>
            <a:pPr defTabSz="916168">
              <a:lnSpc>
                <a:spcPct val="80000"/>
              </a:lnSpc>
            </a:pPr>
            <a:r>
              <a:rPr lang="en-US" sz="2300" b="1" dirty="0">
                <a:solidFill>
                  <a:srgbClr val="FFFFFF"/>
                </a:solidFill>
                <a:sym typeface="Arial" charset="0"/>
              </a:rPr>
              <a:t>Fabric </a:t>
            </a:r>
            <a:br>
              <a:rPr lang="en-US" sz="2300" b="1" dirty="0">
                <a:solidFill>
                  <a:srgbClr val="FFFFFF"/>
                </a:solidFill>
                <a:sym typeface="Arial" charset="0"/>
              </a:rPr>
            </a:br>
            <a:r>
              <a:rPr lang="en-US" sz="2300" b="1" dirty="0">
                <a:solidFill>
                  <a:srgbClr val="FFFFFF"/>
                </a:solidFill>
                <a:sym typeface="Arial" charset="0"/>
              </a:rPr>
              <a:t>Modules (</a:t>
            </a:r>
            <a:r>
              <a:rPr lang="en-US" sz="2300" b="1" dirty="0" err="1">
                <a:solidFill>
                  <a:srgbClr val="FFFFFF"/>
                </a:solidFill>
                <a:sym typeface="Arial" charset="0"/>
              </a:rPr>
              <a:t>FAB</a:t>
            </a:r>
            <a:r>
              <a:rPr lang="en-US" sz="2300" b="1" dirty="0">
                <a:solidFill>
                  <a:srgbClr val="FFFFFF"/>
                </a:solidFill>
                <a:sym typeface="Arial" charset="0"/>
              </a:rPr>
              <a:t> 2)</a:t>
            </a:r>
          </a:p>
        </p:txBody>
      </p:sp>
      <p:sp>
        <p:nvSpPr>
          <p:cNvPr id="116" name="TextBox 115"/>
          <p:cNvSpPr txBox="1">
            <a:spLocks noChangeArrowheads="1"/>
          </p:cNvSpPr>
          <p:nvPr/>
        </p:nvSpPr>
        <p:spPr bwMode="auto">
          <a:xfrm>
            <a:off x="11170920" y="4261486"/>
            <a:ext cx="3162301" cy="695324"/>
          </a:xfrm>
          <a:prstGeom prst="rect">
            <a:avLst/>
          </a:prstGeom>
          <a:noFill/>
          <a:ln w="9525">
            <a:noFill/>
            <a:miter lim="800000"/>
            <a:headEnd/>
            <a:tailEnd/>
          </a:ln>
        </p:spPr>
        <p:txBody>
          <a:bodyPr lIns="130548" tIns="65274" rIns="130548" bIns="65274"/>
          <a:lstStyle/>
          <a:p>
            <a:r>
              <a:rPr lang="en-US" sz="4600" b="1" dirty="0" err="1">
                <a:solidFill>
                  <a:schemeClr val="folHlink"/>
                </a:solidFill>
                <a:ea typeface="ヒラギノ角ゴ Pro W3" charset="-128"/>
                <a:sym typeface="Arial" charset="0"/>
              </a:rPr>
              <a:t>110Gbps</a:t>
            </a:r>
            <a:endParaRPr lang="en-US" sz="4600" b="1" dirty="0">
              <a:solidFill>
                <a:schemeClr val="folHlink"/>
              </a:solidFill>
              <a:ea typeface="ヒラギノ角ゴ Pro W3" charset="-128"/>
              <a:sym typeface="Arial" charset="0"/>
            </a:endParaRPr>
          </a:p>
        </p:txBody>
      </p:sp>
      <p:sp>
        <p:nvSpPr>
          <p:cNvPr id="119" name="TextBox 118"/>
          <p:cNvSpPr txBox="1">
            <a:spLocks noChangeArrowheads="1"/>
          </p:cNvSpPr>
          <p:nvPr/>
        </p:nvSpPr>
        <p:spPr bwMode="auto">
          <a:xfrm>
            <a:off x="11170920" y="4312920"/>
            <a:ext cx="3162301" cy="695326"/>
          </a:xfrm>
          <a:prstGeom prst="rect">
            <a:avLst/>
          </a:prstGeom>
          <a:noFill/>
          <a:ln w="9525">
            <a:noFill/>
            <a:miter lim="800000"/>
            <a:headEnd/>
            <a:tailEnd/>
          </a:ln>
        </p:spPr>
        <p:txBody>
          <a:bodyPr lIns="130548" tIns="65274" rIns="130548" bIns="65274"/>
          <a:lstStyle/>
          <a:p>
            <a:r>
              <a:rPr lang="en-US" sz="4600" b="1" dirty="0" err="1">
                <a:solidFill>
                  <a:schemeClr val="folHlink"/>
                </a:solidFill>
                <a:ea typeface="ヒラギノ角ゴ Pro W3" charset="-128"/>
                <a:sym typeface="Arial" charset="0"/>
              </a:rPr>
              <a:t>220Gbps</a:t>
            </a:r>
            <a:endParaRPr lang="en-US" sz="4600" b="1" dirty="0">
              <a:solidFill>
                <a:schemeClr val="folHlink"/>
              </a:solidFill>
              <a:ea typeface="ヒラギノ角ゴ Pro W3" charset="-128"/>
              <a:sym typeface="Arial" charset="0"/>
            </a:endParaRPr>
          </a:p>
        </p:txBody>
      </p:sp>
      <p:sp>
        <p:nvSpPr>
          <p:cNvPr id="120" name="TextBox 119"/>
          <p:cNvSpPr txBox="1">
            <a:spLocks noChangeArrowheads="1"/>
          </p:cNvSpPr>
          <p:nvPr/>
        </p:nvSpPr>
        <p:spPr bwMode="auto">
          <a:xfrm>
            <a:off x="11170921" y="4337686"/>
            <a:ext cx="3459480" cy="695324"/>
          </a:xfrm>
          <a:prstGeom prst="rect">
            <a:avLst/>
          </a:prstGeom>
          <a:noFill/>
          <a:ln w="9525">
            <a:noFill/>
            <a:miter lim="800000"/>
            <a:headEnd/>
            <a:tailEnd/>
          </a:ln>
        </p:spPr>
        <p:txBody>
          <a:bodyPr lIns="130548" tIns="65274" rIns="130548" bIns="65274"/>
          <a:lstStyle/>
          <a:p>
            <a:r>
              <a:rPr lang="en-US" sz="4600" b="1" dirty="0" err="1">
                <a:solidFill>
                  <a:schemeClr val="folHlink"/>
                </a:solidFill>
                <a:ea typeface="ヒラギノ角ゴ Pro W3" charset="-128"/>
                <a:sym typeface="Arial" charset="0"/>
              </a:rPr>
              <a:t>330Gbps</a:t>
            </a:r>
            <a:endParaRPr lang="en-US" sz="4600" b="1" dirty="0">
              <a:solidFill>
                <a:schemeClr val="folHlink"/>
              </a:solidFill>
              <a:ea typeface="ヒラギノ角ゴ Pro W3" charset="-128"/>
              <a:sym typeface="Arial" charset="0"/>
            </a:endParaRPr>
          </a:p>
        </p:txBody>
      </p:sp>
      <p:sp>
        <p:nvSpPr>
          <p:cNvPr id="122" name="TextBox 121"/>
          <p:cNvSpPr txBox="1">
            <a:spLocks noChangeArrowheads="1"/>
          </p:cNvSpPr>
          <p:nvPr/>
        </p:nvSpPr>
        <p:spPr bwMode="auto">
          <a:xfrm>
            <a:off x="11170921" y="4351020"/>
            <a:ext cx="3459480" cy="695326"/>
          </a:xfrm>
          <a:prstGeom prst="rect">
            <a:avLst/>
          </a:prstGeom>
          <a:noFill/>
          <a:ln w="9525">
            <a:noFill/>
            <a:miter lim="800000"/>
            <a:headEnd/>
            <a:tailEnd/>
          </a:ln>
        </p:spPr>
        <p:txBody>
          <a:bodyPr lIns="130548" tIns="65274" rIns="130548" bIns="65274"/>
          <a:lstStyle/>
          <a:p>
            <a:r>
              <a:rPr lang="en-US" sz="4600" b="1" dirty="0" err="1">
                <a:solidFill>
                  <a:schemeClr val="folHlink"/>
                </a:solidFill>
                <a:ea typeface="ヒラギノ角ゴ Pro W3" charset="-128"/>
                <a:sym typeface="Arial" charset="0"/>
              </a:rPr>
              <a:t>440Gbps</a:t>
            </a:r>
            <a:endParaRPr lang="en-US" sz="4600" b="1" dirty="0">
              <a:solidFill>
                <a:schemeClr val="folHlink"/>
              </a:solidFill>
              <a:ea typeface="ヒラギノ角ゴ Pro W3" charset="-128"/>
              <a:sym typeface="Arial" charset="0"/>
            </a:endParaRPr>
          </a:p>
        </p:txBody>
      </p:sp>
      <p:sp>
        <p:nvSpPr>
          <p:cNvPr id="125" name="TextBox 124"/>
          <p:cNvSpPr txBox="1">
            <a:spLocks noChangeArrowheads="1"/>
          </p:cNvSpPr>
          <p:nvPr/>
        </p:nvSpPr>
        <p:spPr bwMode="auto">
          <a:xfrm>
            <a:off x="11170921" y="4326256"/>
            <a:ext cx="3459480" cy="695324"/>
          </a:xfrm>
          <a:prstGeom prst="rect">
            <a:avLst/>
          </a:prstGeom>
          <a:noFill/>
          <a:ln w="9525">
            <a:noFill/>
            <a:miter lim="800000"/>
            <a:headEnd/>
            <a:tailEnd/>
          </a:ln>
        </p:spPr>
        <p:txBody>
          <a:bodyPr lIns="130548" tIns="65274" rIns="130548" bIns="65274"/>
          <a:lstStyle/>
          <a:p>
            <a:r>
              <a:rPr lang="en-US" sz="4600" b="1" dirty="0" err="1">
                <a:solidFill>
                  <a:schemeClr val="folHlink"/>
                </a:solidFill>
                <a:ea typeface="ヒラギノ角ゴ Pro W3" charset="-128"/>
                <a:sym typeface="Arial" charset="0"/>
              </a:rPr>
              <a:t>550Gbps</a:t>
            </a:r>
            <a:endParaRPr lang="en-US" sz="4600" b="1" dirty="0">
              <a:solidFill>
                <a:schemeClr val="folHlink"/>
              </a:solidFill>
              <a:ea typeface="ヒラギノ角ゴ Pro W3" charset="-128"/>
              <a:sym typeface="Arial" charset="0"/>
            </a:endParaRPr>
          </a:p>
        </p:txBody>
      </p:sp>
      <p:sp>
        <p:nvSpPr>
          <p:cNvPr id="1082400" name="Freeform 32"/>
          <p:cNvSpPr>
            <a:spLocks/>
          </p:cNvSpPr>
          <p:nvPr/>
        </p:nvSpPr>
        <p:spPr bwMode="auto">
          <a:xfrm>
            <a:off x="10215881" y="4617720"/>
            <a:ext cx="2047240" cy="1407796"/>
          </a:xfrm>
          <a:custGeom>
            <a:avLst/>
            <a:gdLst>
              <a:gd name="T0" fmla="*/ 0 w 806"/>
              <a:gd name="T1" fmla="*/ 2147483647 h 739"/>
              <a:gd name="T2" fmla="*/ 2147483647 w 806"/>
              <a:gd name="T3" fmla="*/ 0 h 739"/>
              <a:gd name="T4" fmla="*/ 2147483647 w 806"/>
              <a:gd name="T5" fmla="*/ 2147483647 h 739"/>
              <a:gd name="T6" fmla="*/ 0 60000 65536"/>
              <a:gd name="T7" fmla="*/ 0 60000 65536"/>
              <a:gd name="T8" fmla="*/ 0 60000 65536"/>
              <a:gd name="T9" fmla="*/ 0 w 806"/>
              <a:gd name="T10" fmla="*/ 0 h 739"/>
              <a:gd name="T11" fmla="*/ 806 w 806"/>
              <a:gd name="T12" fmla="*/ 739 h 739"/>
            </a:gdLst>
            <a:ahLst/>
            <a:cxnLst>
              <a:cxn ang="T6">
                <a:pos x="T0" y="T1"/>
              </a:cxn>
              <a:cxn ang="T7">
                <a:pos x="T2" y="T3"/>
              </a:cxn>
              <a:cxn ang="T8">
                <a:pos x="T4" y="T5"/>
              </a:cxn>
            </a:cxnLst>
            <a:rect l="T9" t="T10" r="T11" b="T12"/>
            <a:pathLst>
              <a:path w="806" h="739">
                <a:moveTo>
                  <a:pt x="0" y="634"/>
                </a:moveTo>
                <a:lnTo>
                  <a:pt x="806" y="0"/>
                </a:lnTo>
                <a:lnTo>
                  <a:pt x="10" y="739"/>
                </a:lnTo>
              </a:path>
            </a:pathLst>
          </a:custGeom>
          <a:gradFill rotWithShape="1">
            <a:gsLst>
              <a:gs pos="0">
                <a:srgbClr val="EAEAEA">
                  <a:alpha val="51999"/>
                </a:srgbClr>
              </a:gs>
              <a:gs pos="100000">
                <a:srgbClr val="000000">
                  <a:alpha val="0"/>
                </a:srgbClr>
              </a:gs>
            </a:gsLst>
            <a:lin ang="0" scaled="1"/>
          </a:gradFill>
          <a:ln w="9525">
            <a:noFill/>
            <a:round/>
            <a:headEnd/>
            <a:tailEnd/>
          </a:ln>
        </p:spPr>
        <p:txBody>
          <a:bodyPr wrap="none" lIns="117251" tIns="58624" rIns="117251" bIns="58624" anchor="ctr"/>
          <a:lstStyle/>
          <a:p>
            <a:endParaRPr lang="en-GB" sz="2400" dirty="0">
              <a:solidFill>
                <a:srgbClr val="FFFFFF"/>
              </a:solidFill>
              <a:sym typeface="Arial" charset="0"/>
            </a:endParaRPr>
          </a:p>
        </p:txBody>
      </p:sp>
      <p:sp>
        <p:nvSpPr>
          <p:cNvPr id="1082401" name="Freeform 33"/>
          <p:cNvSpPr>
            <a:spLocks/>
          </p:cNvSpPr>
          <p:nvPr/>
        </p:nvSpPr>
        <p:spPr bwMode="auto">
          <a:xfrm>
            <a:off x="10215880" y="4737736"/>
            <a:ext cx="1689101" cy="699134"/>
          </a:xfrm>
          <a:custGeom>
            <a:avLst/>
            <a:gdLst>
              <a:gd name="T0" fmla="*/ 0 w 665"/>
              <a:gd name="T1" fmla="*/ 2147483647 h 367"/>
              <a:gd name="T2" fmla="*/ 2147483647 w 665"/>
              <a:gd name="T3" fmla="*/ 0 h 367"/>
              <a:gd name="T4" fmla="*/ 2147483647 w 665"/>
              <a:gd name="T5" fmla="*/ 2147483647 h 367"/>
              <a:gd name="T6" fmla="*/ 0 60000 65536"/>
              <a:gd name="T7" fmla="*/ 0 60000 65536"/>
              <a:gd name="T8" fmla="*/ 0 60000 65536"/>
              <a:gd name="T9" fmla="*/ 0 w 665"/>
              <a:gd name="T10" fmla="*/ 0 h 367"/>
              <a:gd name="T11" fmla="*/ 665 w 665"/>
              <a:gd name="T12" fmla="*/ 367 h 367"/>
            </a:gdLst>
            <a:ahLst/>
            <a:cxnLst>
              <a:cxn ang="T6">
                <a:pos x="T0" y="T1"/>
              </a:cxn>
              <a:cxn ang="T7">
                <a:pos x="T2" y="T3"/>
              </a:cxn>
              <a:cxn ang="T8">
                <a:pos x="T4" y="T5"/>
              </a:cxn>
            </a:cxnLst>
            <a:rect l="T9" t="T10" r="T11" b="T12"/>
            <a:pathLst>
              <a:path w="665" h="367">
                <a:moveTo>
                  <a:pt x="0" y="262"/>
                </a:moveTo>
                <a:lnTo>
                  <a:pt x="665" y="0"/>
                </a:lnTo>
                <a:lnTo>
                  <a:pt x="10" y="367"/>
                </a:lnTo>
              </a:path>
            </a:pathLst>
          </a:custGeom>
          <a:gradFill rotWithShape="1">
            <a:gsLst>
              <a:gs pos="0">
                <a:srgbClr val="EAEAEA">
                  <a:alpha val="51999"/>
                </a:srgbClr>
              </a:gs>
              <a:gs pos="100000">
                <a:srgbClr val="000000">
                  <a:alpha val="0"/>
                </a:srgbClr>
              </a:gs>
            </a:gsLst>
            <a:lin ang="0" scaled="1"/>
          </a:gradFill>
          <a:ln w="9525">
            <a:noFill/>
            <a:round/>
            <a:headEnd/>
            <a:tailEnd/>
          </a:ln>
        </p:spPr>
        <p:txBody>
          <a:bodyPr wrap="none" lIns="117251" tIns="58624" rIns="117251" bIns="58624" anchor="ctr"/>
          <a:lstStyle/>
          <a:p>
            <a:endParaRPr lang="en-GB" sz="2400" dirty="0">
              <a:solidFill>
                <a:srgbClr val="FFFFFF"/>
              </a:solidFill>
              <a:sym typeface="Arial" charset="0"/>
            </a:endParaRPr>
          </a:p>
        </p:txBody>
      </p:sp>
      <p:sp>
        <p:nvSpPr>
          <p:cNvPr id="1082402" name="Freeform 34"/>
          <p:cNvSpPr>
            <a:spLocks/>
          </p:cNvSpPr>
          <p:nvPr/>
        </p:nvSpPr>
        <p:spPr bwMode="auto">
          <a:xfrm>
            <a:off x="10215881" y="4577716"/>
            <a:ext cx="1755141" cy="260984"/>
          </a:xfrm>
          <a:custGeom>
            <a:avLst/>
            <a:gdLst>
              <a:gd name="T0" fmla="*/ 0 w 691"/>
              <a:gd name="T1" fmla="*/ 2147483647 h 137"/>
              <a:gd name="T2" fmla="*/ 2147483647 w 691"/>
              <a:gd name="T3" fmla="*/ 0 h 137"/>
              <a:gd name="T4" fmla="*/ 2147483647 w 691"/>
              <a:gd name="T5" fmla="*/ 2147483647 h 137"/>
              <a:gd name="T6" fmla="*/ 0 60000 65536"/>
              <a:gd name="T7" fmla="*/ 0 60000 65536"/>
              <a:gd name="T8" fmla="*/ 0 60000 65536"/>
              <a:gd name="T9" fmla="*/ 0 w 691"/>
              <a:gd name="T10" fmla="*/ 0 h 137"/>
              <a:gd name="T11" fmla="*/ 691 w 691"/>
              <a:gd name="T12" fmla="*/ 137 h 137"/>
            </a:gdLst>
            <a:ahLst/>
            <a:cxnLst>
              <a:cxn ang="T6">
                <a:pos x="T0" y="T1"/>
              </a:cxn>
              <a:cxn ang="T7">
                <a:pos x="T2" y="T3"/>
              </a:cxn>
              <a:cxn ang="T8">
                <a:pos x="T4" y="T5"/>
              </a:cxn>
            </a:cxnLst>
            <a:rect l="T9" t="T10" r="T11" b="T12"/>
            <a:pathLst>
              <a:path w="691" h="137">
                <a:moveTo>
                  <a:pt x="0" y="32"/>
                </a:moveTo>
                <a:lnTo>
                  <a:pt x="691" y="0"/>
                </a:lnTo>
                <a:lnTo>
                  <a:pt x="10" y="137"/>
                </a:lnTo>
              </a:path>
            </a:pathLst>
          </a:custGeom>
          <a:gradFill rotWithShape="1">
            <a:gsLst>
              <a:gs pos="0">
                <a:srgbClr val="EAEAEA">
                  <a:alpha val="51999"/>
                </a:srgbClr>
              </a:gs>
              <a:gs pos="100000">
                <a:srgbClr val="000000">
                  <a:alpha val="0"/>
                </a:srgbClr>
              </a:gs>
            </a:gsLst>
            <a:lin ang="0" scaled="1"/>
          </a:gradFill>
          <a:ln w="9525">
            <a:noFill/>
            <a:round/>
            <a:headEnd/>
            <a:tailEnd/>
          </a:ln>
        </p:spPr>
        <p:txBody>
          <a:bodyPr wrap="none" lIns="117251" tIns="58624" rIns="117251" bIns="58624" anchor="ctr"/>
          <a:lstStyle/>
          <a:p>
            <a:endParaRPr lang="en-GB" sz="2400" dirty="0">
              <a:solidFill>
                <a:srgbClr val="FFFFFF"/>
              </a:solidFill>
              <a:sym typeface="Arial" charset="0"/>
            </a:endParaRPr>
          </a:p>
        </p:txBody>
      </p:sp>
      <p:sp>
        <p:nvSpPr>
          <p:cNvPr id="1082403" name="Freeform 35"/>
          <p:cNvSpPr>
            <a:spLocks/>
          </p:cNvSpPr>
          <p:nvPr/>
        </p:nvSpPr>
        <p:spPr bwMode="auto">
          <a:xfrm>
            <a:off x="10215881" y="4029076"/>
            <a:ext cx="1582421" cy="360044"/>
          </a:xfrm>
          <a:custGeom>
            <a:avLst/>
            <a:gdLst>
              <a:gd name="T0" fmla="*/ 0 w 623"/>
              <a:gd name="T1" fmla="*/ 0 h 189"/>
              <a:gd name="T2" fmla="*/ 2147483647 w 623"/>
              <a:gd name="T3" fmla="*/ 2147483647 h 189"/>
              <a:gd name="T4" fmla="*/ 2147483647 w 623"/>
              <a:gd name="T5" fmla="*/ 2147483647 h 189"/>
              <a:gd name="T6" fmla="*/ 0 60000 65536"/>
              <a:gd name="T7" fmla="*/ 0 60000 65536"/>
              <a:gd name="T8" fmla="*/ 0 60000 65536"/>
              <a:gd name="T9" fmla="*/ 0 w 623"/>
              <a:gd name="T10" fmla="*/ 0 h 189"/>
              <a:gd name="T11" fmla="*/ 623 w 623"/>
              <a:gd name="T12" fmla="*/ 189 h 189"/>
            </a:gdLst>
            <a:ahLst/>
            <a:cxnLst>
              <a:cxn ang="T6">
                <a:pos x="T0" y="T1"/>
              </a:cxn>
              <a:cxn ang="T7">
                <a:pos x="T2" y="T3"/>
              </a:cxn>
              <a:cxn ang="T8">
                <a:pos x="T4" y="T5"/>
              </a:cxn>
            </a:cxnLst>
            <a:rect l="T9" t="T10" r="T11" b="T12"/>
            <a:pathLst>
              <a:path w="623" h="189">
                <a:moveTo>
                  <a:pt x="0" y="0"/>
                </a:moveTo>
                <a:lnTo>
                  <a:pt x="623" y="189"/>
                </a:lnTo>
                <a:lnTo>
                  <a:pt x="10" y="105"/>
                </a:lnTo>
              </a:path>
            </a:pathLst>
          </a:custGeom>
          <a:gradFill rotWithShape="1">
            <a:gsLst>
              <a:gs pos="0">
                <a:srgbClr val="EAEAEA">
                  <a:alpha val="51999"/>
                </a:srgbClr>
              </a:gs>
              <a:gs pos="100000">
                <a:srgbClr val="000000">
                  <a:alpha val="0"/>
                </a:srgbClr>
              </a:gs>
            </a:gsLst>
            <a:lin ang="0" scaled="1"/>
          </a:gradFill>
          <a:ln w="9525">
            <a:noFill/>
            <a:round/>
            <a:headEnd/>
            <a:tailEnd/>
          </a:ln>
        </p:spPr>
        <p:txBody>
          <a:bodyPr wrap="none" lIns="117251" tIns="58624" rIns="117251" bIns="58624" anchor="ctr"/>
          <a:lstStyle/>
          <a:p>
            <a:endParaRPr lang="en-GB" sz="2400" dirty="0">
              <a:solidFill>
                <a:srgbClr val="FFFFFF"/>
              </a:solidFill>
              <a:sym typeface="Arial" charset="0"/>
            </a:endParaRPr>
          </a:p>
        </p:txBody>
      </p:sp>
      <p:sp>
        <p:nvSpPr>
          <p:cNvPr id="1082404" name="Freeform 36"/>
          <p:cNvSpPr>
            <a:spLocks/>
          </p:cNvSpPr>
          <p:nvPr/>
        </p:nvSpPr>
        <p:spPr bwMode="auto">
          <a:xfrm>
            <a:off x="10215880" y="3411856"/>
            <a:ext cx="1554480" cy="887730"/>
          </a:xfrm>
          <a:custGeom>
            <a:avLst/>
            <a:gdLst>
              <a:gd name="T0" fmla="*/ 0 w 612"/>
              <a:gd name="T1" fmla="*/ 0 h 466"/>
              <a:gd name="T2" fmla="*/ 2147483647 w 612"/>
              <a:gd name="T3" fmla="*/ 2147483647 h 466"/>
              <a:gd name="T4" fmla="*/ 2147483647 w 612"/>
              <a:gd name="T5" fmla="*/ 2147483647 h 466"/>
              <a:gd name="T6" fmla="*/ 0 60000 65536"/>
              <a:gd name="T7" fmla="*/ 0 60000 65536"/>
              <a:gd name="T8" fmla="*/ 0 60000 65536"/>
              <a:gd name="T9" fmla="*/ 0 w 612"/>
              <a:gd name="T10" fmla="*/ 0 h 466"/>
              <a:gd name="T11" fmla="*/ 612 w 612"/>
              <a:gd name="T12" fmla="*/ 466 h 466"/>
            </a:gdLst>
            <a:ahLst/>
            <a:cxnLst>
              <a:cxn ang="T6">
                <a:pos x="T0" y="T1"/>
              </a:cxn>
              <a:cxn ang="T7">
                <a:pos x="T2" y="T3"/>
              </a:cxn>
              <a:cxn ang="T8">
                <a:pos x="T4" y="T5"/>
              </a:cxn>
            </a:cxnLst>
            <a:rect l="T9" t="T10" r="T11" b="T12"/>
            <a:pathLst>
              <a:path w="612" h="466">
                <a:moveTo>
                  <a:pt x="0" y="0"/>
                </a:moveTo>
                <a:lnTo>
                  <a:pt x="612" y="466"/>
                </a:lnTo>
                <a:lnTo>
                  <a:pt x="10" y="105"/>
                </a:lnTo>
              </a:path>
            </a:pathLst>
          </a:custGeom>
          <a:gradFill rotWithShape="1">
            <a:gsLst>
              <a:gs pos="0">
                <a:srgbClr val="EAEAEA">
                  <a:alpha val="51999"/>
                </a:srgbClr>
              </a:gs>
              <a:gs pos="100000">
                <a:srgbClr val="000000">
                  <a:alpha val="0"/>
                </a:srgbClr>
              </a:gs>
            </a:gsLst>
            <a:lin ang="0" scaled="1"/>
          </a:gradFill>
          <a:ln w="9525">
            <a:noFill/>
            <a:round/>
            <a:headEnd/>
            <a:tailEnd/>
          </a:ln>
        </p:spPr>
        <p:txBody>
          <a:bodyPr wrap="none" lIns="117251" tIns="58624" rIns="117251" bIns="58624" anchor="ctr"/>
          <a:lstStyle/>
          <a:p>
            <a:endParaRPr lang="en-GB" sz="2400" dirty="0">
              <a:solidFill>
                <a:srgbClr val="FFFFFF"/>
              </a:solidFill>
              <a:sym typeface="Arial" charset="0"/>
            </a:endParaRPr>
          </a:p>
        </p:txBody>
      </p:sp>
      <p:grpSp>
        <p:nvGrpSpPr>
          <p:cNvPr id="3" name="Group 37"/>
          <p:cNvGrpSpPr>
            <a:grpSpLocks/>
          </p:cNvGrpSpPr>
          <p:nvPr/>
        </p:nvGrpSpPr>
        <p:grpSpPr bwMode="auto">
          <a:xfrm>
            <a:off x="7526021" y="4970146"/>
            <a:ext cx="2811779" cy="716280"/>
            <a:chOff x="2998" y="2597"/>
            <a:chExt cx="1107" cy="376"/>
          </a:xfrm>
        </p:grpSpPr>
        <p:sp>
          <p:nvSpPr>
            <p:cNvPr id="111676" name="Rectangle 38"/>
            <p:cNvSpPr>
              <a:spLocks noChangeArrowheads="1"/>
            </p:cNvSpPr>
            <p:nvPr/>
          </p:nvSpPr>
          <p:spPr bwMode="auto">
            <a:xfrm>
              <a:off x="2998" y="2597"/>
              <a:ext cx="338" cy="376"/>
            </a:xfrm>
            <a:prstGeom prst="rect">
              <a:avLst/>
            </a:prstGeom>
            <a:gradFill rotWithShape="1">
              <a:gsLst>
                <a:gs pos="0">
                  <a:srgbClr val="000000"/>
                </a:gs>
                <a:gs pos="100000">
                  <a:srgbClr val="FFFFFF">
                    <a:alpha val="0"/>
                  </a:srgbClr>
                </a:gs>
              </a:gsLst>
              <a:path path="shape">
                <a:fillToRect l="50000" t="50000" r="50000" b="50000"/>
              </a:path>
            </a:gradFill>
            <a:ln w="9525">
              <a:noFill/>
              <a:miter lim="800000"/>
              <a:headEnd/>
              <a:tailEnd/>
            </a:ln>
          </p:spPr>
          <p:txBody>
            <a:bodyPr lIns="82124" tIns="41061" rIns="82124" bIns="41061" anchor="ctr"/>
            <a:lstStyle/>
            <a:p>
              <a:endParaRPr lang="en-GB" sz="2400" dirty="0">
                <a:solidFill>
                  <a:srgbClr val="FFFFFF"/>
                </a:solidFill>
                <a:sym typeface="Arial" charset="0"/>
              </a:endParaRPr>
            </a:p>
          </p:txBody>
        </p:sp>
        <p:pic>
          <p:nvPicPr>
            <p:cNvPr id="111677" name="Picture 50" descr="LKH06027.png"/>
            <p:cNvPicPr>
              <a:picLocks noChangeAspect="1"/>
            </p:cNvPicPr>
            <p:nvPr/>
          </p:nvPicPr>
          <p:blipFill>
            <a:blip r:embed="rId6" cstate="print"/>
            <a:srcRect b="78"/>
            <a:stretch>
              <a:fillRect/>
            </a:stretch>
          </p:blipFill>
          <p:spPr bwMode="auto">
            <a:xfrm>
              <a:off x="3103" y="2697"/>
              <a:ext cx="1002" cy="192"/>
            </a:xfrm>
            <a:prstGeom prst="rect">
              <a:avLst/>
            </a:prstGeom>
            <a:noFill/>
            <a:ln w="9525">
              <a:noFill/>
              <a:miter lim="800000"/>
              <a:headEnd/>
              <a:tailEnd/>
            </a:ln>
          </p:spPr>
        </p:pic>
      </p:grpSp>
      <p:grpSp>
        <p:nvGrpSpPr>
          <p:cNvPr id="4" name="Group 40"/>
          <p:cNvGrpSpPr>
            <a:grpSpLocks/>
          </p:cNvGrpSpPr>
          <p:nvPr/>
        </p:nvGrpSpPr>
        <p:grpSpPr bwMode="auto">
          <a:xfrm>
            <a:off x="7526021" y="4370070"/>
            <a:ext cx="2811779" cy="716280"/>
            <a:chOff x="2998" y="2597"/>
            <a:chExt cx="1107" cy="376"/>
          </a:xfrm>
        </p:grpSpPr>
        <p:sp>
          <p:nvSpPr>
            <p:cNvPr id="111674" name="Rectangle 41"/>
            <p:cNvSpPr>
              <a:spLocks noChangeArrowheads="1"/>
            </p:cNvSpPr>
            <p:nvPr/>
          </p:nvSpPr>
          <p:spPr bwMode="auto">
            <a:xfrm>
              <a:off x="2998" y="2597"/>
              <a:ext cx="338" cy="376"/>
            </a:xfrm>
            <a:prstGeom prst="rect">
              <a:avLst/>
            </a:prstGeom>
            <a:gradFill rotWithShape="1">
              <a:gsLst>
                <a:gs pos="0">
                  <a:srgbClr val="000000"/>
                </a:gs>
                <a:gs pos="100000">
                  <a:srgbClr val="FFFFFF">
                    <a:alpha val="0"/>
                  </a:srgbClr>
                </a:gs>
              </a:gsLst>
              <a:path path="shape">
                <a:fillToRect l="50000" t="50000" r="50000" b="50000"/>
              </a:path>
            </a:gradFill>
            <a:ln w="9525">
              <a:noFill/>
              <a:miter lim="800000"/>
              <a:headEnd/>
              <a:tailEnd/>
            </a:ln>
          </p:spPr>
          <p:txBody>
            <a:bodyPr lIns="82124" tIns="41061" rIns="82124" bIns="41061" anchor="ctr"/>
            <a:lstStyle/>
            <a:p>
              <a:endParaRPr lang="en-GB" sz="2400" dirty="0">
                <a:solidFill>
                  <a:srgbClr val="FFFFFF"/>
                </a:solidFill>
                <a:sym typeface="Arial" charset="0"/>
              </a:endParaRPr>
            </a:p>
          </p:txBody>
        </p:sp>
        <p:pic>
          <p:nvPicPr>
            <p:cNvPr id="111675" name="Picture 50" descr="LKH06027.png"/>
            <p:cNvPicPr>
              <a:picLocks noChangeAspect="1"/>
            </p:cNvPicPr>
            <p:nvPr/>
          </p:nvPicPr>
          <p:blipFill>
            <a:blip r:embed="rId6" cstate="print"/>
            <a:srcRect b="78"/>
            <a:stretch>
              <a:fillRect/>
            </a:stretch>
          </p:blipFill>
          <p:spPr bwMode="auto">
            <a:xfrm>
              <a:off x="3103" y="2697"/>
              <a:ext cx="1002" cy="192"/>
            </a:xfrm>
            <a:prstGeom prst="rect">
              <a:avLst/>
            </a:prstGeom>
            <a:noFill/>
            <a:ln w="9525">
              <a:noFill/>
              <a:miter lim="800000"/>
              <a:headEnd/>
              <a:tailEnd/>
            </a:ln>
          </p:spPr>
        </p:pic>
      </p:grpSp>
      <p:grpSp>
        <p:nvGrpSpPr>
          <p:cNvPr id="5" name="Group 43"/>
          <p:cNvGrpSpPr>
            <a:grpSpLocks/>
          </p:cNvGrpSpPr>
          <p:nvPr/>
        </p:nvGrpSpPr>
        <p:grpSpPr bwMode="auto">
          <a:xfrm>
            <a:off x="7526021" y="3769996"/>
            <a:ext cx="2811779" cy="716280"/>
            <a:chOff x="2998" y="2597"/>
            <a:chExt cx="1107" cy="376"/>
          </a:xfrm>
        </p:grpSpPr>
        <p:sp>
          <p:nvSpPr>
            <p:cNvPr id="111672" name="Rectangle 44"/>
            <p:cNvSpPr>
              <a:spLocks noChangeArrowheads="1"/>
            </p:cNvSpPr>
            <p:nvPr/>
          </p:nvSpPr>
          <p:spPr bwMode="auto">
            <a:xfrm>
              <a:off x="2998" y="2597"/>
              <a:ext cx="338" cy="376"/>
            </a:xfrm>
            <a:prstGeom prst="rect">
              <a:avLst/>
            </a:prstGeom>
            <a:gradFill rotWithShape="1">
              <a:gsLst>
                <a:gs pos="0">
                  <a:srgbClr val="000000"/>
                </a:gs>
                <a:gs pos="100000">
                  <a:srgbClr val="FFFFFF">
                    <a:alpha val="0"/>
                  </a:srgbClr>
                </a:gs>
              </a:gsLst>
              <a:path path="shape">
                <a:fillToRect l="50000" t="50000" r="50000" b="50000"/>
              </a:path>
            </a:gradFill>
            <a:ln w="9525">
              <a:noFill/>
              <a:miter lim="800000"/>
              <a:headEnd/>
              <a:tailEnd/>
            </a:ln>
          </p:spPr>
          <p:txBody>
            <a:bodyPr lIns="82124" tIns="41061" rIns="82124" bIns="41061" anchor="ctr"/>
            <a:lstStyle/>
            <a:p>
              <a:endParaRPr lang="en-GB" sz="2400" dirty="0">
                <a:solidFill>
                  <a:srgbClr val="FFFFFF"/>
                </a:solidFill>
                <a:sym typeface="Arial" charset="0"/>
              </a:endParaRPr>
            </a:p>
          </p:txBody>
        </p:sp>
        <p:pic>
          <p:nvPicPr>
            <p:cNvPr id="111673" name="Picture 50" descr="LKH06027.png"/>
            <p:cNvPicPr>
              <a:picLocks noChangeAspect="1"/>
            </p:cNvPicPr>
            <p:nvPr/>
          </p:nvPicPr>
          <p:blipFill>
            <a:blip r:embed="rId6" cstate="print"/>
            <a:srcRect b="78"/>
            <a:stretch>
              <a:fillRect/>
            </a:stretch>
          </p:blipFill>
          <p:spPr bwMode="auto">
            <a:xfrm>
              <a:off x="3103" y="2697"/>
              <a:ext cx="1002" cy="192"/>
            </a:xfrm>
            <a:prstGeom prst="rect">
              <a:avLst/>
            </a:prstGeom>
            <a:noFill/>
            <a:ln w="9525">
              <a:noFill/>
              <a:miter lim="800000"/>
              <a:headEnd/>
              <a:tailEnd/>
            </a:ln>
          </p:spPr>
        </p:pic>
      </p:grpSp>
      <p:grpSp>
        <p:nvGrpSpPr>
          <p:cNvPr id="6" name="Group 46"/>
          <p:cNvGrpSpPr>
            <a:grpSpLocks/>
          </p:cNvGrpSpPr>
          <p:nvPr/>
        </p:nvGrpSpPr>
        <p:grpSpPr bwMode="auto">
          <a:xfrm>
            <a:off x="7526021" y="3169920"/>
            <a:ext cx="2811779" cy="716280"/>
            <a:chOff x="2998" y="2597"/>
            <a:chExt cx="1107" cy="376"/>
          </a:xfrm>
        </p:grpSpPr>
        <p:sp>
          <p:nvSpPr>
            <p:cNvPr id="111670" name="Rectangle 47"/>
            <p:cNvSpPr>
              <a:spLocks noChangeArrowheads="1"/>
            </p:cNvSpPr>
            <p:nvPr/>
          </p:nvSpPr>
          <p:spPr bwMode="auto">
            <a:xfrm>
              <a:off x="2998" y="2597"/>
              <a:ext cx="338" cy="376"/>
            </a:xfrm>
            <a:prstGeom prst="rect">
              <a:avLst/>
            </a:prstGeom>
            <a:gradFill rotWithShape="1">
              <a:gsLst>
                <a:gs pos="0">
                  <a:srgbClr val="000000"/>
                </a:gs>
                <a:gs pos="100000">
                  <a:srgbClr val="FFFFFF">
                    <a:alpha val="0"/>
                  </a:srgbClr>
                </a:gs>
              </a:gsLst>
              <a:path path="shape">
                <a:fillToRect l="50000" t="50000" r="50000" b="50000"/>
              </a:path>
            </a:gradFill>
            <a:ln w="9525">
              <a:noFill/>
              <a:miter lim="800000"/>
              <a:headEnd/>
              <a:tailEnd/>
            </a:ln>
          </p:spPr>
          <p:txBody>
            <a:bodyPr lIns="82124" tIns="41061" rIns="82124" bIns="41061" anchor="ctr"/>
            <a:lstStyle/>
            <a:p>
              <a:endParaRPr lang="en-GB" sz="2400" dirty="0">
                <a:solidFill>
                  <a:srgbClr val="FFFFFF"/>
                </a:solidFill>
                <a:sym typeface="Arial" charset="0"/>
              </a:endParaRPr>
            </a:p>
          </p:txBody>
        </p:sp>
        <p:pic>
          <p:nvPicPr>
            <p:cNvPr id="111671" name="Picture 50" descr="LKH06027.png"/>
            <p:cNvPicPr>
              <a:picLocks noChangeAspect="1"/>
            </p:cNvPicPr>
            <p:nvPr/>
          </p:nvPicPr>
          <p:blipFill>
            <a:blip r:embed="rId6" cstate="print"/>
            <a:srcRect b="78"/>
            <a:stretch>
              <a:fillRect/>
            </a:stretch>
          </p:blipFill>
          <p:spPr bwMode="auto">
            <a:xfrm>
              <a:off x="3103" y="2697"/>
              <a:ext cx="1002" cy="192"/>
            </a:xfrm>
            <a:prstGeom prst="rect">
              <a:avLst/>
            </a:prstGeom>
            <a:noFill/>
            <a:ln w="9525">
              <a:noFill/>
              <a:miter lim="800000"/>
              <a:headEnd/>
              <a:tailEnd/>
            </a:ln>
          </p:spPr>
        </p:pic>
      </p:grpSp>
      <p:grpSp>
        <p:nvGrpSpPr>
          <p:cNvPr id="7" name="Group 49"/>
          <p:cNvGrpSpPr>
            <a:grpSpLocks/>
          </p:cNvGrpSpPr>
          <p:nvPr/>
        </p:nvGrpSpPr>
        <p:grpSpPr bwMode="auto">
          <a:xfrm>
            <a:off x="7526021" y="5570220"/>
            <a:ext cx="2811779" cy="716280"/>
            <a:chOff x="2998" y="2597"/>
            <a:chExt cx="1107" cy="376"/>
          </a:xfrm>
        </p:grpSpPr>
        <p:sp>
          <p:nvSpPr>
            <p:cNvPr id="111668" name="Rectangle 50"/>
            <p:cNvSpPr>
              <a:spLocks noChangeArrowheads="1"/>
            </p:cNvSpPr>
            <p:nvPr/>
          </p:nvSpPr>
          <p:spPr bwMode="auto">
            <a:xfrm>
              <a:off x="2998" y="2597"/>
              <a:ext cx="338" cy="376"/>
            </a:xfrm>
            <a:prstGeom prst="rect">
              <a:avLst/>
            </a:prstGeom>
            <a:gradFill rotWithShape="1">
              <a:gsLst>
                <a:gs pos="0">
                  <a:srgbClr val="000000"/>
                </a:gs>
                <a:gs pos="100000">
                  <a:srgbClr val="FFFFFF">
                    <a:alpha val="0"/>
                  </a:srgbClr>
                </a:gs>
              </a:gsLst>
              <a:path path="shape">
                <a:fillToRect l="50000" t="50000" r="50000" b="50000"/>
              </a:path>
            </a:gradFill>
            <a:ln w="9525">
              <a:noFill/>
              <a:miter lim="800000"/>
              <a:headEnd/>
              <a:tailEnd/>
            </a:ln>
          </p:spPr>
          <p:txBody>
            <a:bodyPr lIns="82124" tIns="41061" rIns="82124" bIns="41061" anchor="ctr"/>
            <a:lstStyle/>
            <a:p>
              <a:endParaRPr lang="en-GB" sz="2400" dirty="0">
                <a:solidFill>
                  <a:srgbClr val="FFFFFF"/>
                </a:solidFill>
                <a:sym typeface="Arial" charset="0"/>
              </a:endParaRPr>
            </a:p>
          </p:txBody>
        </p:sp>
        <p:pic>
          <p:nvPicPr>
            <p:cNvPr id="111669" name="Picture 50" descr="LKH06027.png"/>
            <p:cNvPicPr>
              <a:picLocks noChangeAspect="1"/>
            </p:cNvPicPr>
            <p:nvPr/>
          </p:nvPicPr>
          <p:blipFill>
            <a:blip r:embed="rId6" cstate="print"/>
            <a:srcRect b="78"/>
            <a:stretch>
              <a:fillRect/>
            </a:stretch>
          </p:blipFill>
          <p:spPr bwMode="auto">
            <a:xfrm>
              <a:off x="3103" y="2697"/>
              <a:ext cx="1002" cy="192"/>
            </a:xfrm>
            <a:prstGeom prst="rect">
              <a:avLst/>
            </a:prstGeom>
            <a:noFill/>
            <a:ln w="9525">
              <a:noFill/>
              <a:miter lim="800000"/>
              <a:headEnd/>
              <a:tailEnd/>
            </a:ln>
          </p:spPr>
        </p:pic>
      </p:grpSp>
      <p:grpSp>
        <p:nvGrpSpPr>
          <p:cNvPr id="8" name="Group 52"/>
          <p:cNvGrpSpPr>
            <a:grpSpLocks/>
          </p:cNvGrpSpPr>
          <p:nvPr/>
        </p:nvGrpSpPr>
        <p:grpSpPr bwMode="auto">
          <a:xfrm>
            <a:off x="6065521" y="3501390"/>
            <a:ext cx="1874520" cy="2440306"/>
            <a:chOff x="2388" y="1838"/>
            <a:chExt cx="738" cy="1281"/>
          </a:xfrm>
        </p:grpSpPr>
        <p:sp>
          <p:nvSpPr>
            <p:cNvPr id="111663" name="Line 53"/>
            <p:cNvSpPr>
              <a:spLocks noChangeShapeType="1"/>
            </p:cNvSpPr>
            <p:nvPr/>
          </p:nvSpPr>
          <p:spPr bwMode="auto">
            <a:xfrm flipV="1">
              <a:off x="2388" y="1838"/>
              <a:ext cx="738" cy="634"/>
            </a:xfrm>
            <a:prstGeom prst="line">
              <a:avLst/>
            </a:prstGeom>
            <a:noFill/>
            <a:ln w="38100">
              <a:solidFill>
                <a:schemeClr val="folHlink"/>
              </a:solidFill>
              <a:round/>
              <a:headEnd/>
              <a:tailEnd/>
            </a:ln>
          </p:spPr>
          <p:txBody>
            <a:bodyPr wrap="none" lIns="82124" tIns="41061" rIns="82124" bIns="41061" anchor="ctr"/>
            <a:lstStyle/>
            <a:p>
              <a:endParaRPr lang="en-US"/>
            </a:p>
          </p:txBody>
        </p:sp>
        <p:sp>
          <p:nvSpPr>
            <p:cNvPr id="111664" name="Line 54"/>
            <p:cNvSpPr>
              <a:spLocks noChangeShapeType="1"/>
            </p:cNvSpPr>
            <p:nvPr/>
          </p:nvSpPr>
          <p:spPr bwMode="auto">
            <a:xfrm flipV="1">
              <a:off x="2388" y="2162"/>
              <a:ext cx="738" cy="309"/>
            </a:xfrm>
            <a:prstGeom prst="line">
              <a:avLst/>
            </a:prstGeom>
            <a:noFill/>
            <a:ln w="38100">
              <a:solidFill>
                <a:schemeClr val="folHlink"/>
              </a:solidFill>
              <a:round/>
              <a:headEnd/>
              <a:tailEnd/>
            </a:ln>
          </p:spPr>
          <p:txBody>
            <a:bodyPr lIns="82124" tIns="41061" rIns="82124" bIns="41061" anchor="ctr"/>
            <a:lstStyle/>
            <a:p>
              <a:endParaRPr lang="en-US"/>
            </a:p>
          </p:txBody>
        </p:sp>
        <p:sp>
          <p:nvSpPr>
            <p:cNvPr id="111665" name="Line 55"/>
            <p:cNvSpPr>
              <a:spLocks noChangeShapeType="1"/>
            </p:cNvSpPr>
            <p:nvPr/>
          </p:nvSpPr>
          <p:spPr bwMode="auto">
            <a:xfrm>
              <a:off x="2388" y="2465"/>
              <a:ext cx="738" cy="11"/>
            </a:xfrm>
            <a:prstGeom prst="line">
              <a:avLst/>
            </a:prstGeom>
            <a:noFill/>
            <a:ln w="38100">
              <a:solidFill>
                <a:schemeClr val="folHlink"/>
              </a:solidFill>
              <a:round/>
              <a:headEnd/>
              <a:tailEnd/>
            </a:ln>
          </p:spPr>
          <p:txBody>
            <a:bodyPr lIns="82124" tIns="41061" rIns="82124" bIns="41061" anchor="ctr"/>
            <a:lstStyle/>
            <a:p>
              <a:endParaRPr lang="en-US"/>
            </a:p>
          </p:txBody>
        </p:sp>
        <p:sp>
          <p:nvSpPr>
            <p:cNvPr id="111666" name="Line 56"/>
            <p:cNvSpPr>
              <a:spLocks noChangeShapeType="1"/>
            </p:cNvSpPr>
            <p:nvPr/>
          </p:nvSpPr>
          <p:spPr bwMode="auto">
            <a:xfrm>
              <a:off x="2393" y="2459"/>
              <a:ext cx="733" cy="336"/>
            </a:xfrm>
            <a:prstGeom prst="line">
              <a:avLst/>
            </a:prstGeom>
            <a:noFill/>
            <a:ln w="38100">
              <a:solidFill>
                <a:schemeClr val="folHlink"/>
              </a:solidFill>
              <a:round/>
              <a:headEnd/>
              <a:tailEnd/>
            </a:ln>
          </p:spPr>
          <p:txBody>
            <a:bodyPr lIns="82124" tIns="41061" rIns="82124" bIns="41061" anchor="ctr"/>
            <a:lstStyle/>
            <a:p>
              <a:endParaRPr lang="en-US"/>
            </a:p>
          </p:txBody>
        </p:sp>
        <p:sp>
          <p:nvSpPr>
            <p:cNvPr id="111667" name="Line 57"/>
            <p:cNvSpPr>
              <a:spLocks noChangeShapeType="1"/>
            </p:cNvSpPr>
            <p:nvPr/>
          </p:nvSpPr>
          <p:spPr bwMode="auto">
            <a:xfrm>
              <a:off x="2393" y="2474"/>
              <a:ext cx="733" cy="645"/>
            </a:xfrm>
            <a:prstGeom prst="line">
              <a:avLst/>
            </a:prstGeom>
            <a:noFill/>
            <a:ln w="38100">
              <a:solidFill>
                <a:schemeClr val="folHlink"/>
              </a:solidFill>
              <a:round/>
              <a:headEnd/>
              <a:tailEnd/>
            </a:ln>
          </p:spPr>
          <p:txBody>
            <a:bodyPr lIns="82124" tIns="41061" rIns="82124" bIns="41061" anchor="ctr"/>
            <a:lstStyle/>
            <a:p>
              <a:endParaRPr lang="en-US"/>
            </a:p>
          </p:txBody>
        </p:sp>
      </p:grpSp>
      <p:grpSp>
        <p:nvGrpSpPr>
          <p:cNvPr id="9" name="Group 58"/>
          <p:cNvGrpSpPr>
            <a:grpSpLocks/>
          </p:cNvGrpSpPr>
          <p:nvPr/>
        </p:nvGrpSpPr>
        <p:grpSpPr bwMode="auto">
          <a:xfrm>
            <a:off x="1671320" y="4402456"/>
            <a:ext cx="4432301" cy="548640"/>
            <a:chOff x="658" y="2311"/>
            <a:chExt cx="1745" cy="288"/>
          </a:xfrm>
        </p:grpSpPr>
        <p:sp>
          <p:nvSpPr>
            <p:cNvPr id="111661" name="AutoShape 59"/>
            <p:cNvSpPr>
              <a:spLocks noChangeArrowheads="1"/>
            </p:cNvSpPr>
            <p:nvPr/>
          </p:nvSpPr>
          <p:spPr bwMode="auto">
            <a:xfrm>
              <a:off x="658" y="2355"/>
              <a:ext cx="1745" cy="225"/>
            </a:xfrm>
            <a:prstGeom prst="homePlate">
              <a:avLst>
                <a:gd name="adj" fmla="val 80428"/>
              </a:avLst>
            </a:prstGeom>
            <a:solidFill>
              <a:schemeClr val="folHlink"/>
            </a:solidFill>
            <a:ln w="9525">
              <a:noFill/>
              <a:miter lim="800000"/>
              <a:headEnd/>
              <a:tailEnd/>
            </a:ln>
          </p:spPr>
          <p:txBody>
            <a:bodyPr lIns="82124" tIns="41061" rIns="82124" bIns="41061" anchor="ctr"/>
            <a:lstStyle/>
            <a:p>
              <a:endParaRPr lang="en-GB" sz="2400" dirty="0">
                <a:solidFill>
                  <a:srgbClr val="FFFFFF"/>
                </a:solidFill>
                <a:sym typeface="Arial" charset="0"/>
              </a:endParaRPr>
            </a:p>
          </p:txBody>
        </p:sp>
        <p:pic>
          <p:nvPicPr>
            <p:cNvPr id="111662" name="Picture 58" descr="LKH06017.png"/>
            <p:cNvPicPr>
              <a:picLocks noChangeAspect="1" noChangeArrowheads="1"/>
            </p:cNvPicPr>
            <p:nvPr/>
          </p:nvPicPr>
          <p:blipFill>
            <a:blip r:embed="rId7" cstate="print">
              <a:grayscl/>
            </a:blip>
            <a:srcRect/>
            <a:stretch>
              <a:fillRect/>
            </a:stretch>
          </p:blipFill>
          <p:spPr bwMode="auto">
            <a:xfrm>
              <a:off x="658" y="2311"/>
              <a:ext cx="1363" cy="288"/>
            </a:xfrm>
            <a:prstGeom prst="rect">
              <a:avLst/>
            </a:prstGeom>
            <a:noFill/>
            <a:ln w="9525">
              <a:noFill/>
              <a:miter lim="800000"/>
              <a:headEnd/>
              <a:tailEnd/>
            </a:ln>
          </p:spPr>
        </p:pic>
      </p:grpSp>
      <p:sp>
        <p:nvSpPr>
          <p:cNvPr id="61" name="TextBox 60"/>
          <p:cNvSpPr txBox="1">
            <a:spLocks noChangeArrowheads="1"/>
          </p:cNvSpPr>
          <p:nvPr/>
        </p:nvSpPr>
        <p:spPr bwMode="auto">
          <a:xfrm>
            <a:off x="11173461" y="4718686"/>
            <a:ext cx="3251200" cy="695324"/>
          </a:xfrm>
          <a:prstGeom prst="rect">
            <a:avLst/>
          </a:prstGeom>
          <a:noFill/>
          <a:ln w="9525">
            <a:noFill/>
            <a:miter lim="800000"/>
            <a:headEnd/>
            <a:tailEnd/>
          </a:ln>
        </p:spPr>
        <p:txBody>
          <a:bodyPr lIns="130548" tIns="65274" rIns="130548" bIns="65274"/>
          <a:lstStyle/>
          <a:p>
            <a:r>
              <a:rPr lang="en-US" sz="4600" b="1" dirty="0">
                <a:solidFill>
                  <a:schemeClr val="folHlink"/>
                </a:solidFill>
                <a:ea typeface="ヒラギノ角ゴ Pro W3" charset="-128"/>
                <a:sym typeface="Arial" charset="0"/>
              </a:rPr>
              <a:t>Per Slot</a:t>
            </a:r>
          </a:p>
        </p:txBody>
      </p:sp>
      <p:sp>
        <p:nvSpPr>
          <p:cNvPr id="111657" name="Text Box 64"/>
          <p:cNvSpPr txBox="1">
            <a:spLocks noChangeArrowheads="1"/>
          </p:cNvSpPr>
          <p:nvPr/>
        </p:nvSpPr>
        <p:spPr bwMode="auto">
          <a:xfrm>
            <a:off x="4953456" y="4421506"/>
            <a:ext cx="956668" cy="437006"/>
          </a:xfrm>
          <a:prstGeom prst="rect">
            <a:avLst/>
          </a:prstGeom>
          <a:noFill/>
          <a:ln w="9525">
            <a:noFill/>
            <a:miter lim="800000"/>
            <a:headEnd/>
            <a:tailEnd/>
          </a:ln>
        </p:spPr>
        <p:txBody>
          <a:bodyPr wrap="none" lIns="117314" tIns="58656" rIns="117314" bIns="58656">
            <a:spAutoFit/>
          </a:bodyPr>
          <a:lstStyle/>
          <a:p>
            <a:pPr algn="ctr" defTabSz="1163353" eaLnBrk="0" hangingPunct="0">
              <a:lnSpc>
                <a:spcPct val="90000"/>
              </a:lnSpc>
            </a:pPr>
            <a:r>
              <a:rPr lang="en-US" sz="2300" dirty="0" err="1">
                <a:solidFill>
                  <a:schemeClr val="bg1"/>
                </a:solidFill>
              </a:rPr>
              <a:t>550G</a:t>
            </a:r>
            <a:endParaRPr lang="en-US" sz="2300" dirty="0">
              <a:solidFill>
                <a:schemeClr val="bg1"/>
              </a:solidFill>
            </a:endParaRPr>
          </a:p>
        </p:txBody>
      </p:sp>
      <p:sp>
        <p:nvSpPr>
          <p:cNvPr id="111658" name="Text Box 62"/>
          <p:cNvSpPr txBox="1">
            <a:spLocks noChangeArrowheads="1"/>
          </p:cNvSpPr>
          <p:nvPr/>
        </p:nvSpPr>
        <p:spPr bwMode="auto">
          <a:xfrm>
            <a:off x="5209200" y="3987166"/>
            <a:ext cx="793161" cy="437006"/>
          </a:xfrm>
          <a:prstGeom prst="rect">
            <a:avLst/>
          </a:prstGeom>
          <a:noFill/>
          <a:ln w="9525">
            <a:noFill/>
            <a:miter lim="800000"/>
            <a:headEnd/>
            <a:tailEnd/>
          </a:ln>
        </p:spPr>
        <p:txBody>
          <a:bodyPr wrap="none" lIns="117314" tIns="58656" rIns="117314" bIns="58656">
            <a:spAutoFit/>
          </a:bodyPr>
          <a:lstStyle/>
          <a:p>
            <a:pPr algn="ctr" defTabSz="1163353" eaLnBrk="0" hangingPunct="0">
              <a:lnSpc>
                <a:spcPct val="90000"/>
              </a:lnSpc>
            </a:pPr>
            <a:r>
              <a:rPr lang="en-US" sz="2300" dirty="0" err="1">
                <a:solidFill>
                  <a:schemeClr val="bg1"/>
                </a:solidFill>
              </a:rPr>
              <a:t>80G</a:t>
            </a:r>
            <a:endParaRPr lang="en-US" sz="2300" dirty="0">
              <a:solidFill>
                <a:schemeClr val="bg1"/>
              </a:solidFill>
            </a:endParaRPr>
          </a:p>
        </p:txBody>
      </p:sp>
      <p:sp>
        <p:nvSpPr>
          <p:cNvPr id="111659" name="Text Box 63"/>
          <p:cNvSpPr txBox="1">
            <a:spLocks noChangeArrowheads="1"/>
          </p:cNvSpPr>
          <p:nvPr/>
        </p:nvSpPr>
        <p:spPr bwMode="auto">
          <a:xfrm>
            <a:off x="5209200" y="5038726"/>
            <a:ext cx="793161" cy="437006"/>
          </a:xfrm>
          <a:prstGeom prst="rect">
            <a:avLst/>
          </a:prstGeom>
          <a:noFill/>
          <a:ln w="9525">
            <a:noFill/>
            <a:miter lim="800000"/>
            <a:headEnd/>
            <a:tailEnd/>
          </a:ln>
        </p:spPr>
        <p:txBody>
          <a:bodyPr wrap="none" lIns="117314" tIns="58656" rIns="117314" bIns="58656">
            <a:spAutoFit/>
          </a:bodyPr>
          <a:lstStyle/>
          <a:p>
            <a:pPr algn="ctr" defTabSz="1163353" eaLnBrk="0" hangingPunct="0">
              <a:lnSpc>
                <a:spcPct val="90000"/>
              </a:lnSpc>
            </a:pPr>
            <a:r>
              <a:rPr lang="en-US" sz="2300" dirty="0" err="1">
                <a:solidFill>
                  <a:schemeClr val="bg1"/>
                </a:solidFill>
              </a:rPr>
              <a:t>46G</a:t>
            </a:r>
            <a:endParaRPr lang="en-US" sz="2300" dirty="0">
              <a:solidFill>
                <a:schemeClr val="bg1"/>
              </a:solidFill>
            </a:endParaRPr>
          </a:p>
        </p:txBody>
      </p:sp>
      <p:sp>
        <p:nvSpPr>
          <p:cNvPr id="111660" name="Text Box 64"/>
          <p:cNvSpPr txBox="1">
            <a:spLocks noChangeArrowheads="1"/>
          </p:cNvSpPr>
          <p:nvPr/>
        </p:nvSpPr>
        <p:spPr bwMode="auto">
          <a:xfrm>
            <a:off x="4953456" y="4627246"/>
            <a:ext cx="956668" cy="437006"/>
          </a:xfrm>
          <a:prstGeom prst="rect">
            <a:avLst/>
          </a:prstGeom>
          <a:noFill/>
          <a:ln w="9525">
            <a:noFill/>
            <a:miter lim="800000"/>
            <a:headEnd/>
            <a:tailEnd/>
          </a:ln>
        </p:spPr>
        <p:txBody>
          <a:bodyPr wrap="none" lIns="117314" tIns="58656" rIns="117314" bIns="58656">
            <a:spAutoFit/>
          </a:bodyPr>
          <a:lstStyle/>
          <a:p>
            <a:pPr algn="ctr" defTabSz="1163353" eaLnBrk="0" hangingPunct="0">
              <a:lnSpc>
                <a:spcPct val="90000"/>
              </a:lnSpc>
            </a:pPr>
            <a:r>
              <a:rPr lang="en-US" sz="2300" dirty="0" err="1">
                <a:solidFill>
                  <a:schemeClr val="bg1"/>
                </a:solidFill>
              </a:rPr>
              <a:t>230G</a:t>
            </a:r>
            <a:endParaRPr lang="en-US" sz="2300" dirty="0">
              <a:solidFill>
                <a:schemeClr val="bg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82404"/>
                                        </p:tgtEl>
                                        <p:attrNameLst>
                                          <p:attrName>style.visibility</p:attrName>
                                        </p:attrNameLst>
                                      </p:cBhvr>
                                      <p:to>
                                        <p:strVal val="visible"/>
                                      </p:to>
                                    </p:set>
                                    <p:animEffect transition="in" filter="wipe(right)">
                                      <p:cBhvr>
                                        <p:cTn id="7" dur="500"/>
                                        <p:tgtEl>
                                          <p:spTgt spid="1082404"/>
                                        </p:tgtEl>
                                      </p:cBhvr>
                                    </p:animEffect>
                                  </p:childTnLst>
                                </p:cTn>
                              </p:par>
                              <p:par>
                                <p:cTn id="8" presetID="55" presetClass="entr" presetSubtype="0" fill="hold" grpId="1" nodeType="withEffect">
                                  <p:stCondLst>
                                    <p:cond delay="0"/>
                                  </p:stCondLst>
                                  <p:childTnLst>
                                    <p:set>
                                      <p:cBhvr>
                                        <p:cTn id="9" dur="1" fill="hold">
                                          <p:stCondLst>
                                            <p:cond delay="0"/>
                                          </p:stCondLst>
                                        </p:cTn>
                                        <p:tgtEl>
                                          <p:spTgt spid="116"/>
                                        </p:tgtEl>
                                        <p:attrNameLst>
                                          <p:attrName>style.visibility</p:attrName>
                                        </p:attrNameLst>
                                      </p:cBhvr>
                                      <p:to>
                                        <p:strVal val="visible"/>
                                      </p:to>
                                    </p:set>
                                    <p:anim calcmode="lin" valueType="num">
                                      <p:cBhvr>
                                        <p:cTn id="10" dur="1000" fill="hold"/>
                                        <p:tgtEl>
                                          <p:spTgt spid="116"/>
                                        </p:tgtEl>
                                        <p:attrNameLst>
                                          <p:attrName>ppt_w</p:attrName>
                                        </p:attrNameLst>
                                      </p:cBhvr>
                                      <p:tavLst>
                                        <p:tav tm="0">
                                          <p:val>
                                            <p:strVal val="#ppt_w*0.70"/>
                                          </p:val>
                                        </p:tav>
                                        <p:tav tm="100000">
                                          <p:val>
                                            <p:strVal val="#ppt_w"/>
                                          </p:val>
                                        </p:tav>
                                      </p:tavLst>
                                    </p:anim>
                                    <p:anim calcmode="lin" valueType="num">
                                      <p:cBhvr>
                                        <p:cTn id="11" dur="1000" fill="hold"/>
                                        <p:tgtEl>
                                          <p:spTgt spid="116"/>
                                        </p:tgtEl>
                                        <p:attrNameLst>
                                          <p:attrName>ppt_h</p:attrName>
                                        </p:attrNameLst>
                                      </p:cBhvr>
                                      <p:tavLst>
                                        <p:tav tm="0">
                                          <p:val>
                                            <p:strVal val="#ppt_h"/>
                                          </p:val>
                                        </p:tav>
                                        <p:tav tm="100000">
                                          <p:val>
                                            <p:strVal val="#ppt_h"/>
                                          </p:val>
                                        </p:tav>
                                      </p:tavLst>
                                    </p:anim>
                                    <p:animEffect transition="in" filter="fade">
                                      <p:cBhvr>
                                        <p:cTn id="12" dur="1000"/>
                                        <p:tgtEl>
                                          <p:spTgt spid="11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p:cTn id="15" dur="1000" fill="hold"/>
                                        <p:tgtEl>
                                          <p:spTgt spid="61"/>
                                        </p:tgtEl>
                                        <p:attrNameLst>
                                          <p:attrName>ppt_w</p:attrName>
                                        </p:attrNameLst>
                                      </p:cBhvr>
                                      <p:tavLst>
                                        <p:tav tm="0">
                                          <p:val>
                                            <p:strVal val="#ppt_w*0.70"/>
                                          </p:val>
                                        </p:tav>
                                        <p:tav tm="100000">
                                          <p:val>
                                            <p:strVal val="#ppt_w"/>
                                          </p:val>
                                        </p:tav>
                                      </p:tavLst>
                                    </p:anim>
                                    <p:anim calcmode="lin" valueType="num">
                                      <p:cBhvr>
                                        <p:cTn id="16" dur="1000" fill="hold"/>
                                        <p:tgtEl>
                                          <p:spTgt spid="61"/>
                                        </p:tgtEl>
                                        <p:attrNameLst>
                                          <p:attrName>ppt_h</p:attrName>
                                        </p:attrNameLst>
                                      </p:cBhvr>
                                      <p:tavLst>
                                        <p:tav tm="0">
                                          <p:val>
                                            <p:strVal val="#ppt_h"/>
                                          </p:val>
                                        </p:tav>
                                        <p:tav tm="100000">
                                          <p:val>
                                            <p:strVal val="#ppt_h"/>
                                          </p:val>
                                        </p:tav>
                                      </p:tavLst>
                                    </p:anim>
                                    <p:animEffect transition="in" filter="fade">
                                      <p:cBhvr>
                                        <p:cTn id="17" dur="1000"/>
                                        <p:tgtEl>
                                          <p:spTgt spid="61"/>
                                        </p:tgtEl>
                                      </p:cBhvr>
                                    </p:animEffect>
                                  </p:childTnLst>
                                </p:cTn>
                              </p:par>
                              <p:par>
                                <p:cTn id="18" presetID="22" presetClass="entr" presetSubtype="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1082378"/>
                                        </p:tgtEl>
                                        <p:attrNameLst>
                                          <p:attrName>style.visibility</p:attrName>
                                        </p:attrNameLst>
                                      </p:cBhvr>
                                      <p:to>
                                        <p:strVal val="visible"/>
                                      </p:to>
                                    </p:set>
                                    <p:animEffect transition="in" filter="wipe(left)">
                                      <p:cBhvr>
                                        <p:cTn id="23" dur="500"/>
                                        <p:tgtEl>
                                          <p:spTgt spid="108237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82382"/>
                                        </p:tgtEl>
                                        <p:attrNameLst>
                                          <p:attrName>style.visibility</p:attrName>
                                        </p:attrNameLst>
                                      </p:cBhvr>
                                      <p:to>
                                        <p:strVal val="visible"/>
                                      </p:to>
                                    </p:set>
                                    <p:animEffect transition="in" filter="wipe(left)">
                                      <p:cBhvr>
                                        <p:cTn id="26" dur="500"/>
                                        <p:tgtEl>
                                          <p:spTgt spid="108238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082403"/>
                                        </p:tgtEl>
                                        <p:attrNameLst>
                                          <p:attrName>style.visibility</p:attrName>
                                        </p:attrNameLst>
                                      </p:cBhvr>
                                      <p:to>
                                        <p:strVal val="visible"/>
                                      </p:to>
                                    </p:set>
                                    <p:animEffect transition="in" filter="wipe(right)">
                                      <p:cBhvr>
                                        <p:cTn id="31" dur="500"/>
                                        <p:tgtEl>
                                          <p:spTgt spid="1082403"/>
                                        </p:tgtEl>
                                      </p:cBhvr>
                                    </p:animEffect>
                                  </p:childTnLst>
                                </p:cTn>
                              </p:par>
                              <p:par>
                                <p:cTn id="32" presetID="1" presetClass="exit" presetSubtype="0" fill="hold" grpId="0" nodeType="withEffect">
                                  <p:stCondLst>
                                    <p:cond delay="0"/>
                                  </p:stCondLst>
                                  <p:childTnLst>
                                    <p:set>
                                      <p:cBhvr>
                                        <p:cTn id="33" dur="1" fill="hold">
                                          <p:stCondLst>
                                            <p:cond delay="0"/>
                                          </p:stCondLst>
                                        </p:cTn>
                                        <p:tgtEl>
                                          <p:spTgt spid="116"/>
                                        </p:tgtEl>
                                        <p:attrNameLst>
                                          <p:attrName>style.visibility</p:attrName>
                                        </p:attrNameLst>
                                      </p:cBhvr>
                                      <p:to>
                                        <p:strVal val="hidden"/>
                                      </p:to>
                                    </p:set>
                                  </p:childTnLst>
                                </p:cTn>
                              </p:par>
                              <p:par>
                                <p:cTn id="34" presetID="55" presetClass="entr" presetSubtype="0" fill="hold" grpId="0" nodeType="withEffect">
                                  <p:stCondLst>
                                    <p:cond delay="0"/>
                                  </p:stCondLst>
                                  <p:childTnLst>
                                    <p:set>
                                      <p:cBhvr>
                                        <p:cTn id="35" dur="1" fill="hold">
                                          <p:stCondLst>
                                            <p:cond delay="0"/>
                                          </p:stCondLst>
                                        </p:cTn>
                                        <p:tgtEl>
                                          <p:spTgt spid="119"/>
                                        </p:tgtEl>
                                        <p:attrNameLst>
                                          <p:attrName>style.visibility</p:attrName>
                                        </p:attrNameLst>
                                      </p:cBhvr>
                                      <p:to>
                                        <p:strVal val="visible"/>
                                      </p:to>
                                    </p:set>
                                    <p:anim calcmode="lin" valueType="num">
                                      <p:cBhvr>
                                        <p:cTn id="36" dur="1000" fill="hold"/>
                                        <p:tgtEl>
                                          <p:spTgt spid="119"/>
                                        </p:tgtEl>
                                        <p:attrNameLst>
                                          <p:attrName>ppt_w</p:attrName>
                                        </p:attrNameLst>
                                      </p:cBhvr>
                                      <p:tavLst>
                                        <p:tav tm="0">
                                          <p:val>
                                            <p:strVal val="#ppt_w*0.70"/>
                                          </p:val>
                                        </p:tav>
                                        <p:tav tm="100000">
                                          <p:val>
                                            <p:strVal val="#ppt_w"/>
                                          </p:val>
                                        </p:tav>
                                      </p:tavLst>
                                    </p:anim>
                                    <p:anim calcmode="lin" valueType="num">
                                      <p:cBhvr>
                                        <p:cTn id="37" dur="1000" fill="hold"/>
                                        <p:tgtEl>
                                          <p:spTgt spid="119"/>
                                        </p:tgtEl>
                                        <p:attrNameLst>
                                          <p:attrName>ppt_h</p:attrName>
                                        </p:attrNameLst>
                                      </p:cBhvr>
                                      <p:tavLst>
                                        <p:tav tm="0">
                                          <p:val>
                                            <p:strVal val="#ppt_h"/>
                                          </p:val>
                                        </p:tav>
                                        <p:tav tm="100000">
                                          <p:val>
                                            <p:strVal val="#ppt_h"/>
                                          </p:val>
                                        </p:tav>
                                      </p:tavLst>
                                    </p:anim>
                                    <p:animEffect transition="in" filter="fade">
                                      <p:cBhvr>
                                        <p:cTn id="38" dur="1000"/>
                                        <p:tgtEl>
                                          <p:spTgt spid="119"/>
                                        </p:tgtEl>
                                      </p:cBhvr>
                                    </p:animEffect>
                                  </p:childTnLst>
                                </p:cTn>
                              </p:par>
                              <p:par>
                                <p:cTn id="39" presetID="22" presetClass="entr" presetSubtype="2"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right)">
                                      <p:cBhvr>
                                        <p:cTn id="41" dur="500"/>
                                        <p:tgtEl>
                                          <p:spTgt spid="5"/>
                                        </p:tgtEl>
                                      </p:cBhvr>
                                    </p:animEffect>
                                  </p:childTnLst>
                                </p:cTn>
                              </p:par>
                              <p:par>
                                <p:cTn id="42" presetID="22" presetClass="entr" presetSubtype="8" fill="hold" nodeType="withEffect">
                                  <p:stCondLst>
                                    <p:cond delay="0"/>
                                  </p:stCondLst>
                                  <p:childTnLst>
                                    <p:set>
                                      <p:cBhvr>
                                        <p:cTn id="43" dur="1" fill="hold">
                                          <p:stCondLst>
                                            <p:cond delay="0"/>
                                          </p:stCondLst>
                                        </p:cTn>
                                        <p:tgtEl>
                                          <p:spTgt spid="1082379"/>
                                        </p:tgtEl>
                                        <p:attrNameLst>
                                          <p:attrName>style.visibility</p:attrName>
                                        </p:attrNameLst>
                                      </p:cBhvr>
                                      <p:to>
                                        <p:strVal val="visible"/>
                                      </p:to>
                                    </p:set>
                                    <p:animEffect transition="in" filter="wipe(left)">
                                      <p:cBhvr>
                                        <p:cTn id="44" dur="500"/>
                                        <p:tgtEl>
                                          <p:spTgt spid="1082379"/>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082383"/>
                                        </p:tgtEl>
                                        <p:attrNameLst>
                                          <p:attrName>style.visibility</p:attrName>
                                        </p:attrNameLst>
                                      </p:cBhvr>
                                      <p:to>
                                        <p:strVal val="visible"/>
                                      </p:to>
                                    </p:set>
                                    <p:animEffect transition="in" filter="wipe(left)">
                                      <p:cBhvr>
                                        <p:cTn id="47" dur="500"/>
                                        <p:tgtEl>
                                          <p:spTgt spid="108238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082402"/>
                                        </p:tgtEl>
                                        <p:attrNameLst>
                                          <p:attrName>style.visibility</p:attrName>
                                        </p:attrNameLst>
                                      </p:cBhvr>
                                      <p:to>
                                        <p:strVal val="visible"/>
                                      </p:to>
                                    </p:set>
                                    <p:animEffect transition="in" filter="wipe(right)">
                                      <p:cBhvr>
                                        <p:cTn id="52" dur="500"/>
                                        <p:tgtEl>
                                          <p:spTgt spid="1082402"/>
                                        </p:tgtEl>
                                      </p:cBhvr>
                                    </p:animEffect>
                                  </p:childTnLst>
                                </p:cTn>
                              </p:par>
                              <p:par>
                                <p:cTn id="53" presetID="1" presetClass="exit" presetSubtype="0" fill="hold" grpId="1" nodeType="withEffect">
                                  <p:stCondLst>
                                    <p:cond delay="0"/>
                                  </p:stCondLst>
                                  <p:childTnLst>
                                    <p:set>
                                      <p:cBhvr>
                                        <p:cTn id="54" dur="1" fill="hold">
                                          <p:stCondLst>
                                            <p:cond delay="0"/>
                                          </p:stCondLst>
                                        </p:cTn>
                                        <p:tgtEl>
                                          <p:spTgt spid="119"/>
                                        </p:tgtEl>
                                        <p:attrNameLst>
                                          <p:attrName>style.visibility</p:attrName>
                                        </p:attrNameLst>
                                      </p:cBhvr>
                                      <p:to>
                                        <p:strVal val="hidden"/>
                                      </p:to>
                                    </p:set>
                                  </p:childTnLst>
                                </p:cTn>
                              </p:par>
                              <p:par>
                                <p:cTn id="55" presetID="55" presetClass="entr" presetSubtype="0" fill="hold" grpId="0" nodeType="withEffect">
                                  <p:stCondLst>
                                    <p:cond delay="0"/>
                                  </p:stCondLst>
                                  <p:childTnLst>
                                    <p:set>
                                      <p:cBhvr>
                                        <p:cTn id="56" dur="1" fill="hold">
                                          <p:stCondLst>
                                            <p:cond delay="0"/>
                                          </p:stCondLst>
                                        </p:cTn>
                                        <p:tgtEl>
                                          <p:spTgt spid="120"/>
                                        </p:tgtEl>
                                        <p:attrNameLst>
                                          <p:attrName>style.visibility</p:attrName>
                                        </p:attrNameLst>
                                      </p:cBhvr>
                                      <p:to>
                                        <p:strVal val="visible"/>
                                      </p:to>
                                    </p:set>
                                    <p:anim calcmode="lin" valueType="num">
                                      <p:cBhvr>
                                        <p:cTn id="57" dur="1000" fill="hold"/>
                                        <p:tgtEl>
                                          <p:spTgt spid="120"/>
                                        </p:tgtEl>
                                        <p:attrNameLst>
                                          <p:attrName>ppt_w</p:attrName>
                                        </p:attrNameLst>
                                      </p:cBhvr>
                                      <p:tavLst>
                                        <p:tav tm="0">
                                          <p:val>
                                            <p:strVal val="#ppt_w*0.70"/>
                                          </p:val>
                                        </p:tav>
                                        <p:tav tm="100000">
                                          <p:val>
                                            <p:strVal val="#ppt_w"/>
                                          </p:val>
                                        </p:tav>
                                      </p:tavLst>
                                    </p:anim>
                                    <p:anim calcmode="lin" valueType="num">
                                      <p:cBhvr>
                                        <p:cTn id="58" dur="1000" fill="hold"/>
                                        <p:tgtEl>
                                          <p:spTgt spid="120"/>
                                        </p:tgtEl>
                                        <p:attrNameLst>
                                          <p:attrName>ppt_h</p:attrName>
                                        </p:attrNameLst>
                                      </p:cBhvr>
                                      <p:tavLst>
                                        <p:tav tm="0">
                                          <p:val>
                                            <p:strVal val="#ppt_h"/>
                                          </p:val>
                                        </p:tav>
                                        <p:tav tm="100000">
                                          <p:val>
                                            <p:strVal val="#ppt_h"/>
                                          </p:val>
                                        </p:tav>
                                      </p:tavLst>
                                    </p:anim>
                                    <p:animEffect transition="in" filter="fade">
                                      <p:cBhvr>
                                        <p:cTn id="59" dur="1000"/>
                                        <p:tgtEl>
                                          <p:spTgt spid="120"/>
                                        </p:tgtEl>
                                      </p:cBhvr>
                                    </p:animEffect>
                                  </p:childTnLst>
                                </p:cTn>
                              </p:par>
                              <p:par>
                                <p:cTn id="60" presetID="22" presetClass="entr" presetSubtype="2"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right)">
                                      <p:cBhvr>
                                        <p:cTn id="62" dur="500"/>
                                        <p:tgtEl>
                                          <p:spTgt spid="4"/>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082380"/>
                                        </p:tgtEl>
                                        <p:attrNameLst>
                                          <p:attrName>style.visibility</p:attrName>
                                        </p:attrNameLst>
                                      </p:cBhvr>
                                      <p:to>
                                        <p:strVal val="visible"/>
                                      </p:to>
                                    </p:set>
                                    <p:animEffect transition="in" filter="wipe(left)">
                                      <p:cBhvr>
                                        <p:cTn id="65" dur="500"/>
                                        <p:tgtEl>
                                          <p:spTgt spid="1082380"/>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082381"/>
                                        </p:tgtEl>
                                        <p:attrNameLst>
                                          <p:attrName>style.visibility</p:attrName>
                                        </p:attrNameLst>
                                      </p:cBhvr>
                                      <p:to>
                                        <p:strVal val="visible"/>
                                      </p:to>
                                    </p:set>
                                    <p:animEffect transition="in" filter="wipe(left)">
                                      <p:cBhvr>
                                        <p:cTn id="68" dur="500"/>
                                        <p:tgtEl>
                                          <p:spTgt spid="108238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1082401"/>
                                        </p:tgtEl>
                                        <p:attrNameLst>
                                          <p:attrName>style.visibility</p:attrName>
                                        </p:attrNameLst>
                                      </p:cBhvr>
                                      <p:to>
                                        <p:strVal val="visible"/>
                                      </p:to>
                                    </p:set>
                                    <p:animEffect transition="in" filter="wipe(right)">
                                      <p:cBhvr>
                                        <p:cTn id="73" dur="500"/>
                                        <p:tgtEl>
                                          <p:spTgt spid="1082401"/>
                                        </p:tgtEl>
                                      </p:cBhvr>
                                    </p:animEffect>
                                  </p:childTnLst>
                                </p:cTn>
                              </p:par>
                              <p:par>
                                <p:cTn id="74" presetID="1" presetClass="exit" presetSubtype="0" fill="hold" grpId="1" nodeType="withEffect">
                                  <p:stCondLst>
                                    <p:cond delay="0"/>
                                  </p:stCondLst>
                                  <p:childTnLst>
                                    <p:set>
                                      <p:cBhvr>
                                        <p:cTn id="75" dur="1" fill="hold">
                                          <p:stCondLst>
                                            <p:cond delay="0"/>
                                          </p:stCondLst>
                                        </p:cTn>
                                        <p:tgtEl>
                                          <p:spTgt spid="120"/>
                                        </p:tgtEl>
                                        <p:attrNameLst>
                                          <p:attrName>style.visibility</p:attrName>
                                        </p:attrNameLst>
                                      </p:cBhvr>
                                      <p:to>
                                        <p:strVal val="hidden"/>
                                      </p:to>
                                    </p:set>
                                  </p:childTnLst>
                                </p:cTn>
                              </p:par>
                              <p:par>
                                <p:cTn id="76" presetID="55" presetClass="entr" presetSubtype="0" fill="hold" grpId="0" nodeType="withEffect">
                                  <p:stCondLst>
                                    <p:cond delay="0"/>
                                  </p:stCondLst>
                                  <p:childTnLst>
                                    <p:set>
                                      <p:cBhvr>
                                        <p:cTn id="77" dur="1" fill="hold">
                                          <p:stCondLst>
                                            <p:cond delay="0"/>
                                          </p:stCondLst>
                                        </p:cTn>
                                        <p:tgtEl>
                                          <p:spTgt spid="122"/>
                                        </p:tgtEl>
                                        <p:attrNameLst>
                                          <p:attrName>style.visibility</p:attrName>
                                        </p:attrNameLst>
                                      </p:cBhvr>
                                      <p:to>
                                        <p:strVal val="visible"/>
                                      </p:to>
                                    </p:set>
                                    <p:anim calcmode="lin" valueType="num">
                                      <p:cBhvr>
                                        <p:cTn id="78" dur="1000" fill="hold"/>
                                        <p:tgtEl>
                                          <p:spTgt spid="122"/>
                                        </p:tgtEl>
                                        <p:attrNameLst>
                                          <p:attrName>ppt_w</p:attrName>
                                        </p:attrNameLst>
                                      </p:cBhvr>
                                      <p:tavLst>
                                        <p:tav tm="0">
                                          <p:val>
                                            <p:strVal val="#ppt_w*0.70"/>
                                          </p:val>
                                        </p:tav>
                                        <p:tav tm="100000">
                                          <p:val>
                                            <p:strVal val="#ppt_w"/>
                                          </p:val>
                                        </p:tav>
                                      </p:tavLst>
                                    </p:anim>
                                    <p:anim calcmode="lin" valueType="num">
                                      <p:cBhvr>
                                        <p:cTn id="79" dur="1000" fill="hold"/>
                                        <p:tgtEl>
                                          <p:spTgt spid="122"/>
                                        </p:tgtEl>
                                        <p:attrNameLst>
                                          <p:attrName>ppt_h</p:attrName>
                                        </p:attrNameLst>
                                      </p:cBhvr>
                                      <p:tavLst>
                                        <p:tav tm="0">
                                          <p:val>
                                            <p:strVal val="#ppt_h"/>
                                          </p:val>
                                        </p:tav>
                                        <p:tav tm="100000">
                                          <p:val>
                                            <p:strVal val="#ppt_h"/>
                                          </p:val>
                                        </p:tav>
                                      </p:tavLst>
                                    </p:anim>
                                    <p:animEffect transition="in" filter="fade">
                                      <p:cBhvr>
                                        <p:cTn id="80" dur="1000"/>
                                        <p:tgtEl>
                                          <p:spTgt spid="122"/>
                                        </p:tgtEl>
                                      </p:cBhvr>
                                    </p:animEffect>
                                  </p:childTnLst>
                                </p:cTn>
                              </p:par>
                              <p:par>
                                <p:cTn id="81" presetID="22" presetClass="entr" presetSubtype="2" fill="hold"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wipe(right)">
                                      <p:cBhvr>
                                        <p:cTn id="83" dur="500"/>
                                        <p:tgtEl>
                                          <p:spTgt spid="3"/>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082384"/>
                                        </p:tgtEl>
                                        <p:attrNameLst>
                                          <p:attrName>style.visibility</p:attrName>
                                        </p:attrNameLst>
                                      </p:cBhvr>
                                      <p:to>
                                        <p:strVal val="visible"/>
                                      </p:to>
                                    </p:set>
                                    <p:animEffect transition="in" filter="wipe(left)">
                                      <p:cBhvr>
                                        <p:cTn id="86" dur="500"/>
                                        <p:tgtEl>
                                          <p:spTgt spid="1082384"/>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082385"/>
                                        </p:tgtEl>
                                        <p:attrNameLst>
                                          <p:attrName>style.visibility</p:attrName>
                                        </p:attrNameLst>
                                      </p:cBhvr>
                                      <p:to>
                                        <p:strVal val="visible"/>
                                      </p:to>
                                    </p:set>
                                    <p:animEffect transition="in" filter="wipe(left)">
                                      <p:cBhvr>
                                        <p:cTn id="89" dur="500"/>
                                        <p:tgtEl>
                                          <p:spTgt spid="108238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grpId="0" nodeType="clickEffect">
                                  <p:stCondLst>
                                    <p:cond delay="0"/>
                                  </p:stCondLst>
                                  <p:childTnLst>
                                    <p:set>
                                      <p:cBhvr>
                                        <p:cTn id="93" dur="1" fill="hold">
                                          <p:stCondLst>
                                            <p:cond delay="0"/>
                                          </p:stCondLst>
                                        </p:cTn>
                                        <p:tgtEl>
                                          <p:spTgt spid="1082400"/>
                                        </p:tgtEl>
                                        <p:attrNameLst>
                                          <p:attrName>style.visibility</p:attrName>
                                        </p:attrNameLst>
                                      </p:cBhvr>
                                      <p:to>
                                        <p:strVal val="visible"/>
                                      </p:to>
                                    </p:set>
                                    <p:animEffect transition="in" filter="wipe(right)">
                                      <p:cBhvr>
                                        <p:cTn id="94" dur="500"/>
                                        <p:tgtEl>
                                          <p:spTgt spid="1082400"/>
                                        </p:tgtEl>
                                      </p:cBhvr>
                                    </p:animEffect>
                                  </p:childTnLst>
                                </p:cTn>
                              </p:par>
                              <p:par>
                                <p:cTn id="95" presetID="1" presetClass="exit" presetSubtype="0" fill="hold" grpId="1" nodeType="withEffect">
                                  <p:stCondLst>
                                    <p:cond delay="0"/>
                                  </p:stCondLst>
                                  <p:childTnLst>
                                    <p:set>
                                      <p:cBhvr>
                                        <p:cTn id="96" dur="1" fill="hold">
                                          <p:stCondLst>
                                            <p:cond delay="0"/>
                                          </p:stCondLst>
                                        </p:cTn>
                                        <p:tgtEl>
                                          <p:spTgt spid="122"/>
                                        </p:tgtEl>
                                        <p:attrNameLst>
                                          <p:attrName>style.visibility</p:attrName>
                                        </p:attrNameLst>
                                      </p:cBhvr>
                                      <p:to>
                                        <p:strVal val="hidden"/>
                                      </p:to>
                                    </p:set>
                                  </p:childTnLst>
                                </p:cTn>
                              </p:par>
                              <p:par>
                                <p:cTn id="97" presetID="55" presetClass="entr" presetSubtype="0" fill="hold" grpId="0" nodeType="withEffect">
                                  <p:stCondLst>
                                    <p:cond delay="0"/>
                                  </p:stCondLst>
                                  <p:childTnLst>
                                    <p:set>
                                      <p:cBhvr>
                                        <p:cTn id="98" dur="1" fill="hold">
                                          <p:stCondLst>
                                            <p:cond delay="0"/>
                                          </p:stCondLst>
                                        </p:cTn>
                                        <p:tgtEl>
                                          <p:spTgt spid="125"/>
                                        </p:tgtEl>
                                        <p:attrNameLst>
                                          <p:attrName>style.visibility</p:attrName>
                                        </p:attrNameLst>
                                      </p:cBhvr>
                                      <p:to>
                                        <p:strVal val="visible"/>
                                      </p:to>
                                    </p:set>
                                    <p:anim calcmode="lin" valueType="num">
                                      <p:cBhvr>
                                        <p:cTn id="99" dur="1000" fill="hold"/>
                                        <p:tgtEl>
                                          <p:spTgt spid="125"/>
                                        </p:tgtEl>
                                        <p:attrNameLst>
                                          <p:attrName>ppt_w</p:attrName>
                                        </p:attrNameLst>
                                      </p:cBhvr>
                                      <p:tavLst>
                                        <p:tav tm="0">
                                          <p:val>
                                            <p:strVal val="#ppt_w*0.70"/>
                                          </p:val>
                                        </p:tav>
                                        <p:tav tm="100000">
                                          <p:val>
                                            <p:strVal val="#ppt_w"/>
                                          </p:val>
                                        </p:tav>
                                      </p:tavLst>
                                    </p:anim>
                                    <p:anim calcmode="lin" valueType="num">
                                      <p:cBhvr>
                                        <p:cTn id="100" dur="1000" fill="hold"/>
                                        <p:tgtEl>
                                          <p:spTgt spid="125"/>
                                        </p:tgtEl>
                                        <p:attrNameLst>
                                          <p:attrName>ppt_h</p:attrName>
                                        </p:attrNameLst>
                                      </p:cBhvr>
                                      <p:tavLst>
                                        <p:tav tm="0">
                                          <p:val>
                                            <p:strVal val="#ppt_h"/>
                                          </p:val>
                                        </p:tav>
                                        <p:tav tm="100000">
                                          <p:val>
                                            <p:strVal val="#ppt_h"/>
                                          </p:val>
                                        </p:tav>
                                      </p:tavLst>
                                    </p:anim>
                                    <p:animEffect transition="in" filter="fade">
                                      <p:cBhvr>
                                        <p:cTn id="101" dur="1000"/>
                                        <p:tgtEl>
                                          <p:spTgt spid="125"/>
                                        </p:tgtEl>
                                      </p:cBhvr>
                                    </p:animEffect>
                                  </p:childTnLst>
                                </p:cTn>
                              </p:par>
                              <p:par>
                                <p:cTn id="102" presetID="22" presetClass="entr" presetSubtype="2" fill="hold"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wipe(right)">
                                      <p:cBhvr>
                                        <p:cTn id="104" dur="500"/>
                                        <p:tgtEl>
                                          <p:spTgt spid="7"/>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082386"/>
                                        </p:tgtEl>
                                        <p:attrNameLst>
                                          <p:attrName>style.visibility</p:attrName>
                                        </p:attrNameLst>
                                      </p:cBhvr>
                                      <p:to>
                                        <p:strVal val="visible"/>
                                      </p:to>
                                    </p:set>
                                    <p:animEffect transition="in" filter="wipe(left)">
                                      <p:cBhvr>
                                        <p:cTn id="107" dur="500"/>
                                        <p:tgtEl>
                                          <p:spTgt spid="1082386"/>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082387"/>
                                        </p:tgtEl>
                                        <p:attrNameLst>
                                          <p:attrName>style.visibility</p:attrName>
                                        </p:attrNameLst>
                                      </p:cBhvr>
                                      <p:to>
                                        <p:strVal val="visible"/>
                                      </p:to>
                                    </p:set>
                                    <p:animEffect transition="in" filter="wipe(left)">
                                      <p:cBhvr>
                                        <p:cTn id="110" dur="500"/>
                                        <p:tgtEl>
                                          <p:spTgt spid="1082387"/>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wipe(left)">
                                      <p:cBhvr>
                                        <p:cTn id="115" dur="500"/>
                                        <p:tgtEl>
                                          <p:spTgt spid="9"/>
                                        </p:tgtEl>
                                      </p:cBhvr>
                                    </p:animEffect>
                                  </p:childTnLst>
                                </p:cTn>
                              </p:par>
                            </p:childTnLst>
                          </p:cTn>
                        </p:par>
                        <p:par>
                          <p:cTn id="116" fill="hold">
                            <p:stCondLst>
                              <p:cond delay="500"/>
                            </p:stCondLst>
                            <p:childTnLst>
                              <p:par>
                                <p:cTn id="117" presetID="22" presetClass="entr" presetSubtype="8" fill="hold" nodeType="after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par>
                                <p:cTn id="120" presetID="55" presetClass="entr" presetSubtype="0" fill="hold" grpId="0" nodeType="withEffect">
                                  <p:stCondLst>
                                    <p:cond delay="0"/>
                                  </p:stCondLst>
                                  <p:childTnLst>
                                    <p:set>
                                      <p:cBhvr>
                                        <p:cTn id="121" dur="1" fill="hold">
                                          <p:stCondLst>
                                            <p:cond delay="0"/>
                                          </p:stCondLst>
                                        </p:cTn>
                                        <p:tgtEl>
                                          <p:spTgt spid="107"/>
                                        </p:tgtEl>
                                        <p:attrNameLst>
                                          <p:attrName>style.visibility</p:attrName>
                                        </p:attrNameLst>
                                      </p:cBhvr>
                                      <p:to>
                                        <p:strVal val="visible"/>
                                      </p:to>
                                    </p:set>
                                    <p:anim calcmode="lin" valueType="num">
                                      <p:cBhvr>
                                        <p:cTn id="122" dur="1000" fill="hold"/>
                                        <p:tgtEl>
                                          <p:spTgt spid="107"/>
                                        </p:tgtEl>
                                        <p:attrNameLst>
                                          <p:attrName>ppt_w</p:attrName>
                                        </p:attrNameLst>
                                      </p:cBhvr>
                                      <p:tavLst>
                                        <p:tav tm="0">
                                          <p:val>
                                            <p:strVal val="#ppt_w*0.70"/>
                                          </p:val>
                                        </p:tav>
                                        <p:tav tm="100000">
                                          <p:val>
                                            <p:strVal val="#ppt_w"/>
                                          </p:val>
                                        </p:tav>
                                      </p:tavLst>
                                    </p:anim>
                                    <p:anim calcmode="lin" valueType="num">
                                      <p:cBhvr>
                                        <p:cTn id="123" dur="1000" fill="hold"/>
                                        <p:tgtEl>
                                          <p:spTgt spid="107"/>
                                        </p:tgtEl>
                                        <p:attrNameLst>
                                          <p:attrName>ppt_h</p:attrName>
                                        </p:attrNameLst>
                                      </p:cBhvr>
                                      <p:tavLst>
                                        <p:tav tm="0">
                                          <p:val>
                                            <p:strVal val="#ppt_h"/>
                                          </p:val>
                                        </p:tav>
                                        <p:tav tm="100000">
                                          <p:val>
                                            <p:strVal val="#ppt_h"/>
                                          </p:val>
                                        </p:tav>
                                      </p:tavLst>
                                    </p:anim>
                                    <p:animEffect transition="in" filter="fade">
                                      <p:cBhvr>
                                        <p:cTn id="124"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2380" grpId="0" animBg="1"/>
      <p:bldP spid="1082381" grpId="0" animBg="1"/>
      <p:bldP spid="1082382" grpId="0" animBg="1"/>
      <p:bldP spid="1082383" grpId="0" animBg="1"/>
      <p:bldP spid="1082384" grpId="0" animBg="1"/>
      <p:bldP spid="1082385" grpId="0" animBg="1"/>
      <p:bldP spid="1082386" grpId="0" animBg="1"/>
      <p:bldP spid="1082387" grpId="0" animBg="1"/>
      <p:bldP spid="116" grpId="0"/>
      <p:bldP spid="116" grpId="1"/>
      <p:bldP spid="119" grpId="0"/>
      <p:bldP spid="119" grpId="1"/>
      <p:bldP spid="120" grpId="0"/>
      <p:bldP spid="120" grpId="1"/>
      <p:bldP spid="122" grpId="0"/>
      <p:bldP spid="122" grpId="1"/>
      <p:bldP spid="125" grpId="0"/>
      <p:bldP spid="1082400" grpId="0" animBg="1"/>
      <p:bldP spid="1082401" grpId="0" animBg="1"/>
      <p:bldP spid="1082402" grpId="0" animBg="1"/>
      <p:bldP spid="1082403" grpId="0" animBg="1"/>
      <p:bldP spid="1082404" grpId="0" animBg="1"/>
      <p:bldP spid="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utoShape 18"/>
          <p:cNvGrpSpPr>
            <a:grpSpLocks/>
          </p:cNvGrpSpPr>
          <p:nvPr/>
        </p:nvGrpSpPr>
        <p:grpSpPr bwMode="auto">
          <a:xfrm>
            <a:off x="38101" y="3940064"/>
            <a:ext cx="14437360" cy="1983104"/>
            <a:chOff x="15" y="2185"/>
            <a:chExt cx="5684" cy="1041"/>
          </a:xfrm>
        </p:grpSpPr>
        <p:pic>
          <p:nvPicPr>
            <p:cNvPr id="107586" name="AutoShape 18"/>
            <p:cNvPicPr>
              <a:picLocks noChangeArrowheads="1"/>
            </p:cNvPicPr>
            <p:nvPr/>
          </p:nvPicPr>
          <p:blipFill>
            <a:blip r:embed="rId3" cstate="print">
              <a:duotone>
                <a:prstClr val="black"/>
                <a:schemeClr val="accent3">
                  <a:tint val="45000"/>
                  <a:satMod val="400000"/>
                </a:schemeClr>
              </a:duotone>
            </a:blip>
            <a:srcRect/>
            <a:stretch>
              <a:fillRect/>
            </a:stretch>
          </p:blipFill>
          <p:spPr bwMode="auto">
            <a:xfrm>
              <a:off x="15" y="2185"/>
              <a:ext cx="5684" cy="1041"/>
            </a:xfrm>
            <a:prstGeom prst="rect">
              <a:avLst/>
            </a:prstGeom>
            <a:noFill/>
            <a:ln w="9525">
              <a:noFill/>
              <a:miter lim="800000"/>
              <a:headEnd/>
              <a:tailEnd/>
            </a:ln>
          </p:spPr>
        </p:pic>
        <p:sp>
          <p:nvSpPr>
            <p:cNvPr id="107587" name="Text Box 3"/>
            <p:cNvSpPr txBox="1">
              <a:spLocks noChangeArrowheads="1"/>
            </p:cNvSpPr>
            <p:nvPr/>
          </p:nvSpPr>
          <p:spPr bwMode="auto">
            <a:xfrm rot="10800000">
              <a:off x="75" y="2228"/>
              <a:ext cx="5566" cy="932"/>
            </a:xfrm>
            <a:prstGeom prst="rect">
              <a:avLst/>
            </a:prstGeom>
            <a:noFill/>
            <a:ln w="9525">
              <a:noFill/>
              <a:miter lim="800000"/>
              <a:headEnd/>
              <a:tailEnd/>
            </a:ln>
          </p:spPr>
          <p:txBody>
            <a:bodyPr lIns="82124" tIns="41061" rIns="82124" bIns="41061" anchor="ctr"/>
            <a:lstStyle/>
            <a:p>
              <a:pPr>
                <a:buClr>
                  <a:srgbClr val="000000"/>
                </a:buClr>
                <a:buFont typeface="Arial" pitchFamily="34" charset="0"/>
                <a:buNone/>
              </a:pPr>
              <a:endParaRPr lang="en-US">
                <a:solidFill>
                  <a:srgbClr val="000000"/>
                </a:solidFill>
                <a:cs typeface="Arial" pitchFamily="34" charset="0"/>
                <a:sym typeface="Arial" pitchFamily="34" charset="0"/>
              </a:endParaRPr>
            </a:p>
          </p:txBody>
        </p:sp>
      </p:grpSp>
      <p:grpSp>
        <p:nvGrpSpPr>
          <p:cNvPr id="3" name="AutoShape 18"/>
          <p:cNvGrpSpPr>
            <a:grpSpLocks/>
          </p:cNvGrpSpPr>
          <p:nvPr/>
        </p:nvGrpSpPr>
        <p:grpSpPr bwMode="auto">
          <a:xfrm>
            <a:off x="38101" y="1534049"/>
            <a:ext cx="14437360" cy="2472690"/>
            <a:chOff x="15" y="922"/>
            <a:chExt cx="5684" cy="1298"/>
          </a:xfrm>
        </p:grpSpPr>
        <p:pic>
          <p:nvPicPr>
            <p:cNvPr id="107584" name="AutoShape 18"/>
            <p:cNvPicPr>
              <a:picLocks noChangeArrowheads="1"/>
            </p:cNvPicPr>
            <p:nvPr/>
          </p:nvPicPr>
          <p:blipFill>
            <a:blip r:embed="rId4" cstate="print">
              <a:duotone>
                <a:prstClr val="black"/>
                <a:schemeClr val="accent3">
                  <a:tint val="45000"/>
                  <a:satMod val="400000"/>
                </a:schemeClr>
              </a:duotone>
            </a:blip>
            <a:srcRect/>
            <a:stretch>
              <a:fillRect/>
            </a:stretch>
          </p:blipFill>
          <p:spPr bwMode="auto">
            <a:xfrm>
              <a:off x="15" y="922"/>
              <a:ext cx="5684" cy="1298"/>
            </a:xfrm>
            <a:prstGeom prst="rect">
              <a:avLst/>
            </a:prstGeom>
            <a:noFill/>
            <a:ln w="9525">
              <a:noFill/>
              <a:miter lim="800000"/>
              <a:headEnd/>
              <a:tailEnd/>
            </a:ln>
          </p:spPr>
        </p:pic>
        <p:sp>
          <p:nvSpPr>
            <p:cNvPr id="107585" name="Text Box 6"/>
            <p:cNvSpPr txBox="1">
              <a:spLocks noChangeArrowheads="1"/>
            </p:cNvSpPr>
            <p:nvPr/>
          </p:nvSpPr>
          <p:spPr bwMode="auto">
            <a:xfrm rot="10800000">
              <a:off x="82" y="972"/>
              <a:ext cx="5555" cy="1176"/>
            </a:xfrm>
            <a:prstGeom prst="rect">
              <a:avLst/>
            </a:prstGeom>
            <a:noFill/>
            <a:ln w="9525">
              <a:noFill/>
              <a:miter lim="800000"/>
              <a:headEnd/>
              <a:tailEnd/>
            </a:ln>
          </p:spPr>
          <p:txBody>
            <a:bodyPr lIns="82124" tIns="41061" rIns="82124" bIns="41061" anchor="ctr"/>
            <a:lstStyle/>
            <a:p>
              <a:pPr>
                <a:buClr>
                  <a:srgbClr val="000000"/>
                </a:buClr>
                <a:buFont typeface="Arial" pitchFamily="34" charset="0"/>
                <a:buNone/>
              </a:pPr>
              <a:endParaRPr lang="en-US">
                <a:solidFill>
                  <a:srgbClr val="000000"/>
                </a:solidFill>
                <a:cs typeface="Arial" pitchFamily="34" charset="0"/>
                <a:sym typeface="Arial" pitchFamily="34" charset="0"/>
              </a:endParaRPr>
            </a:p>
          </p:txBody>
        </p:sp>
      </p:grpSp>
      <p:sp>
        <p:nvSpPr>
          <p:cNvPr id="179208" name="Oval 95"/>
          <p:cNvSpPr>
            <a:spLocks noChangeArrowheads="1"/>
          </p:cNvSpPr>
          <p:nvPr/>
        </p:nvSpPr>
        <p:spPr bwMode="auto">
          <a:xfrm>
            <a:off x="5364481" y="3288554"/>
            <a:ext cx="2537461" cy="853440"/>
          </a:xfrm>
          <a:prstGeom prst="ellipse">
            <a:avLst/>
          </a:prstGeom>
          <a:gradFill rotWithShape="0">
            <a:gsLst>
              <a:gs pos="0">
                <a:srgbClr val="008FD2"/>
              </a:gs>
              <a:gs pos="100000">
                <a:srgbClr val="8FCEFF"/>
              </a:gs>
            </a:gsLst>
            <a:lin ang="16200000"/>
          </a:gradFill>
          <a:ln w="9525">
            <a:solidFill>
              <a:srgbClr val="0082B7"/>
            </a:solidFill>
            <a:round/>
            <a:headEnd/>
            <a:tailEnd/>
          </a:ln>
          <a:effectLst>
            <a:outerShdw dist="23000" dir="5400000" rotWithShape="0">
              <a:srgbClr val="000000">
                <a:alpha val="34998"/>
              </a:srgbClr>
            </a:outerShdw>
          </a:effectLst>
        </p:spPr>
        <p:txBody>
          <a:bodyPr lIns="130622" tIns="65311" rIns="130622" bIns="65311" anchor="ctr"/>
          <a:lstStyle/>
          <a:p>
            <a:pPr algn="ctr">
              <a:buClr>
                <a:srgbClr val="FFFFFF"/>
              </a:buClr>
              <a:buFont typeface="Arial" pitchFamily="34" charset="0"/>
              <a:buNone/>
              <a:defRPr/>
            </a:pPr>
            <a:endParaRPr lang="en-US">
              <a:solidFill>
                <a:srgbClr val="FFFFFF"/>
              </a:solidFill>
              <a:ea typeface="ＭＳ Ｐゴシック" charset="-128"/>
              <a:sym typeface="Arial" pitchFamily="34" charset="0"/>
            </a:endParaRPr>
          </a:p>
        </p:txBody>
      </p:sp>
      <p:sp>
        <p:nvSpPr>
          <p:cNvPr id="107525" name="Rectangle 7"/>
          <p:cNvSpPr>
            <a:spLocks noChangeArrowheads="1"/>
          </p:cNvSpPr>
          <p:nvPr/>
        </p:nvSpPr>
        <p:spPr bwMode="auto">
          <a:xfrm>
            <a:off x="0" y="1284494"/>
            <a:ext cx="14630400" cy="683894"/>
          </a:xfrm>
          <a:prstGeom prst="rect">
            <a:avLst/>
          </a:prstGeom>
          <a:gradFill rotWithShape="0">
            <a:gsLst>
              <a:gs pos="0">
                <a:srgbClr val="000000">
                  <a:alpha val="46999"/>
                </a:srgbClr>
              </a:gs>
              <a:gs pos="100000">
                <a:srgbClr val="FFFFFF">
                  <a:alpha val="0"/>
                </a:srgbClr>
              </a:gs>
            </a:gsLst>
            <a:lin ang="5400000" scaled="1"/>
          </a:gradFill>
          <a:ln w="9525">
            <a:noFill/>
            <a:miter lim="800000"/>
            <a:headEnd/>
            <a:tailEnd/>
          </a:ln>
        </p:spPr>
        <p:txBody>
          <a:bodyPr lIns="117314" tIns="58656" rIns="117314" bIns="58656" anchor="ctr"/>
          <a:lstStyle/>
          <a:p>
            <a:pPr>
              <a:buClr>
                <a:srgbClr val="000000"/>
              </a:buClr>
              <a:buFont typeface="Arial" pitchFamily="34" charset="0"/>
              <a:buNone/>
            </a:pPr>
            <a:endParaRPr lang="en-US" sz="4600" dirty="0">
              <a:solidFill>
                <a:srgbClr val="000000"/>
              </a:solidFill>
              <a:cs typeface="Arial" pitchFamily="34" charset="0"/>
              <a:sym typeface="Arial" pitchFamily="34" charset="0"/>
            </a:endParaRPr>
          </a:p>
        </p:txBody>
      </p:sp>
      <p:sp>
        <p:nvSpPr>
          <p:cNvPr id="107526" name="Rectangle 6"/>
          <p:cNvSpPr>
            <a:spLocks noChangeArrowheads="1"/>
          </p:cNvSpPr>
          <p:nvPr/>
        </p:nvSpPr>
        <p:spPr bwMode="auto">
          <a:xfrm>
            <a:off x="-58420" y="1284494"/>
            <a:ext cx="668021" cy="683894"/>
          </a:xfrm>
          <a:prstGeom prst="rect">
            <a:avLst/>
          </a:prstGeom>
          <a:gradFill rotWithShape="0">
            <a:gsLst>
              <a:gs pos="0">
                <a:srgbClr val="000000">
                  <a:alpha val="0"/>
                </a:srgbClr>
              </a:gs>
              <a:gs pos="100000">
                <a:srgbClr val="000000">
                  <a:alpha val="37000"/>
                </a:srgbClr>
              </a:gs>
            </a:gsLst>
            <a:lin ang="0" scaled="1"/>
          </a:gradFill>
          <a:ln w="9525">
            <a:noFill/>
            <a:miter lim="800000"/>
            <a:headEnd/>
            <a:tailEnd/>
          </a:ln>
        </p:spPr>
        <p:txBody>
          <a:bodyPr lIns="117314" tIns="58656" rIns="117314" bIns="58656" anchor="ctr"/>
          <a:lstStyle/>
          <a:p>
            <a:pPr>
              <a:buClr>
                <a:srgbClr val="000000"/>
              </a:buClr>
              <a:buFont typeface="Arial" pitchFamily="34" charset="0"/>
              <a:buNone/>
            </a:pPr>
            <a:endParaRPr lang="en-US" sz="4600" dirty="0">
              <a:solidFill>
                <a:srgbClr val="000000"/>
              </a:solidFill>
              <a:cs typeface="Arial" pitchFamily="34" charset="0"/>
              <a:sym typeface="Arial" pitchFamily="34" charset="0"/>
            </a:endParaRPr>
          </a:p>
        </p:txBody>
      </p:sp>
      <p:sp>
        <p:nvSpPr>
          <p:cNvPr id="107527" name="Rectangle 11"/>
          <p:cNvSpPr>
            <a:spLocks noChangeArrowheads="1"/>
          </p:cNvSpPr>
          <p:nvPr/>
        </p:nvSpPr>
        <p:spPr bwMode="auto">
          <a:xfrm>
            <a:off x="492760" y="1288304"/>
            <a:ext cx="3037840" cy="683894"/>
          </a:xfrm>
          <a:prstGeom prst="rect">
            <a:avLst/>
          </a:prstGeom>
          <a:solidFill>
            <a:srgbClr val="47B0D5">
              <a:alpha val="61960"/>
            </a:srgbClr>
          </a:solidFill>
          <a:ln w="38100">
            <a:noFill/>
            <a:miter lim="800000"/>
            <a:headEnd/>
            <a:tailEnd/>
          </a:ln>
        </p:spPr>
        <p:txBody>
          <a:bodyPr lIns="117314" tIns="58656" rIns="117314" bIns="58656" anchor="ctr"/>
          <a:lstStyle/>
          <a:p>
            <a:pPr>
              <a:buClr>
                <a:srgbClr val="FFFFFF"/>
              </a:buClr>
              <a:buFont typeface="Arial" pitchFamily="34" charset="0"/>
              <a:buNone/>
            </a:pPr>
            <a:endParaRPr lang="en-US" sz="4600" dirty="0">
              <a:solidFill>
                <a:srgbClr val="FFFFFF"/>
              </a:solidFill>
              <a:cs typeface="Arial" pitchFamily="34" charset="0"/>
              <a:sym typeface="Arial" pitchFamily="34" charset="0"/>
            </a:endParaRPr>
          </a:p>
        </p:txBody>
      </p:sp>
      <p:grpSp>
        <p:nvGrpSpPr>
          <p:cNvPr id="4" name="Text Box 12"/>
          <p:cNvGrpSpPr>
            <a:grpSpLocks/>
          </p:cNvGrpSpPr>
          <p:nvPr/>
        </p:nvGrpSpPr>
        <p:grpSpPr bwMode="auto">
          <a:xfrm>
            <a:off x="398781" y="1137808"/>
            <a:ext cx="3220720" cy="944880"/>
            <a:chOff x="157" y="714"/>
            <a:chExt cx="1268" cy="496"/>
          </a:xfrm>
        </p:grpSpPr>
        <p:pic>
          <p:nvPicPr>
            <p:cNvPr id="107582" name="Text Box 12"/>
            <p:cNvPicPr>
              <a:picLocks noChangeArrowheads="1"/>
            </p:cNvPicPr>
            <p:nvPr/>
          </p:nvPicPr>
          <p:blipFill>
            <a:blip r:embed="rId5" cstate="print">
              <a:duotone>
                <a:prstClr val="black"/>
                <a:schemeClr val="accent1">
                  <a:tint val="45000"/>
                  <a:satMod val="400000"/>
                </a:schemeClr>
              </a:duotone>
            </a:blip>
            <a:srcRect/>
            <a:stretch>
              <a:fillRect/>
            </a:stretch>
          </p:blipFill>
          <p:spPr bwMode="auto">
            <a:xfrm>
              <a:off x="157" y="714"/>
              <a:ext cx="1268" cy="496"/>
            </a:xfrm>
            <a:prstGeom prst="rect">
              <a:avLst/>
            </a:prstGeom>
            <a:noFill/>
            <a:ln w="9525">
              <a:noFill/>
              <a:miter lim="800000"/>
              <a:headEnd/>
              <a:tailEnd/>
            </a:ln>
          </p:spPr>
        </p:pic>
        <p:sp>
          <p:nvSpPr>
            <p:cNvPr id="107583" name="Text Box 13"/>
            <p:cNvSpPr txBox="1">
              <a:spLocks noChangeArrowheads="1"/>
            </p:cNvSpPr>
            <p:nvPr/>
          </p:nvSpPr>
          <p:spPr bwMode="auto">
            <a:xfrm>
              <a:off x="194" y="759"/>
              <a:ext cx="1196" cy="431"/>
            </a:xfrm>
            <a:prstGeom prst="rect">
              <a:avLst/>
            </a:prstGeom>
            <a:noFill/>
            <a:ln w="9525">
              <a:noFill/>
              <a:miter lim="800000"/>
              <a:headEnd/>
              <a:tailEnd/>
            </a:ln>
          </p:spPr>
          <p:txBody>
            <a:bodyPr lIns="73025" tIns="36512" rIns="73025" bIns="36512" anchor="ctr">
              <a:spAutoFit/>
            </a:bodyPr>
            <a:lstStyle/>
            <a:p>
              <a:pPr algn="ctr">
                <a:lnSpc>
                  <a:spcPct val="90000"/>
                </a:lnSpc>
                <a:buClr>
                  <a:srgbClr val="FFFFFF"/>
                </a:buClr>
                <a:buFont typeface="Arial" pitchFamily="34" charset="0"/>
                <a:buNone/>
              </a:pPr>
              <a:r>
                <a:rPr lang="en-US" sz="3400" b="1" dirty="0">
                  <a:solidFill>
                    <a:srgbClr val="FFFFFF"/>
                  </a:solidFill>
                  <a:cs typeface="Arial" pitchFamily="34" charset="0"/>
                  <a:sym typeface="Arial" pitchFamily="34" charset="0"/>
                </a:rPr>
                <a:t>Today</a:t>
              </a:r>
            </a:p>
            <a:p>
              <a:pPr algn="ctr">
                <a:lnSpc>
                  <a:spcPct val="90000"/>
                </a:lnSpc>
                <a:buClr>
                  <a:srgbClr val="FFFFFF"/>
                </a:buClr>
                <a:buFont typeface="Arial" pitchFamily="34" charset="0"/>
                <a:buNone/>
              </a:pPr>
              <a:r>
                <a:rPr lang="en-US" sz="2000" b="1" dirty="0">
                  <a:solidFill>
                    <a:srgbClr val="FFFFFF"/>
                  </a:solidFill>
                  <a:cs typeface="Arial" pitchFamily="34" charset="0"/>
                  <a:sym typeface="Arial" pitchFamily="34" charset="0"/>
                </a:rPr>
                <a:t>6500 Service node</a:t>
              </a:r>
            </a:p>
          </p:txBody>
        </p:sp>
      </p:grpSp>
      <p:grpSp>
        <p:nvGrpSpPr>
          <p:cNvPr id="5" name="AutoShape 18"/>
          <p:cNvGrpSpPr>
            <a:grpSpLocks/>
          </p:cNvGrpSpPr>
          <p:nvPr/>
        </p:nvGrpSpPr>
        <p:grpSpPr bwMode="auto">
          <a:xfrm>
            <a:off x="58421" y="5885068"/>
            <a:ext cx="14424659" cy="1983106"/>
            <a:chOff x="23" y="3206"/>
            <a:chExt cx="5679" cy="1041"/>
          </a:xfrm>
        </p:grpSpPr>
        <p:pic>
          <p:nvPicPr>
            <p:cNvPr id="107580" name="AutoShape 18"/>
            <p:cNvPicPr>
              <a:picLocks noChangeArrowheads="1"/>
            </p:cNvPicPr>
            <p:nvPr/>
          </p:nvPicPr>
          <p:blipFill>
            <a:blip r:embed="rId6" cstate="print">
              <a:duotone>
                <a:prstClr val="black"/>
                <a:schemeClr val="accent3">
                  <a:tint val="45000"/>
                  <a:satMod val="400000"/>
                </a:schemeClr>
              </a:duotone>
            </a:blip>
            <a:srcRect/>
            <a:stretch>
              <a:fillRect/>
            </a:stretch>
          </p:blipFill>
          <p:spPr bwMode="auto">
            <a:xfrm>
              <a:off x="23" y="3206"/>
              <a:ext cx="5679" cy="1041"/>
            </a:xfrm>
            <a:prstGeom prst="rect">
              <a:avLst/>
            </a:prstGeom>
            <a:noFill/>
            <a:ln w="9525">
              <a:noFill/>
              <a:miter lim="800000"/>
              <a:headEnd/>
              <a:tailEnd/>
            </a:ln>
          </p:spPr>
        </p:pic>
        <p:sp>
          <p:nvSpPr>
            <p:cNvPr id="107581" name="Text Box 16"/>
            <p:cNvSpPr txBox="1">
              <a:spLocks noChangeArrowheads="1"/>
            </p:cNvSpPr>
            <p:nvPr/>
          </p:nvSpPr>
          <p:spPr bwMode="auto">
            <a:xfrm rot="10800000">
              <a:off x="81" y="3249"/>
              <a:ext cx="5567" cy="932"/>
            </a:xfrm>
            <a:prstGeom prst="rect">
              <a:avLst/>
            </a:prstGeom>
            <a:noFill/>
            <a:ln w="9525">
              <a:noFill/>
              <a:miter lim="800000"/>
              <a:headEnd/>
              <a:tailEnd/>
            </a:ln>
          </p:spPr>
          <p:txBody>
            <a:bodyPr lIns="82124" tIns="41061" rIns="82124" bIns="41061" anchor="ctr"/>
            <a:lstStyle/>
            <a:p>
              <a:pPr>
                <a:buClr>
                  <a:srgbClr val="000000"/>
                </a:buClr>
                <a:buFont typeface="Arial" pitchFamily="34" charset="0"/>
                <a:buNone/>
              </a:pPr>
              <a:endParaRPr lang="en-US">
                <a:solidFill>
                  <a:srgbClr val="000000"/>
                </a:solidFill>
                <a:cs typeface="Arial" pitchFamily="34" charset="0"/>
                <a:sym typeface="Arial" pitchFamily="34" charset="0"/>
              </a:endParaRPr>
            </a:p>
          </p:txBody>
        </p:sp>
      </p:grpSp>
      <p:sp>
        <p:nvSpPr>
          <p:cNvPr id="107530" name="Rectangle 32"/>
          <p:cNvSpPr>
            <a:spLocks noChangeArrowheads="1"/>
          </p:cNvSpPr>
          <p:nvPr/>
        </p:nvSpPr>
        <p:spPr bwMode="auto">
          <a:xfrm flipH="1">
            <a:off x="3543301" y="1284494"/>
            <a:ext cx="762000" cy="683894"/>
          </a:xfrm>
          <a:prstGeom prst="rect">
            <a:avLst/>
          </a:prstGeom>
          <a:gradFill rotWithShape="0">
            <a:gsLst>
              <a:gs pos="0">
                <a:srgbClr val="000000">
                  <a:alpha val="0"/>
                </a:srgbClr>
              </a:gs>
              <a:gs pos="100000">
                <a:srgbClr val="000000">
                  <a:alpha val="37000"/>
                </a:srgbClr>
              </a:gs>
            </a:gsLst>
            <a:lin ang="0" scaled="1"/>
          </a:gradFill>
          <a:ln w="9525">
            <a:noFill/>
            <a:miter lim="800000"/>
            <a:headEnd/>
            <a:tailEnd/>
          </a:ln>
        </p:spPr>
        <p:txBody>
          <a:bodyPr lIns="117314" tIns="58656" rIns="117314" bIns="58656" anchor="ctr"/>
          <a:lstStyle/>
          <a:p>
            <a:pPr>
              <a:buClr>
                <a:srgbClr val="000000"/>
              </a:buClr>
              <a:buFont typeface="Arial" pitchFamily="34" charset="0"/>
              <a:buNone/>
            </a:pPr>
            <a:endParaRPr lang="en-US" sz="4600" dirty="0">
              <a:solidFill>
                <a:srgbClr val="000000"/>
              </a:solidFill>
              <a:cs typeface="Arial" pitchFamily="34" charset="0"/>
              <a:sym typeface="Arial" pitchFamily="34" charset="0"/>
            </a:endParaRPr>
          </a:p>
        </p:txBody>
      </p:sp>
      <p:grpSp>
        <p:nvGrpSpPr>
          <p:cNvPr id="6" name="Text Box 40"/>
          <p:cNvGrpSpPr>
            <a:grpSpLocks/>
          </p:cNvGrpSpPr>
          <p:nvPr/>
        </p:nvGrpSpPr>
        <p:grpSpPr bwMode="auto">
          <a:xfrm>
            <a:off x="10320021" y="1137808"/>
            <a:ext cx="3970019" cy="944880"/>
            <a:chOff x="4063" y="714"/>
            <a:chExt cx="1563" cy="496"/>
          </a:xfrm>
        </p:grpSpPr>
        <p:pic>
          <p:nvPicPr>
            <p:cNvPr id="107578" name="Text Box 40"/>
            <p:cNvPicPr>
              <a:picLocks noChangeArrowheads="1"/>
            </p:cNvPicPr>
            <p:nvPr/>
          </p:nvPicPr>
          <p:blipFill>
            <a:blip r:embed="rId7" cstate="print">
              <a:duotone>
                <a:schemeClr val="accent1">
                  <a:shade val="45000"/>
                  <a:satMod val="135000"/>
                </a:schemeClr>
                <a:prstClr val="white"/>
              </a:duotone>
            </a:blip>
            <a:srcRect/>
            <a:stretch>
              <a:fillRect/>
            </a:stretch>
          </p:blipFill>
          <p:spPr bwMode="auto">
            <a:xfrm>
              <a:off x="4063" y="714"/>
              <a:ext cx="1563" cy="496"/>
            </a:xfrm>
            <a:prstGeom prst="rect">
              <a:avLst/>
            </a:prstGeom>
            <a:noFill/>
            <a:ln w="9525">
              <a:noFill/>
              <a:miter lim="800000"/>
              <a:headEnd/>
              <a:tailEnd/>
            </a:ln>
          </p:spPr>
        </p:pic>
        <p:sp>
          <p:nvSpPr>
            <p:cNvPr id="107579" name="Text Box 20"/>
            <p:cNvSpPr txBox="1">
              <a:spLocks noChangeArrowheads="1"/>
            </p:cNvSpPr>
            <p:nvPr/>
          </p:nvSpPr>
          <p:spPr bwMode="auto">
            <a:xfrm>
              <a:off x="4101" y="759"/>
              <a:ext cx="1488" cy="431"/>
            </a:xfrm>
            <a:prstGeom prst="rect">
              <a:avLst/>
            </a:prstGeom>
            <a:noFill/>
            <a:ln w="9525">
              <a:noFill/>
              <a:miter lim="800000"/>
              <a:headEnd/>
              <a:tailEnd/>
            </a:ln>
          </p:spPr>
          <p:txBody>
            <a:bodyPr lIns="73025" tIns="36512" rIns="73025" bIns="36512" anchor="ctr">
              <a:spAutoFit/>
            </a:bodyPr>
            <a:lstStyle/>
            <a:p>
              <a:pPr algn="ctr">
                <a:lnSpc>
                  <a:spcPct val="90000"/>
                </a:lnSpc>
                <a:buClr>
                  <a:srgbClr val="FFFFFF"/>
                </a:buClr>
                <a:buFont typeface="Arial" pitchFamily="34" charset="0"/>
                <a:buNone/>
              </a:pPr>
              <a:r>
                <a:rPr lang="en-US" sz="3400" b="1" dirty="0" err="1">
                  <a:solidFill>
                    <a:srgbClr val="000000"/>
                  </a:solidFill>
                  <a:cs typeface="Arial" pitchFamily="34" charset="0"/>
                  <a:sym typeface="Arial" pitchFamily="34" charset="0"/>
                </a:rPr>
                <a:t>CY2012</a:t>
              </a:r>
              <a:r>
                <a:rPr lang="en-US" sz="3400" b="1" dirty="0">
                  <a:solidFill>
                    <a:srgbClr val="000000"/>
                  </a:solidFill>
                  <a:cs typeface="Arial" pitchFamily="34" charset="0"/>
                  <a:sym typeface="Arial" pitchFamily="34" charset="0"/>
                </a:rPr>
                <a:t>+</a:t>
              </a:r>
            </a:p>
            <a:p>
              <a:pPr algn="ctr">
                <a:lnSpc>
                  <a:spcPct val="90000"/>
                </a:lnSpc>
                <a:buClr>
                  <a:srgbClr val="FFFFFF"/>
                </a:buClr>
                <a:buFont typeface="Arial" pitchFamily="34" charset="0"/>
                <a:buNone/>
              </a:pPr>
              <a:r>
                <a:rPr lang="en-US" sz="2000" b="1" dirty="0">
                  <a:solidFill>
                    <a:srgbClr val="000000"/>
                  </a:solidFill>
                  <a:cs typeface="Arial" pitchFamily="34" charset="0"/>
                  <a:sym typeface="Arial" pitchFamily="34" charset="0"/>
                </a:rPr>
                <a:t>6500 &amp; Nexus 7000</a:t>
              </a:r>
            </a:p>
          </p:txBody>
        </p:sp>
      </p:grpSp>
      <p:grpSp>
        <p:nvGrpSpPr>
          <p:cNvPr id="7" name="Group 48"/>
          <p:cNvGrpSpPr>
            <a:grpSpLocks/>
          </p:cNvGrpSpPr>
          <p:nvPr/>
        </p:nvGrpSpPr>
        <p:grpSpPr bwMode="auto">
          <a:xfrm>
            <a:off x="1711960" y="2326529"/>
            <a:ext cx="1808480" cy="910590"/>
            <a:chOff x="674" y="1338"/>
            <a:chExt cx="712" cy="478"/>
          </a:xfrm>
        </p:grpSpPr>
        <p:pic>
          <p:nvPicPr>
            <p:cNvPr id="107576" name="Picture 39" descr="firewall"/>
            <p:cNvPicPr>
              <a:picLocks noChangeAspect="1" noChangeArrowheads="1"/>
            </p:cNvPicPr>
            <p:nvPr/>
          </p:nvPicPr>
          <p:blipFill>
            <a:blip r:embed="rId8" cstate="print"/>
            <a:srcRect/>
            <a:stretch>
              <a:fillRect/>
            </a:stretch>
          </p:blipFill>
          <p:spPr bwMode="auto">
            <a:xfrm>
              <a:off x="674" y="1538"/>
              <a:ext cx="671" cy="278"/>
            </a:xfrm>
            <a:prstGeom prst="rect">
              <a:avLst/>
            </a:prstGeom>
            <a:noFill/>
            <a:ln w="9525">
              <a:noFill/>
              <a:miter lim="800000"/>
              <a:headEnd/>
              <a:tailEnd/>
            </a:ln>
          </p:spPr>
        </p:pic>
        <p:sp>
          <p:nvSpPr>
            <p:cNvPr id="107577" name="Text Box 114"/>
            <p:cNvSpPr txBox="1">
              <a:spLocks noChangeArrowheads="1"/>
            </p:cNvSpPr>
            <p:nvPr/>
          </p:nvSpPr>
          <p:spPr bwMode="auto">
            <a:xfrm>
              <a:off x="674" y="1338"/>
              <a:ext cx="712" cy="254"/>
            </a:xfrm>
            <a:prstGeom prst="rect">
              <a:avLst/>
            </a:prstGeom>
            <a:noFill/>
            <a:ln w="9525">
              <a:noFill/>
              <a:miter lim="800000"/>
              <a:headEnd/>
              <a:tailEnd/>
            </a:ln>
          </p:spPr>
          <p:txBody>
            <a:bodyPr lIns="82124" tIns="41061" rIns="82124" bIns="41061">
              <a:spAutoFit/>
            </a:bodyPr>
            <a:lstStyle/>
            <a:p>
              <a:pPr defTabSz="1163353" eaLnBrk="0" hangingPunct="0">
                <a:lnSpc>
                  <a:spcPct val="90000"/>
                </a:lnSpc>
                <a:spcBef>
                  <a:spcPct val="50000"/>
                </a:spcBef>
                <a:buClr>
                  <a:srgbClr val="FFFFFF"/>
                </a:buClr>
              </a:pPr>
              <a:r>
                <a:rPr lang="en-US" sz="2900" b="1" dirty="0" err="1">
                  <a:solidFill>
                    <a:srgbClr val="FFFFFF"/>
                  </a:solidFill>
                  <a:cs typeface="Arial" pitchFamily="34" charset="0"/>
                  <a:sym typeface="Arial" pitchFamily="34" charset="0"/>
                </a:rPr>
                <a:t>FWSM</a:t>
              </a:r>
              <a:endParaRPr lang="en-US" sz="2900" b="1" dirty="0">
                <a:solidFill>
                  <a:srgbClr val="FFFFFF"/>
                </a:solidFill>
                <a:cs typeface="Arial" pitchFamily="34" charset="0"/>
                <a:sym typeface="Arial" pitchFamily="34" charset="0"/>
              </a:endParaRPr>
            </a:p>
          </p:txBody>
        </p:sp>
      </p:grpSp>
      <p:grpSp>
        <p:nvGrpSpPr>
          <p:cNvPr id="8" name="Group 59"/>
          <p:cNvGrpSpPr>
            <a:grpSpLocks/>
          </p:cNvGrpSpPr>
          <p:nvPr/>
        </p:nvGrpSpPr>
        <p:grpSpPr bwMode="auto">
          <a:xfrm>
            <a:off x="1310641" y="6467998"/>
            <a:ext cx="1866901" cy="902971"/>
            <a:chOff x="516" y="3512"/>
            <a:chExt cx="735" cy="474"/>
          </a:xfrm>
        </p:grpSpPr>
        <p:sp>
          <p:nvSpPr>
            <p:cNvPr id="107574" name="Text Box 115"/>
            <p:cNvSpPr txBox="1">
              <a:spLocks noChangeArrowheads="1"/>
            </p:cNvSpPr>
            <p:nvPr/>
          </p:nvSpPr>
          <p:spPr bwMode="auto">
            <a:xfrm>
              <a:off x="722" y="3732"/>
              <a:ext cx="529" cy="254"/>
            </a:xfrm>
            <a:prstGeom prst="rect">
              <a:avLst/>
            </a:prstGeom>
            <a:noFill/>
            <a:ln w="9525">
              <a:noFill/>
              <a:miter lim="800000"/>
              <a:headEnd/>
              <a:tailEnd/>
            </a:ln>
          </p:spPr>
          <p:txBody>
            <a:bodyPr lIns="82124" tIns="41061" rIns="82124" bIns="41061">
              <a:spAutoFit/>
            </a:bodyPr>
            <a:lstStyle/>
            <a:p>
              <a:pPr defTabSz="1163353" eaLnBrk="0" hangingPunct="0">
                <a:lnSpc>
                  <a:spcPct val="90000"/>
                </a:lnSpc>
                <a:spcBef>
                  <a:spcPct val="50000"/>
                </a:spcBef>
                <a:buClr>
                  <a:srgbClr val="FFFFFF"/>
                </a:buClr>
              </a:pPr>
              <a:r>
                <a:rPr lang="en-US" sz="2900" b="1" dirty="0">
                  <a:solidFill>
                    <a:srgbClr val="FFFFFF"/>
                  </a:solidFill>
                  <a:cs typeface="Arial" pitchFamily="34" charset="0"/>
                  <a:sym typeface="Arial" pitchFamily="34" charset="0"/>
                </a:rPr>
                <a:t>ACE</a:t>
              </a:r>
            </a:p>
          </p:txBody>
        </p:sp>
        <p:pic>
          <p:nvPicPr>
            <p:cNvPr id="107575" name="Picture 65" descr="nam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16" y="3512"/>
              <a:ext cx="728" cy="262"/>
            </a:xfrm>
            <a:prstGeom prst="rect">
              <a:avLst/>
            </a:prstGeom>
            <a:noFill/>
            <a:ln w="9525">
              <a:noFill/>
              <a:miter lim="800000"/>
              <a:headEnd/>
              <a:tailEnd/>
            </a:ln>
          </p:spPr>
        </p:pic>
      </p:grpSp>
      <p:grpSp>
        <p:nvGrpSpPr>
          <p:cNvPr id="9" name="Group 50"/>
          <p:cNvGrpSpPr>
            <a:grpSpLocks/>
          </p:cNvGrpSpPr>
          <p:nvPr/>
        </p:nvGrpSpPr>
        <p:grpSpPr bwMode="auto">
          <a:xfrm>
            <a:off x="1605280" y="4502039"/>
            <a:ext cx="1808480" cy="1009650"/>
            <a:chOff x="632" y="2480"/>
            <a:chExt cx="712" cy="530"/>
          </a:xfrm>
        </p:grpSpPr>
        <p:sp>
          <p:nvSpPr>
            <p:cNvPr id="107572" name="Text Box 47"/>
            <p:cNvSpPr txBox="1">
              <a:spLocks noChangeArrowheads="1"/>
            </p:cNvSpPr>
            <p:nvPr/>
          </p:nvSpPr>
          <p:spPr bwMode="auto">
            <a:xfrm>
              <a:off x="714" y="2480"/>
              <a:ext cx="503" cy="254"/>
            </a:xfrm>
            <a:prstGeom prst="rect">
              <a:avLst/>
            </a:prstGeom>
            <a:noFill/>
            <a:ln w="9525">
              <a:noFill/>
              <a:miter lim="800000"/>
              <a:headEnd/>
              <a:tailEnd/>
            </a:ln>
          </p:spPr>
          <p:txBody>
            <a:bodyPr lIns="82124" tIns="41061" rIns="82124" bIns="41061">
              <a:spAutoFit/>
            </a:bodyPr>
            <a:lstStyle/>
            <a:p>
              <a:pPr defTabSz="1163353" eaLnBrk="0" hangingPunct="0">
                <a:lnSpc>
                  <a:spcPct val="90000"/>
                </a:lnSpc>
                <a:spcBef>
                  <a:spcPct val="50000"/>
                </a:spcBef>
                <a:buClr>
                  <a:srgbClr val="FFFFFF"/>
                </a:buClr>
              </a:pPr>
              <a:r>
                <a:rPr lang="en-US" sz="2900" b="1" dirty="0">
                  <a:solidFill>
                    <a:srgbClr val="FFFFFF"/>
                  </a:solidFill>
                  <a:cs typeface="Arial" pitchFamily="34" charset="0"/>
                  <a:sym typeface="Arial" pitchFamily="34" charset="0"/>
                </a:rPr>
                <a:t>NAM</a:t>
              </a:r>
            </a:p>
          </p:txBody>
        </p:sp>
        <p:pic>
          <p:nvPicPr>
            <p:cNvPr id="107573" name="Picture 65" descr="nam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32" y="2729"/>
              <a:ext cx="712" cy="281"/>
            </a:xfrm>
            <a:prstGeom prst="rect">
              <a:avLst/>
            </a:prstGeom>
            <a:noFill/>
            <a:ln w="9525">
              <a:noFill/>
              <a:miter lim="800000"/>
              <a:headEnd/>
              <a:tailEnd/>
            </a:ln>
          </p:spPr>
        </p:pic>
      </p:grpSp>
      <p:sp>
        <p:nvSpPr>
          <p:cNvPr id="107535" name="Rectangle 2"/>
          <p:cNvSpPr>
            <a:spLocks noChangeArrowheads="1"/>
          </p:cNvSpPr>
          <p:nvPr/>
        </p:nvSpPr>
        <p:spPr bwMode="auto">
          <a:xfrm>
            <a:off x="584200" y="394858"/>
            <a:ext cx="13655040" cy="1005840"/>
          </a:xfrm>
          <a:prstGeom prst="rect">
            <a:avLst/>
          </a:prstGeom>
          <a:noFill/>
          <a:ln w="9525">
            <a:noFill/>
            <a:miter lim="800000"/>
            <a:headEnd/>
            <a:tailEnd/>
          </a:ln>
        </p:spPr>
        <p:txBody>
          <a:bodyPr lIns="117314" tIns="58656" rIns="117314" bIns="58656" anchor="b"/>
          <a:lstStyle/>
          <a:p>
            <a:pPr defTabSz="1163353" eaLnBrk="0" hangingPunct="0">
              <a:lnSpc>
                <a:spcPct val="90000"/>
              </a:lnSpc>
              <a:buClr>
                <a:srgbClr val="FFFFFF"/>
              </a:buClr>
            </a:pPr>
            <a:endParaRPr lang="en-US" sz="4600" b="1" dirty="0">
              <a:solidFill>
                <a:srgbClr val="FFFFFF"/>
              </a:solidFill>
              <a:cs typeface="Arial" pitchFamily="34" charset="0"/>
              <a:sym typeface="Arial" pitchFamily="34" charset="0"/>
            </a:endParaRPr>
          </a:p>
        </p:txBody>
      </p:sp>
      <p:grpSp>
        <p:nvGrpSpPr>
          <p:cNvPr id="10" name="Group 48"/>
          <p:cNvGrpSpPr>
            <a:grpSpLocks/>
          </p:cNvGrpSpPr>
          <p:nvPr/>
        </p:nvGrpSpPr>
        <p:grpSpPr bwMode="auto">
          <a:xfrm>
            <a:off x="4660902" y="6086999"/>
            <a:ext cx="5946139" cy="1590675"/>
            <a:chOff x="1835" y="3312"/>
            <a:chExt cx="2341" cy="835"/>
          </a:xfrm>
        </p:grpSpPr>
        <p:sp>
          <p:nvSpPr>
            <p:cNvPr id="107569" name="Rectangle 23"/>
            <p:cNvSpPr>
              <a:spLocks noChangeArrowheads="1"/>
            </p:cNvSpPr>
            <p:nvPr/>
          </p:nvSpPr>
          <p:spPr bwMode="auto">
            <a:xfrm>
              <a:off x="1835" y="3732"/>
              <a:ext cx="2341" cy="415"/>
            </a:xfrm>
            <a:prstGeom prst="rect">
              <a:avLst/>
            </a:prstGeom>
            <a:noFill/>
            <a:ln w="9525">
              <a:noFill/>
              <a:miter lim="800000"/>
              <a:headEnd/>
              <a:tailEnd/>
            </a:ln>
          </p:spPr>
          <p:txBody>
            <a:bodyPr lIns="82124" tIns="41061" rIns="82124" bIns="41061">
              <a:spAutoFit/>
            </a:bodyPr>
            <a:lstStyle/>
            <a:p>
              <a:pPr marL="170081" indent="-170081" defTabSz="1163353">
                <a:buClr>
                  <a:srgbClr val="FFFFFF"/>
                </a:buClr>
                <a:buFont typeface="Arial" pitchFamily="34" charset="0"/>
                <a:buChar char="•"/>
              </a:pPr>
              <a:r>
                <a:rPr lang="en-US" sz="2300" dirty="0">
                  <a:solidFill>
                    <a:srgbClr val="FFFFFF"/>
                  </a:solidFill>
                  <a:cs typeface="Arial" pitchFamily="34" charset="0"/>
                  <a:sym typeface="Arial" pitchFamily="34" charset="0"/>
                </a:rPr>
                <a:t>Data plane unification with appliance</a:t>
              </a:r>
            </a:p>
            <a:p>
              <a:pPr marL="170081" indent="-170081" defTabSz="1163353">
                <a:buClr>
                  <a:srgbClr val="FFFFFF"/>
                </a:buClr>
                <a:buFont typeface="Arial" pitchFamily="34" charset="0"/>
                <a:buChar char="•"/>
              </a:pPr>
              <a:r>
                <a:rPr lang="en-US" sz="2300" dirty="0">
                  <a:solidFill>
                    <a:srgbClr val="FFFFFF"/>
                  </a:solidFill>
                  <a:cs typeface="Arial" pitchFamily="34" charset="0"/>
                  <a:sym typeface="Arial" pitchFamily="34" charset="0"/>
                </a:rPr>
                <a:t>HTTP Compression</a:t>
              </a:r>
            </a:p>
          </p:txBody>
        </p:sp>
        <p:pic>
          <p:nvPicPr>
            <p:cNvPr id="107570" name="Picture 39" descr="firewall"/>
            <p:cNvPicPr>
              <a:picLocks noChangeAspect="1" noChangeArrowheads="1"/>
            </p:cNvPicPr>
            <p:nvPr/>
          </p:nvPicPr>
          <p:blipFill>
            <a:blip r:embed="rId8" cstate="print"/>
            <a:srcRect/>
            <a:stretch>
              <a:fillRect/>
            </a:stretch>
          </p:blipFill>
          <p:spPr bwMode="auto">
            <a:xfrm>
              <a:off x="2167" y="3504"/>
              <a:ext cx="702" cy="227"/>
            </a:xfrm>
            <a:prstGeom prst="rect">
              <a:avLst/>
            </a:prstGeom>
            <a:noFill/>
            <a:ln w="9525">
              <a:noFill/>
              <a:miter lim="800000"/>
              <a:headEnd/>
              <a:tailEnd/>
            </a:ln>
          </p:spPr>
        </p:pic>
        <p:sp>
          <p:nvSpPr>
            <p:cNvPr id="107571" name="Text Box 114"/>
            <p:cNvSpPr txBox="1">
              <a:spLocks noChangeArrowheads="1"/>
            </p:cNvSpPr>
            <p:nvPr/>
          </p:nvSpPr>
          <p:spPr bwMode="auto">
            <a:xfrm>
              <a:off x="2113" y="3312"/>
              <a:ext cx="993" cy="233"/>
            </a:xfrm>
            <a:prstGeom prst="rect">
              <a:avLst/>
            </a:prstGeom>
            <a:noFill/>
            <a:ln w="9525">
              <a:noFill/>
              <a:miter lim="800000"/>
              <a:headEnd/>
              <a:tailEnd/>
            </a:ln>
          </p:spPr>
          <p:txBody>
            <a:bodyPr lIns="82124" tIns="41061" rIns="82124" bIns="41061">
              <a:spAutoFit/>
            </a:bodyPr>
            <a:lstStyle/>
            <a:p>
              <a:pPr defTabSz="1163353" eaLnBrk="0" hangingPunct="0">
                <a:lnSpc>
                  <a:spcPct val="90000"/>
                </a:lnSpc>
                <a:spcBef>
                  <a:spcPct val="50000"/>
                </a:spcBef>
                <a:buClr>
                  <a:srgbClr val="FFFFFF"/>
                </a:buClr>
              </a:pPr>
              <a:r>
                <a:rPr lang="en-US" b="1" dirty="0" err="1">
                  <a:solidFill>
                    <a:srgbClr val="FFFFFF"/>
                  </a:solidFill>
                  <a:cs typeface="Arial" pitchFamily="34" charset="0"/>
                  <a:sym typeface="Arial" pitchFamily="34" charset="0"/>
                </a:rPr>
                <a:t>ACE30</a:t>
              </a:r>
              <a:r>
                <a:rPr lang="en-US" b="1" dirty="0">
                  <a:solidFill>
                    <a:srgbClr val="FFFFFF"/>
                  </a:solidFill>
                  <a:cs typeface="Arial" pitchFamily="34" charset="0"/>
                  <a:sym typeface="Arial" pitchFamily="34" charset="0"/>
                </a:rPr>
                <a:t> </a:t>
              </a:r>
            </a:p>
          </p:txBody>
        </p:sp>
      </p:grpSp>
      <p:sp>
        <p:nvSpPr>
          <p:cNvPr id="107537" name="TextBox 57"/>
          <p:cNvSpPr txBox="1">
            <a:spLocks noChangeArrowheads="1"/>
          </p:cNvSpPr>
          <p:nvPr/>
        </p:nvSpPr>
        <p:spPr bwMode="auto">
          <a:xfrm rot="-5400000">
            <a:off x="-260666" y="6472415"/>
            <a:ext cx="1735454" cy="747451"/>
          </a:xfrm>
          <a:prstGeom prst="rect">
            <a:avLst/>
          </a:prstGeom>
          <a:noFill/>
          <a:ln w="9525">
            <a:noFill/>
            <a:miter lim="800000"/>
            <a:headEnd/>
            <a:tailEnd/>
          </a:ln>
        </p:spPr>
        <p:txBody>
          <a:bodyPr lIns="130622" tIns="65311" rIns="130622" bIns="65311">
            <a:spAutoFit/>
          </a:bodyPr>
          <a:lstStyle/>
          <a:p>
            <a:pPr algn="ctr">
              <a:buClr>
                <a:srgbClr val="FFFFFF"/>
              </a:buClr>
              <a:buFont typeface="Arial" pitchFamily="34" charset="0"/>
              <a:buNone/>
            </a:pPr>
            <a:r>
              <a:rPr lang="en-US" sz="2000" b="1">
                <a:solidFill>
                  <a:srgbClr val="FFFFFF"/>
                </a:solidFill>
                <a:cs typeface="Arial" pitchFamily="34" charset="0"/>
                <a:sym typeface="Arial" pitchFamily="34" charset="0"/>
              </a:rPr>
              <a:t>Application Delivery</a:t>
            </a:r>
          </a:p>
        </p:txBody>
      </p:sp>
      <p:sp>
        <p:nvSpPr>
          <p:cNvPr id="107538" name="TextBox 58"/>
          <p:cNvSpPr txBox="1">
            <a:spLocks noChangeArrowheads="1"/>
          </p:cNvSpPr>
          <p:nvPr/>
        </p:nvSpPr>
        <p:spPr bwMode="auto">
          <a:xfrm rot="-5400000">
            <a:off x="-330517" y="2623899"/>
            <a:ext cx="1735456" cy="439674"/>
          </a:xfrm>
          <a:prstGeom prst="rect">
            <a:avLst/>
          </a:prstGeom>
          <a:noFill/>
          <a:ln w="9525">
            <a:noFill/>
            <a:miter lim="800000"/>
            <a:headEnd/>
            <a:tailEnd/>
          </a:ln>
        </p:spPr>
        <p:txBody>
          <a:bodyPr lIns="130622" tIns="65311" rIns="130622" bIns="65311">
            <a:spAutoFit/>
          </a:bodyPr>
          <a:lstStyle/>
          <a:p>
            <a:pPr algn="ctr">
              <a:buClr>
                <a:srgbClr val="FFFFFF"/>
              </a:buClr>
              <a:buFont typeface="Arial" pitchFamily="34" charset="0"/>
              <a:buNone/>
            </a:pPr>
            <a:r>
              <a:rPr lang="en-US" sz="2000" b="1">
                <a:solidFill>
                  <a:srgbClr val="FFFFFF"/>
                </a:solidFill>
                <a:cs typeface="Arial" pitchFamily="34" charset="0"/>
                <a:sym typeface="Arial" pitchFamily="34" charset="0"/>
              </a:rPr>
              <a:t>Security </a:t>
            </a:r>
          </a:p>
        </p:txBody>
      </p:sp>
      <p:sp>
        <p:nvSpPr>
          <p:cNvPr id="107539" name="TextBox 59"/>
          <p:cNvSpPr txBox="1">
            <a:spLocks noChangeArrowheads="1"/>
          </p:cNvSpPr>
          <p:nvPr/>
        </p:nvSpPr>
        <p:spPr bwMode="auto">
          <a:xfrm rot="-5400000">
            <a:off x="-134937" y="4508777"/>
            <a:ext cx="1735454" cy="1055227"/>
          </a:xfrm>
          <a:prstGeom prst="rect">
            <a:avLst/>
          </a:prstGeom>
          <a:noFill/>
          <a:ln w="9525">
            <a:noFill/>
            <a:miter lim="800000"/>
            <a:headEnd/>
            <a:tailEnd/>
          </a:ln>
        </p:spPr>
        <p:txBody>
          <a:bodyPr lIns="130622" tIns="65311" rIns="130622" bIns="65311">
            <a:spAutoFit/>
          </a:bodyPr>
          <a:lstStyle/>
          <a:p>
            <a:pPr algn="ctr">
              <a:buClr>
                <a:srgbClr val="FFFFFF"/>
              </a:buClr>
              <a:buFont typeface="Arial" pitchFamily="34" charset="0"/>
              <a:buNone/>
            </a:pPr>
            <a:r>
              <a:rPr lang="en-US" sz="2000" b="1" dirty="0">
                <a:solidFill>
                  <a:srgbClr val="FFFFFF"/>
                </a:solidFill>
                <a:cs typeface="Arial" pitchFamily="34" charset="0"/>
                <a:sym typeface="Arial" pitchFamily="34" charset="0"/>
              </a:rPr>
              <a:t>Application Visibility &amp; Monitoring</a:t>
            </a:r>
          </a:p>
        </p:txBody>
      </p:sp>
      <p:sp>
        <p:nvSpPr>
          <p:cNvPr id="179230" name="Notched Right Arrow 64"/>
          <p:cNvSpPr>
            <a:spLocks noChangeArrowheads="1"/>
          </p:cNvSpPr>
          <p:nvPr/>
        </p:nvSpPr>
        <p:spPr bwMode="auto">
          <a:xfrm>
            <a:off x="3360421" y="6426088"/>
            <a:ext cx="1564640" cy="581026"/>
          </a:xfrm>
          <a:prstGeom prst="notchedRightArrow">
            <a:avLst>
              <a:gd name="adj1" fmla="val 50000"/>
              <a:gd name="adj2" fmla="val 49996"/>
            </a:avLst>
          </a:prstGeom>
          <a:gradFill rotWithShape="0">
            <a:gsLst>
              <a:gs pos="0">
                <a:srgbClr val="008FD2"/>
              </a:gs>
              <a:gs pos="100000">
                <a:srgbClr val="8FCEFF"/>
              </a:gs>
            </a:gsLst>
            <a:lin ang="16200000"/>
          </a:gradFill>
          <a:ln w="9525">
            <a:solidFill>
              <a:srgbClr val="0082B7"/>
            </a:solidFill>
            <a:miter lim="800000"/>
            <a:headEnd/>
            <a:tailEnd/>
          </a:ln>
          <a:effectLst>
            <a:outerShdw dist="23000" dir="5400000" rotWithShape="0">
              <a:srgbClr val="000000">
                <a:alpha val="34998"/>
              </a:srgbClr>
            </a:outerShdw>
          </a:effectLst>
        </p:spPr>
        <p:txBody>
          <a:bodyPr lIns="130622" tIns="65311" rIns="130622" bIns="65311" anchor="ctr"/>
          <a:lstStyle/>
          <a:p>
            <a:pPr algn="ctr">
              <a:buClr>
                <a:srgbClr val="FFFFFF"/>
              </a:buClr>
              <a:buFont typeface="Arial" pitchFamily="34" charset="0"/>
              <a:buNone/>
              <a:defRPr/>
            </a:pPr>
            <a:endParaRPr lang="en-US">
              <a:solidFill>
                <a:srgbClr val="FFFFFF"/>
              </a:solidFill>
              <a:ea typeface="ＭＳ Ｐゴシック" charset="-128"/>
              <a:sym typeface="Arial" pitchFamily="34" charset="0"/>
            </a:endParaRPr>
          </a:p>
        </p:txBody>
      </p:sp>
      <p:sp>
        <p:nvSpPr>
          <p:cNvPr id="107541" name="Rectangle 6"/>
          <p:cNvSpPr>
            <a:spLocks noChangeArrowheads="1"/>
          </p:cNvSpPr>
          <p:nvPr/>
        </p:nvSpPr>
        <p:spPr bwMode="auto">
          <a:xfrm>
            <a:off x="4536441" y="1284494"/>
            <a:ext cx="668021" cy="683894"/>
          </a:xfrm>
          <a:prstGeom prst="rect">
            <a:avLst/>
          </a:prstGeom>
          <a:gradFill rotWithShape="0">
            <a:gsLst>
              <a:gs pos="0">
                <a:srgbClr val="000000">
                  <a:alpha val="0"/>
                </a:srgbClr>
              </a:gs>
              <a:gs pos="100000">
                <a:srgbClr val="000000">
                  <a:alpha val="37000"/>
                </a:srgbClr>
              </a:gs>
            </a:gsLst>
            <a:lin ang="0" scaled="1"/>
          </a:gradFill>
          <a:ln w="9525">
            <a:noFill/>
            <a:miter lim="800000"/>
            <a:headEnd/>
            <a:tailEnd/>
          </a:ln>
        </p:spPr>
        <p:txBody>
          <a:bodyPr lIns="117314" tIns="58656" rIns="117314" bIns="58656" anchor="ctr"/>
          <a:lstStyle/>
          <a:p>
            <a:pPr>
              <a:buClr>
                <a:srgbClr val="000000"/>
              </a:buClr>
              <a:buFont typeface="Arial" pitchFamily="34" charset="0"/>
              <a:buNone/>
            </a:pPr>
            <a:endParaRPr lang="en-US" sz="4600" dirty="0">
              <a:solidFill>
                <a:srgbClr val="000000"/>
              </a:solidFill>
              <a:cs typeface="Arial" pitchFamily="34" charset="0"/>
              <a:sym typeface="Arial" pitchFamily="34" charset="0"/>
            </a:endParaRPr>
          </a:p>
        </p:txBody>
      </p:sp>
      <p:grpSp>
        <p:nvGrpSpPr>
          <p:cNvPr id="11" name="Rectangle 11"/>
          <p:cNvGrpSpPr>
            <a:grpSpLocks/>
          </p:cNvGrpSpPr>
          <p:nvPr/>
        </p:nvGrpSpPr>
        <p:grpSpPr bwMode="auto">
          <a:xfrm>
            <a:off x="4993641" y="1248299"/>
            <a:ext cx="3754120" cy="811530"/>
            <a:chOff x="1966" y="772"/>
            <a:chExt cx="1478" cy="426"/>
          </a:xfrm>
        </p:grpSpPr>
        <p:pic>
          <p:nvPicPr>
            <p:cNvPr id="107567" name="Rectangle 11"/>
            <p:cNvPicPr>
              <a:picLocks noChangeArrowheads="1"/>
            </p:cNvPicPr>
            <p:nvPr/>
          </p:nvPicPr>
          <p:blipFill>
            <a:blip r:embed="rId10" cstate="print">
              <a:duotone>
                <a:schemeClr val="accent1">
                  <a:shade val="45000"/>
                  <a:satMod val="135000"/>
                </a:schemeClr>
                <a:prstClr val="white"/>
              </a:duotone>
            </a:blip>
            <a:srcRect/>
            <a:stretch>
              <a:fillRect/>
            </a:stretch>
          </p:blipFill>
          <p:spPr bwMode="auto">
            <a:xfrm>
              <a:off x="1966" y="772"/>
              <a:ext cx="1478" cy="426"/>
            </a:xfrm>
            <a:prstGeom prst="rect">
              <a:avLst/>
            </a:prstGeom>
            <a:noFill/>
            <a:ln w="9525">
              <a:noFill/>
              <a:miter lim="800000"/>
              <a:headEnd/>
              <a:tailEnd/>
            </a:ln>
          </p:spPr>
        </p:pic>
        <p:sp>
          <p:nvSpPr>
            <p:cNvPr id="107568" name="Text Box 33"/>
            <p:cNvSpPr txBox="1">
              <a:spLocks noChangeArrowheads="1"/>
            </p:cNvSpPr>
            <p:nvPr/>
          </p:nvSpPr>
          <p:spPr bwMode="auto">
            <a:xfrm>
              <a:off x="2003" y="793"/>
              <a:ext cx="1405" cy="359"/>
            </a:xfrm>
            <a:prstGeom prst="rect">
              <a:avLst/>
            </a:prstGeom>
            <a:noFill/>
            <a:ln w="9525">
              <a:noFill/>
              <a:miter lim="800000"/>
              <a:headEnd/>
              <a:tailEnd/>
            </a:ln>
          </p:spPr>
          <p:txBody>
            <a:bodyPr lIns="82124" tIns="41061" rIns="82124" bIns="41061" anchor="ctr"/>
            <a:lstStyle/>
            <a:p>
              <a:pPr>
                <a:buClr>
                  <a:srgbClr val="FFFFFF"/>
                </a:buClr>
                <a:buFont typeface="Arial" pitchFamily="34" charset="0"/>
                <a:buNone/>
              </a:pPr>
              <a:endParaRPr lang="en-US" sz="4600" dirty="0">
                <a:solidFill>
                  <a:srgbClr val="FFFFFF"/>
                </a:solidFill>
                <a:cs typeface="Arial" pitchFamily="34" charset="0"/>
                <a:sym typeface="Arial" pitchFamily="34" charset="0"/>
              </a:endParaRPr>
            </a:p>
          </p:txBody>
        </p:sp>
      </p:grpSp>
      <p:sp>
        <p:nvSpPr>
          <p:cNvPr id="107543" name="Text Box 12"/>
          <p:cNvSpPr txBox="1">
            <a:spLocks noChangeArrowheads="1"/>
          </p:cNvSpPr>
          <p:nvPr/>
        </p:nvSpPr>
        <p:spPr bwMode="auto">
          <a:xfrm>
            <a:off x="4843782" y="1207446"/>
            <a:ext cx="3812539" cy="853230"/>
          </a:xfrm>
          <a:prstGeom prst="rect">
            <a:avLst/>
          </a:prstGeom>
          <a:noFill/>
          <a:ln w="9525">
            <a:noFill/>
            <a:miter lim="800000"/>
            <a:headEnd/>
            <a:tailEnd/>
          </a:ln>
        </p:spPr>
        <p:txBody>
          <a:bodyPr lIns="104316" tIns="52157" rIns="104316" bIns="52157" anchor="ctr">
            <a:spAutoFit/>
          </a:bodyPr>
          <a:lstStyle/>
          <a:p>
            <a:pPr algn="ctr">
              <a:lnSpc>
                <a:spcPct val="90000"/>
              </a:lnSpc>
              <a:buClr>
                <a:srgbClr val="FFFFFF"/>
              </a:buClr>
              <a:buFont typeface="Arial" pitchFamily="34" charset="0"/>
              <a:buNone/>
            </a:pPr>
            <a:r>
              <a:rPr lang="en-US" sz="3400" b="1" dirty="0" err="1">
                <a:solidFill>
                  <a:srgbClr val="000000"/>
                </a:solidFill>
                <a:cs typeface="Arial" pitchFamily="34" charset="0"/>
                <a:sym typeface="Arial" pitchFamily="34" charset="0"/>
              </a:rPr>
              <a:t>CY2011</a:t>
            </a:r>
            <a:endParaRPr lang="en-US" sz="3400" b="1" dirty="0">
              <a:solidFill>
                <a:srgbClr val="000000"/>
              </a:solidFill>
              <a:cs typeface="Arial" pitchFamily="34" charset="0"/>
              <a:sym typeface="Arial" pitchFamily="34" charset="0"/>
            </a:endParaRPr>
          </a:p>
          <a:p>
            <a:pPr algn="ctr">
              <a:lnSpc>
                <a:spcPct val="90000"/>
              </a:lnSpc>
              <a:buClr>
                <a:srgbClr val="FFFFFF"/>
              </a:buClr>
              <a:buFont typeface="Arial" pitchFamily="34" charset="0"/>
              <a:buNone/>
            </a:pPr>
            <a:r>
              <a:rPr lang="en-US" sz="2000" b="1" dirty="0">
                <a:solidFill>
                  <a:srgbClr val="000000"/>
                </a:solidFill>
                <a:cs typeface="Arial" pitchFamily="34" charset="0"/>
                <a:sym typeface="Arial" pitchFamily="34" charset="0"/>
              </a:rPr>
              <a:t>6500 Service node</a:t>
            </a:r>
          </a:p>
        </p:txBody>
      </p:sp>
      <p:sp>
        <p:nvSpPr>
          <p:cNvPr id="107544" name="Rectangle 32"/>
          <p:cNvSpPr>
            <a:spLocks noChangeArrowheads="1"/>
          </p:cNvSpPr>
          <p:nvPr/>
        </p:nvSpPr>
        <p:spPr bwMode="auto">
          <a:xfrm flipH="1">
            <a:off x="8625840" y="1284494"/>
            <a:ext cx="762000" cy="683894"/>
          </a:xfrm>
          <a:prstGeom prst="rect">
            <a:avLst/>
          </a:prstGeom>
          <a:gradFill rotWithShape="0">
            <a:gsLst>
              <a:gs pos="0">
                <a:srgbClr val="000000">
                  <a:alpha val="0"/>
                </a:srgbClr>
              </a:gs>
              <a:gs pos="100000">
                <a:srgbClr val="000000">
                  <a:alpha val="37000"/>
                </a:srgbClr>
              </a:gs>
            </a:gsLst>
            <a:lin ang="0" scaled="1"/>
          </a:gradFill>
          <a:ln w="9525">
            <a:noFill/>
            <a:miter lim="800000"/>
            <a:headEnd/>
            <a:tailEnd/>
          </a:ln>
        </p:spPr>
        <p:txBody>
          <a:bodyPr lIns="117314" tIns="58656" rIns="117314" bIns="58656" anchor="ctr"/>
          <a:lstStyle/>
          <a:p>
            <a:pPr>
              <a:buClr>
                <a:srgbClr val="000000"/>
              </a:buClr>
              <a:buFont typeface="Arial" pitchFamily="34" charset="0"/>
              <a:buNone/>
            </a:pPr>
            <a:endParaRPr lang="en-US" sz="4600" dirty="0">
              <a:solidFill>
                <a:srgbClr val="000000"/>
              </a:solidFill>
              <a:cs typeface="Arial" pitchFamily="34" charset="0"/>
              <a:sym typeface="Arial" pitchFamily="34" charset="0"/>
            </a:endParaRPr>
          </a:p>
        </p:txBody>
      </p:sp>
      <p:sp>
        <p:nvSpPr>
          <p:cNvPr id="179237" name="Notched Right Arrow 76"/>
          <p:cNvSpPr>
            <a:spLocks noChangeArrowheads="1"/>
          </p:cNvSpPr>
          <p:nvPr/>
        </p:nvSpPr>
        <p:spPr bwMode="auto">
          <a:xfrm>
            <a:off x="2804160" y="3580018"/>
            <a:ext cx="1920240" cy="581026"/>
          </a:xfrm>
          <a:prstGeom prst="notchedRightArrow">
            <a:avLst>
              <a:gd name="adj1" fmla="val 50000"/>
              <a:gd name="adj2" fmla="val 49998"/>
            </a:avLst>
          </a:prstGeom>
          <a:gradFill rotWithShape="0">
            <a:gsLst>
              <a:gs pos="0">
                <a:srgbClr val="008FD2"/>
              </a:gs>
              <a:gs pos="100000">
                <a:srgbClr val="8FCEFF"/>
              </a:gs>
            </a:gsLst>
            <a:lin ang="16200000"/>
          </a:gradFill>
          <a:ln w="9525">
            <a:solidFill>
              <a:srgbClr val="0082B7"/>
            </a:solidFill>
            <a:miter lim="800000"/>
            <a:headEnd/>
            <a:tailEnd/>
          </a:ln>
          <a:effectLst>
            <a:outerShdw dist="23000" dir="5400000" rotWithShape="0">
              <a:srgbClr val="000000">
                <a:alpha val="34998"/>
              </a:srgbClr>
            </a:outerShdw>
          </a:effectLst>
        </p:spPr>
        <p:txBody>
          <a:bodyPr lIns="130622" tIns="65311" rIns="130622" bIns="65311" anchor="ctr"/>
          <a:lstStyle/>
          <a:p>
            <a:pPr algn="ctr">
              <a:buClr>
                <a:srgbClr val="FFFFFF"/>
              </a:buClr>
              <a:buFont typeface="Arial" pitchFamily="34" charset="0"/>
              <a:buNone/>
              <a:defRPr/>
            </a:pPr>
            <a:endParaRPr lang="en-US">
              <a:solidFill>
                <a:srgbClr val="FFFFFF"/>
              </a:solidFill>
              <a:ea typeface="ＭＳ Ｐゴシック" charset="-128"/>
              <a:sym typeface="Arial" pitchFamily="34" charset="0"/>
            </a:endParaRPr>
          </a:p>
        </p:txBody>
      </p:sp>
      <p:sp>
        <p:nvSpPr>
          <p:cNvPr id="107546" name="Text Box 114"/>
          <p:cNvSpPr txBox="1">
            <a:spLocks noChangeArrowheads="1"/>
          </p:cNvSpPr>
          <p:nvPr/>
        </p:nvSpPr>
        <p:spPr bwMode="auto">
          <a:xfrm>
            <a:off x="5486401" y="2246518"/>
            <a:ext cx="2537461" cy="520106"/>
          </a:xfrm>
          <a:prstGeom prst="rect">
            <a:avLst/>
          </a:prstGeom>
          <a:noFill/>
          <a:ln w="9525">
            <a:noFill/>
            <a:miter lim="800000"/>
            <a:headEnd/>
            <a:tailEnd/>
          </a:ln>
        </p:spPr>
        <p:txBody>
          <a:bodyPr lIns="117314" tIns="58656" rIns="117314" bIns="58656">
            <a:spAutoFit/>
          </a:bodyPr>
          <a:lstStyle/>
          <a:p>
            <a:pPr defTabSz="1163353" eaLnBrk="0" hangingPunct="0">
              <a:lnSpc>
                <a:spcPct val="90000"/>
              </a:lnSpc>
              <a:spcBef>
                <a:spcPct val="50000"/>
              </a:spcBef>
              <a:buClr>
                <a:srgbClr val="FFFFFF"/>
              </a:buClr>
            </a:pPr>
            <a:r>
              <a:rPr lang="en-US" sz="2900" b="1" dirty="0" err="1">
                <a:solidFill>
                  <a:srgbClr val="FFFFFF"/>
                </a:solidFill>
                <a:cs typeface="Arial" pitchFamily="34" charset="0"/>
                <a:sym typeface="Arial" pitchFamily="34" charset="0"/>
              </a:rPr>
              <a:t>ASA</a:t>
            </a:r>
            <a:r>
              <a:rPr lang="en-US" sz="2900" b="1" dirty="0">
                <a:solidFill>
                  <a:srgbClr val="FFFFFF"/>
                </a:solidFill>
                <a:cs typeface="Arial" pitchFamily="34" charset="0"/>
                <a:sym typeface="Arial" pitchFamily="34" charset="0"/>
              </a:rPr>
              <a:t> SM</a:t>
            </a:r>
          </a:p>
        </p:txBody>
      </p:sp>
      <p:sp>
        <p:nvSpPr>
          <p:cNvPr id="107547" name="Text Box 114"/>
          <p:cNvSpPr txBox="1">
            <a:spLocks noChangeArrowheads="1"/>
          </p:cNvSpPr>
          <p:nvPr/>
        </p:nvSpPr>
        <p:spPr bwMode="auto">
          <a:xfrm>
            <a:off x="5852160" y="4555378"/>
            <a:ext cx="1912621" cy="520106"/>
          </a:xfrm>
          <a:prstGeom prst="rect">
            <a:avLst/>
          </a:prstGeom>
          <a:noFill/>
          <a:ln w="9525">
            <a:noFill/>
            <a:miter lim="800000"/>
            <a:headEnd/>
            <a:tailEnd/>
          </a:ln>
        </p:spPr>
        <p:txBody>
          <a:bodyPr lIns="117314" tIns="58656" rIns="117314" bIns="58656">
            <a:spAutoFit/>
          </a:bodyPr>
          <a:lstStyle/>
          <a:p>
            <a:pPr defTabSz="1163353" eaLnBrk="0" hangingPunct="0">
              <a:lnSpc>
                <a:spcPct val="90000"/>
              </a:lnSpc>
              <a:spcBef>
                <a:spcPct val="50000"/>
              </a:spcBef>
              <a:buClr>
                <a:srgbClr val="FFFFFF"/>
              </a:buClr>
            </a:pPr>
            <a:r>
              <a:rPr lang="en-US" sz="2900" b="1" dirty="0" err="1">
                <a:solidFill>
                  <a:srgbClr val="FFFFFF"/>
                </a:solidFill>
                <a:cs typeface="Arial" pitchFamily="34" charset="0"/>
                <a:sym typeface="Arial" pitchFamily="34" charset="0"/>
              </a:rPr>
              <a:t>NAM10</a:t>
            </a:r>
            <a:endParaRPr lang="en-US" sz="2900" b="1" dirty="0">
              <a:solidFill>
                <a:srgbClr val="FFFFFF"/>
              </a:solidFill>
              <a:cs typeface="Arial" pitchFamily="34" charset="0"/>
              <a:sym typeface="Arial" pitchFamily="34" charset="0"/>
            </a:endParaRPr>
          </a:p>
        </p:txBody>
      </p:sp>
      <p:sp>
        <p:nvSpPr>
          <p:cNvPr id="107548" name="Rectangle 23"/>
          <p:cNvSpPr>
            <a:spLocks noChangeArrowheads="1"/>
          </p:cNvSpPr>
          <p:nvPr/>
        </p:nvSpPr>
        <p:spPr bwMode="auto">
          <a:xfrm>
            <a:off x="5524502" y="4940189"/>
            <a:ext cx="3375659" cy="472401"/>
          </a:xfrm>
          <a:prstGeom prst="rect">
            <a:avLst/>
          </a:prstGeom>
          <a:noFill/>
          <a:ln w="9525">
            <a:noFill/>
            <a:miter lim="800000"/>
            <a:headEnd/>
            <a:tailEnd/>
          </a:ln>
        </p:spPr>
        <p:txBody>
          <a:bodyPr lIns="117314" tIns="58656" rIns="117314" bIns="58656">
            <a:spAutoFit/>
          </a:bodyPr>
          <a:lstStyle/>
          <a:p>
            <a:pPr marL="170081" indent="-170081" defTabSz="1163353">
              <a:buClr>
                <a:srgbClr val="FFFFFF"/>
              </a:buClr>
              <a:buFont typeface="Arial" pitchFamily="34" charset="0"/>
              <a:buChar char="•"/>
            </a:pPr>
            <a:r>
              <a:rPr lang="en-US" sz="2300" dirty="0">
                <a:solidFill>
                  <a:srgbClr val="FFFFFF"/>
                </a:solidFill>
                <a:cs typeface="Arial" pitchFamily="34" charset="0"/>
                <a:sym typeface="Arial" pitchFamily="34" charset="0"/>
              </a:rPr>
              <a:t>10+ </a:t>
            </a:r>
            <a:r>
              <a:rPr lang="en-US" sz="2300" dirty="0" err="1">
                <a:solidFill>
                  <a:srgbClr val="FFFFFF"/>
                </a:solidFill>
                <a:cs typeface="Arial" pitchFamily="34" charset="0"/>
                <a:sym typeface="Arial" pitchFamily="34" charset="0"/>
              </a:rPr>
              <a:t>Gbps</a:t>
            </a:r>
            <a:endParaRPr lang="en-US" sz="2300" dirty="0">
              <a:solidFill>
                <a:srgbClr val="FFFFFF"/>
              </a:solidFill>
              <a:cs typeface="Arial" pitchFamily="34" charset="0"/>
              <a:sym typeface="Arial" pitchFamily="34" charset="0"/>
            </a:endParaRPr>
          </a:p>
        </p:txBody>
      </p:sp>
      <p:sp>
        <p:nvSpPr>
          <p:cNvPr id="107549" name="Rectangle 23"/>
          <p:cNvSpPr>
            <a:spLocks noChangeArrowheads="1"/>
          </p:cNvSpPr>
          <p:nvPr/>
        </p:nvSpPr>
        <p:spPr bwMode="auto">
          <a:xfrm>
            <a:off x="4876800" y="2612278"/>
            <a:ext cx="4145280" cy="826344"/>
          </a:xfrm>
          <a:prstGeom prst="rect">
            <a:avLst/>
          </a:prstGeom>
          <a:noFill/>
          <a:ln w="9525">
            <a:noFill/>
            <a:miter lim="800000"/>
            <a:headEnd/>
            <a:tailEnd/>
          </a:ln>
        </p:spPr>
        <p:txBody>
          <a:bodyPr lIns="117314" tIns="58656" rIns="117314" bIns="58656">
            <a:spAutoFit/>
          </a:bodyPr>
          <a:lstStyle/>
          <a:p>
            <a:pPr marL="170081" indent="-170081" defTabSz="1163353">
              <a:buClr>
                <a:srgbClr val="FFFFFF"/>
              </a:buClr>
              <a:buFont typeface="Arial" pitchFamily="34" charset="0"/>
              <a:buChar char="•"/>
            </a:pPr>
            <a:r>
              <a:rPr lang="en-US" sz="2300" dirty="0">
                <a:solidFill>
                  <a:srgbClr val="FFFFFF"/>
                </a:solidFill>
                <a:cs typeface="Arial" pitchFamily="34" charset="0"/>
                <a:sym typeface="Arial" pitchFamily="34" charset="0"/>
              </a:rPr>
              <a:t>10+ </a:t>
            </a:r>
            <a:r>
              <a:rPr lang="en-US" sz="2300" dirty="0" err="1">
                <a:solidFill>
                  <a:srgbClr val="FFFFFF"/>
                </a:solidFill>
                <a:cs typeface="Arial" pitchFamily="34" charset="0"/>
                <a:sym typeface="Arial" pitchFamily="34" charset="0"/>
              </a:rPr>
              <a:t>Gbps</a:t>
            </a:r>
            <a:r>
              <a:rPr lang="en-US" sz="2300" dirty="0">
                <a:solidFill>
                  <a:srgbClr val="FFFFFF"/>
                </a:solidFill>
                <a:cs typeface="Arial" pitchFamily="34" charset="0"/>
                <a:sym typeface="Arial" pitchFamily="34" charset="0"/>
              </a:rPr>
              <a:t> Performance</a:t>
            </a:r>
          </a:p>
          <a:p>
            <a:pPr marL="170081" indent="-170081" defTabSz="1163353">
              <a:buClr>
                <a:srgbClr val="FFFFFF"/>
              </a:buClr>
              <a:buFont typeface="Arial" pitchFamily="34" charset="0"/>
              <a:buChar char="•"/>
            </a:pPr>
            <a:r>
              <a:rPr lang="en-US" sz="2300" dirty="0" err="1">
                <a:solidFill>
                  <a:srgbClr val="FFFFFF"/>
                </a:solidFill>
                <a:cs typeface="Arial" pitchFamily="34" charset="0"/>
                <a:sym typeface="Arial" pitchFamily="34" charset="0"/>
              </a:rPr>
              <a:t>ASA</a:t>
            </a:r>
            <a:r>
              <a:rPr lang="en-US" sz="2300" dirty="0">
                <a:solidFill>
                  <a:srgbClr val="FFFFFF"/>
                </a:solidFill>
                <a:cs typeface="Arial" pitchFamily="34" charset="0"/>
                <a:sym typeface="Arial" pitchFamily="34" charset="0"/>
              </a:rPr>
              <a:t> Software Parity</a:t>
            </a:r>
          </a:p>
        </p:txBody>
      </p:sp>
      <p:sp>
        <p:nvSpPr>
          <p:cNvPr id="179242" name="Notched Right Arrow 85"/>
          <p:cNvSpPr>
            <a:spLocks noChangeArrowheads="1"/>
          </p:cNvSpPr>
          <p:nvPr/>
        </p:nvSpPr>
        <p:spPr bwMode="auto">
          <a:xfrm>
            <a:off x="8534400" y="3585734"/>
            <a:ext cx="2075181" cy="581024"/>
          </a:xfrm>
          <a:prstGeom prst="notchedRightArrow">
            <a:avLst>
              <a:gd name="adj1" fmla="val 50000"/>
              <a:gd name="adj2" fmla="val 50002"/>
            </a:avLst>
          </a:prstGeom>
          <a:gradFill rotWithShape="0">
            <a:gsLst>
              <a:gs pos="0">
                <a:srgbClr val="008FD2"/>
              </a:gs>
              <a:gs pos="100000">
                <a:srgbClr val="8FCEFF"/>
              </a:gs>
            </a:gsLst>
            <a:lin ang="16200000"/>
          </a:gradFill>
          <a:ln w="9525">
            <a:solidFill>
              <a:srgbClr val="0082B7"/>
            </a:solidFill>
            <a:miter lim="800000"/>
            <a:headEnd/>
            <a:tailEnd/>
          </a:ln>
          <a:effectLst>
            <a:outerShdw dist="23000" dir="5400000" rotWithShape="0">
              <a:srgbClr val="000000">
                <a:alpha val="34998"/>
              </a:srgbClr>
            </a:outerShdw>
          </a:effectLst>
        </p:spPr>
        <p:txBody>
          <a:bodyPr lIns="130622" tIns="65311" rIns="130622" bIns="65311" anchor="ctr"/>
          <a:lstStyle/>
          <a:p>
            <a:pPr algn="ctr">
              <a:buClr>
                <a:srgbClr val="FFFFFF"/>
              </a:buClr>
              <a:buFont typeface="Arial" pitchFamily="34" charset="0"/>
              <a:buNone/>
              <a:defRPr/>
            </a:pPr>
            <a:endParaRPr lang="en-US">
              <a:solidFill>
                <a:srgbClr val="FFFFFF"/>
              </a:solidFill>
              <a:ea typeface="ＭＳ Ｐゴシック" charset="-128"/>
              <a:sym typeface="Arial" pitchFamily="34" charset="0"/>
            </a:endParaRPr>
          </a:p>
        </p:txBody>
      </p:sp>
      <p:pic>
        <p:nvPicPr>
          <p:cNvPr id="107551" name="Picture 65" descr="nam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631182" y="3410474"/>
            <a:ext cx="2138680" cy="634364"/>
          </a:xfrm>
          <a:prstGeom prst="rect">
            <a:avLst/>
          </a:prstGeom>
          <a:noFill/>
          <a:ln w="9525">
            <a:noFill/>
            <a:miter lim="800000"/>
            <a:headEnd/>
            <a:tailEnd/>
          </a:ln>
        </p:spPr>
      </p:pic>
      <p:sp>
        <p:nvSpPr>
          <p:cNvPr id="107552" name="Rectangle 23"/>
          <p:cNvSpPr>
            <a:spLocks noChangeArrowheads="1"/>
          </p:cNvSpPr>
          <p:nvPr/>
        </p:nvSpPr>
        <p:spPr bwMode="auto">
          <a:xfrm>
            <a:off x="10607040" y="2795158"/>
            <a:ext cx="3779520" cy="826344"/>
          </a:xfrm>
          <a:prstGeom prst="rect">
            <a:avLst/>
          </a:prstGeom>
          <a:noFill/>
          <a:ln w="9525">
            <a:noFill/>
            <a:miter lim="800000"/>
            <a:headEnd/>
            <a:tailEnd/>
          </a:ln>
        </p:spPr>
        <p:txBody>
          <a:bodyPr lIns="117314" tIns="58656" rIns="117314" bIns="58656">
            <a:spAutoFit/>
          </a:bodyPr>
          <a:lstStyle/>
          <a:p>
            <a:pPr marL="170081" indent="-170081" defTabSz="1163353">
              <a:buClr>
                <a:srgbClr val="FFFFFF"/>
              </a:buClr>
              <a:buFont typeface="Arial" pitchFamily="34" charset="0"/>
              <a:buChar char="•"/>
            </a:pPr>
            <a:r>
              <a:rPr lang="en-US" sz="2300" dirty="0" err="1">
                <a:solidFill>
                  <a:srgbClr val="FFFFFF"/>
                </a:solidFill>
                <a:cs typeface="Arial" pitchFamily="34" charset="0"/>
                <a:sym typeface="Arial" pitchFamily="34" charset="0"/>
              </a:rPr>
              <a:t>40Gbps</a:t>
            </a:r>
            <a:r>
              <a:rPr lang="en-US" sz="2300" dirty="0">
                <a:solidFill>
                  <a:srgbClr val="FFFFFF"/>
                </a:solidFill>
                <a:cs typeface="Arial" pitchFamily="34" charset="0"/>
                <a:sym typeface="Arial" pitchFamily="34" charset="0"/>
              </a:rPr>
              <a:t>  Forwarding</a:t>
            </a:r>
          </a:p>
          <a:p>
            <a:pPr marL="170081" indent="-170081" defTabSz="1163353">
              <a:buClr>
                <a:srgbClr val="FFFFFF"/>
              </a:buClr>
              <a:buFont typeface="Arial" pitchFamily="34" charset="0"/>
              <a:buChar char="•"/>
            </a:pPr>
            <a:r>
              <a:rPr lang="en-US" sz="2300" dirty="0">
                <a:solidFill>
                  <a:srgbClr val="FFFFFF"/>
                </a:solidFill>
                <a:cs typeface="Arial" pitchFamily="34" charset="0"/>
                <a:sym typeface="Arial" pitchFamily="34" charset="0"/>
              </a:rPr>
              <a:t>1000 contexts</a:t>
            </a:r>
          </a:p>
        </p:txBody>
      </p:sp>
      <p:sp>
        <p:nvSpPr>
          <p:cNvPr id="107553" name="Text Box 114"/>
          <p:cNvSpPr txBox="1">
            <a:spLocks noChangeArrowheads="1"/>
          </p:cNvSpPr>
          <p:nvPr/>
        </p:nvSpPr>
        <p:spPr bwMode="auto">
          <a:xfrm>
            <a:off x="10568941" y="2429398"/>
            <a:ext cx="4061459" cy="520106"/>
          </a:xfrm>
          <a:prstGeom prst="rect">
            <a:avLst/>
          </a:prstGeom>
          <a:noFill/>
          <a:ln w="9525">
            <a:noFill/>
            <a:miter lim="800000"/>
            <a:headEnd/>
            <a:tailEnd/>
          </a:ln>
        </p:spPr>
        <p:txBody>
          <a:bodyPr lIns="117314" tIns="58656" rIns="117314" bIns="58656">
            <a:spAutoFit/>
          </a:bodyPr>
          <a:lstStyle/>
          <a:p>
            <a:pPr defTabSz="1163353" eaLnBrk="0" hangingPunct="0">
              <a:lnSpc>
                <a:spcPct val="90000"/>
              </a:lnSpc>
              <a:spcBef>
                <a:spcPct val="50000"/>
              </a:spcBef>
              <a:buClr>
                <a:srgbClr val="FFFFFF"/>
              </a:buClr>
            </a:pPr>
            <a:r>
              <a:rPr lang="en-US" sz="2900" b="1" dirty="0">
                <a:solidFill>
                  <a:srgbClr val="FFFFFF"/>
                </a:solidFill>
                <a:cs typeface="Arial" pitchFamily="34" charset="0"/>
                <a:sym typeface="Arial" pitchFamily="34" charset="0"/>
              </a:rPr>
              <a:t>NG FW  For  </a:t>
            </a:r>
            <a:r>
              <a:rPr lang="en-US" sz="2900" b="1" dirty="0" err="1">
                <a:solidFill>
                  <a:srgbClr val="FFFFFF"/>
                </a:solidFill>
                <a:cs typeface="Arial" pitchFamily="34" charset="0"/>
                <a:sym typeface="Arial" pitchFamily="34" charset="0"/>
              </a:rPr>
              <a:t>N7K</a:t>
            </a:r>
            <a:endParaRPr lang="en-US" sz="2900" b="1" dirty="0">
              <a:solidFill>
                <a:srgbClr val="FFFFFF"/>
              </a:solidFill>
              <a:cs typeface="Arial" pitchFamily="34" charset="0"/>
              <a:sym typeface="Arial" pitchFamily="34" charset="0"/>
            </a:endParaRPr>
          </a:p>
        </p:txBody>
      </p:sp>
      <p:sp>
        <p:nvSpPr>
          <p:cNvPr id="107554" name="Text Box 114"/>
          <p:cNvSpPr txBox="1">
            <a:spLocks noChangeArrowheads="1"/>
          </p:cNvSpPr>
          <p:nvPr/>
        </p:nvSpPr>
        <p:spPr bwMode="auto">
          <a:xfrm>
            <a:off x="3901440" y="4166758"/>
            <a:ext cx="5974080" cy="437006"/>
          </a:xfrm>
          <a:prstGeom prst="rect">
            <a:avLst/>
          </a:prstGeom>
          <a:noFill/>
          <a:ln w="9525">
            <a:noFill/>
            <a:miter lim="800000"/>
            <a:headEnd/>
            <a:tailEnd/>
          </a:ln>
        </p:spPr>
        <p:txBody>
          <a:bodyPr lIns="117314" tIns="58656" rIns="117314" bIns="58656">
            <a:spAutoFit/>
          </a:bodyPr>
          <a:lstStyle/>
          <a:p>
            <a:pPr defTabSz="1163353" eaLnBrk="0" hangingPunct="0">
              <a:lnSpc>
                <a:spcPct val="90000"/>
              </a:lnSpc>
              <a:spcBef>
                <a:spcPct val="50000"/>
              </a:spcBef>
              <a:buClr>
                <a:srgbClr val="FFFFFF"/>
              </a:buClr>
            </a:pPr>
            <a:r>
              <a:rPr lang="en-US" sz="2300" b="1" dirty="0">
                <a:solidFill>
                  <a:srgbClr val="FFFFFF"/>
                </a:solidFill>
                <a:cs typeface="Arial" pitchFamily="34" charset="0"/>
                <a:sym typeface="Arial" pitchFamily="34" charset="0"/>
              </a:rPr>
              <a:t>Common HW Platform for FW, NAM</a:t>
            </a:r>
          </a:p>
        </p:txBody>
      </p:sp>
      <p:sp>
        <p:nvSpPr>
          <p:cNvPr id="107555" name="Rectangle 23"/>
          <p:cNvSpPr>
            <a:spLocks noChangeArrowheads="1"/>
          </p:cNvSpPr>
          <p:nvPr/>
        </p:nvSpPr>
        <p:spPr bwMode="auto">
          <a:xfrm>
            <a:off x="10607040" y="4532519"/>
            <a:ext cx="3779520" cy="472401"/>
          </a:xfrm>
          <a:prstGeom prst="rect">
            <a:avLst/>
          </a:prstGeom>
          <a:noFill/>
          <a:ln w="9525">
            <a:noFill/>
            <a:miter lim="800000"/>
            <a:headEnd/>
            <a:tailEnd/>
          </a:ln>
        </p:spPr>
        <p:txBody>
          <a:bodyPr lIns="117314" tIns="58656" rIns="117314" bIns="58656">
            <a:spAutoFit/>
          </a:bodyPr>
          <a:lstStyle/>
          <a:p>
            <a:pPr marL="170081" indent="-170081" defTabSz="1163353">
              <a:buClr>
                <a:srgbClr val="FFFFFF"/>
              </a:buClr>
              <a:buFont typeface="Arial" pitchFamily="34" charset="0"/>
              <a:buChar char="•"/>
            </a:pPr>
            <a:r>
              <a:rPr lang="en-US" sz="2300" dirty="0" err="1">
                <a:solidFill>
                  <a:srgbClr val="FFFFFF"/>
                </a:solidFill>
                <a:cs typeface="Arial" pitchFamily="34" charset="0"/>
                <a:sym typeface="Arial" pitchFamily="34" charset="0"/>
              </a:rPr>
              <a:t>20Gbps</a:t>
            </a:r>
            <a:r>
              <a:rPr lang="en-US" sz="2300" dirty="0">
                <a:solidFill>
                  <a:srgbClr val="FFFFFF"/>
                </a:solidFill>
                <a:cs typeface="Arial" pitchFamily="34" charset="0"/>
                <a:sym typeface="Arial" pitchFamily="34" charset="0"/>
              </a:rPr>
              <a:t> Monitoring</a:t>
            </a:r>
          </a:p>
        </p:txBody>
      </p:sp>
      <p:sp>
        <p:nvSpPr>
          <p:cNvPr id="107556" name="Text Box 114"/>
          <p:cNvSpPr txBox="1">
            <a:spLocks noChangeArrowheads="1"/>
          </p:cNvSpPr>
          <p:nvPr/>
        </p:nvSpPr>
        <p:spPr bwMode="auto">
          <a:xfrm>
            <a:off x="10568941" y="4166758"/>
            <a:ext cx="4061459" cy="520106"/>
          </a:xfrm>
          <a:prstGeom prst="rect">
            <a:avLst/>
          </a:prstGeom>
          <a:noFill/>
          <a:ln w="9525">
            <a:noFill/>
            <a:miter lim="800000"/>
            <a:headEnd/>
            <a:tailEnd/>
          </a:ln>
        </p:spPr>
        <p:txBody>
          <a:bodyPr lIns="117314" tIns="58656" rIns="117314" bIns="58656">
            <a:spAutoFit/>
          </a:bodyPr>
          <a:lstStyle/>
          <a:p>
            <a:pPr defTabSz="1163353" eaLnBrk="0" hangingPunct="0">
              <a:lnSpc>
                <a:spcPct val="90000"/>
              </a:lnSpc>
              <a:spcBef>
                <a:spcPct val="50000"/>
              </a:spcBef>
              <a:buClr>
                <a:srgbClr val="FFFFFF"/>
              </a:buClr>
            </a:pPr>
            <a:r>
              <a:rPr lang="en-US" sz="2900" b="1" dirty="0">
                <a:solidFill>
                  <a:srgbClr val="FFFFFF"/>
                </a:solidFill>
                <a:cs typeface="Arial" pitchFamily="34" charset="0"/>
                <a:sym typeface="Arial" pitchFamily="34" charset="0"/>
              </a:rPr>
              <a:t>NG NAM For  </a:t>
            </a:r>
            <a:r>
              <a:rPr lang="en-US" sz="2900" b="1" dirty="0" err="1">
                <a:solidFill>
                  <a:srgbClr val="FFFFFF"/>
                </a:solidFill>
                <a:cs typeface="Arial" pitchFamily="34" charset="0"/>
                <a:sym typeface="Arial" pitchFamily="34" charset="0"/>
              </a:rPr>
              <a:t>N7K</a:t>
            </a:r>
            <a:endParaRPr lang="en-US" sz="2900" b="1" dirty="0">
              <a:solidFill>
                <a:srgbClr val="FFFFFF"/>
              </a:solidFill>
              <a:cs typeface="Arial" pitchFamily="34" charset="0"/>
              <a:sym typeface="Arial" pitchFamily="34" charset="0"/>
            </a:endParaRPr>
          </a:p>
        </p:txBody>
      </p:sp>
      <p:sp>
        <p:nvSpPr>
          <p:cNvPr id="179249" name="Notched Right Arrow 54"/>
          <p:cNvSpPr>
            <a:spLocks noChangeArrowheads="1"/>
          </p:cNvSpPr>
          <p:nvPr/>
        </p:nvSpPr>
        <p:spPr bwMode="auto">
          <a:xfrm>
            <a:off x="8534400" y="6452758"/>
            <a:ext cx="2075181" cy="581026"/>
          </a:xfrm>
          <a:prstGeom prst="notchedRightArrow">
            <a:avLst>
              <a:gd name="adj1" fmla="val 50000"/>
              <a:gd name="adj2" fmla="val 50002"/>
            </a:avLst>
          </a:prstGeom>
          <a:gradFill rotWithShape="0">
            <a:gsLst>
              <a:gs pos="0">
                <a:srgbClr val="008FD2"/>
              </a:gs>
              <a:gs pos="100000">
                <a:srgbClr val="8FCEFF"/>
              </a:gs>
            </a:gsLst>
            <a:lin ang="16200000"/>
          </a:gradFill>
          <a:ln w="9525">
            <a:solidFill>
              <a:srgbClr val="0082B7"/>
            </a:solidFill>
            <a:miter lim="800000"/>
            <a:headEnd/>
            <a:tailEnd/>
          </a:ln>
          <a:effectLst>
            <a:outerShdw dist="23000" dir="5400000" rotWithShape="0">
              <a:srgbClr val="000000">
                <a:alpha val="34998"/>
              </a:srgbClr>
            </a:outerShdw>
          </a:effectLst>
        </p:spPr>
        <p:txBody>
          <a:bodyPr lIns="130622" tIns="65311" rIns="130622" bIns="65311" anchor="ctr"/>
          <a:lstStyle/>
          <a:p>
            <a:pPr algn="ctr">
              <a:buClr>
                <a:srgbClr val="FFFFFF"/>
              </a:buClr>
              <a:buFont typeface="Arial" pitchFamily="34" charset="0"/>
              <a:buNone/>
              <a:defRPr/>
            </a:pPr>
            <a:endParaRPr lang="en-US">
              <a:solidFill>
                <a:srgbClr val="FFFFFF"/>
              </a:solidFill>
              <a:ea typeface="ＭＳ Ｐゴシック" charset="-128"/>
              <a:sym typeface="Arial" pitchFamily="34" charset="0"/>
            </a:endParaRPr>
          </a:p>
        </p:txBody>
      </p:sp>
      <p:sp>
        <p:nvSpPr>
          <p:cNvPr id="107558" name="Rectangle 23"/>
          <p:cNvSpPr>
            <a:spLocks noChangeArrowheads="1"/>
          </p:cNvSpPr>
          <p:nvPr/>
        </p:nvSpPr>
        <p:spPr bwMode="auto">
          <a:xfrm>
            <a:off x="10607040" y="6403228"/>
            <a:ext cx="3779520" cy="826344"/>
          </a:xfrm>
          <a:prstGeom prst="rect">
            <a:avLst/>
          </a:prstGeom>
          <a:noFill/>
          <a:ln w="9525">
            <a:noFill/>
            <a:miter lim="800000"/>
            <a:headEnd/>
            <a:tailEnd/>
          </a:ln>
        </p:spPr>
        <p:txBody>
          <a:bodyPr lIns="117314" tIns="58656" rIns="117314" bIns="58656">
            <a:spAutoFit/>
          </a:bodyPr>
          <a:lstStyle/>
          <a:p>
            <a:pPr marL="170081" indent="-170081" defTabSz="1163353">
              <a:buClr>
                <a:srgbClr val="FFFFFF"/>
              </a:buClr>
              <a:buFont typeface="Arial" pitchFamily="34" charset="0"/>
              <a:buChar char="•"/>
            </a:pPr>
            <a:r>
              <a:rPr lang="en-US" sz="2300" dirty="0" err="1">
                <a:solidFill>
                  <a:srgbClr val="FFFFFF"/>
                </a:solidFill>
                <a:cs typeface="Arial" pitchFamily="34" charset="0"/>
                <a:sym typeface="Arial" pitchFamily="34" charset="0"/>
              </a:rPr>
              <a:t>40Gbps</a:t>
            </a:r>
            <a:r>
              <a:rPr lang="en-US" sz="2300" dirty="0">
                <a:solidFill>
                  <a:srgbClr val="FFFFFF"/>
                </a:solidFill>
                <a:cs typeface="Arial" pitchFamily="34" charset="0"/>
                <a:sym typeface="Arial" pitchFamily="34" charset="0"/>
              </a:rPr>
              <a:t> Forwarding</a:t>
            </a:r>
          </a:p>
          <a:p>
            <a:pPr marL="170081" indent="-170081" defTabSz="1163353">
              <a:buClr>
                <a:srgbClr val="FFFFFF"/>
              </a:buClr>
              <a:buFont typeface="Arial" pitchFamily="34" charset="0"/>
              <a:buChar char="•"/>
            </a:pPr>
            <a:r>
              <a:rPr lang="en-US" sz="2300" dirty="0" err="1">
                <a:solidFill>
                  <a:srgbClr val="FFFFFF"/>
                </a:solidFill>
                <a:cs typeface="Arial" pitchFamily="34" charset="0"/>
                <a:sym typeface="Arial" pitchFamily="34" charset="0"/>
              </a:rPr>
              <a:t>300K</a:t>
            </a:r>
            <a:r>
              <a:rPr lang="en-US" sz="2300" dirty="0">
                <a:solidFill>
                  <a:srgbClr val="FFFFFF"/>
                </a:solidFill>
                <a:cs typeface="Arial" pitchFamily="34" charset="0"/>
                <a:sym typeface="Arial" pitchFamily="34" charset="0"/>
              </a:rPr>
              <a:t> CPS</a:t>
            </a:r>
          </a:p>
        </p:txBody>
      </p:sp>
      <p:sp>
        <p:nvSpPr>
          <p:cNvPr id="179253" name="Oval 58"/>
          <p:cNvSpPr>
            <a:spLocks noChangeArrowheads="1"/>
          </p:cNvSpPr>
          <p:nvPr/>
        </p:nvSpPr>
        <p:spPr bwMode="auto">
          <a:xfrm>
            <a:off x="11000741" y="3404758"/>
            <a:ext cx="2537459" cy="853440"/>
          </a:xfrm>
          <a:prstGeom prst="ellipse">
            <a:avLst/>
          </a:prstGeom>
          <a:gradFill rotWithShape="0">
            <a:gsLst>
              <a:gs pos="0">
                <a:srgbClr val="008FD2"/>
              </a:gs>
              <a:gs pos="100000">
                <a:srgbClr val="8FCEFF"/>
              </a:gs>
            </a:gsLst>
            <a:lin ang="16200000"/>
          </a:gradFill>
          <a:ln w="9525">
            <a:solidFill>
              <a:srgbClr val="0082B7"/>
            </a:solidFill>
            <a:round/>
            <a:headEnd/>
            <a:tailEnd/>
          </a:ln>
          <a:effectLst>
            <a:outerShdw dist="23000" dir="5400000" rotWithShape="0">
              <a:srgbClr val="000000">
                <a:alpha val="34998"/>
              </a:srgbClr>
            </a:outerShdw>
          </a:effectLst>
        </p:spPr>
        <p:txBody>
          <a:bodyPr lIns="130622" tIns="65311" rIns="130622" bIns="65311" anchor="ctr"/>
          <a:lstStyle/>
          <a:p>
            <a:pPr algn="ctr">
              <a:buClr>
                <a:srgbClr val="FFFFFF"/>
              </a:buClr>
              <a:buFont typeface="Arial" pitchFamily="34" charset="0"/>
              <a:buNone/>
              <a:defRPr/>
            </a:pPr>
            <a:endParaRPr lang="en-US">
              <a:solidFill>
                <a:srgbClr val="FFFFFF"/>
              </a:solidFill>
              <a:ea typeface="ＭＳ Ｐゴシック" charset="-128"/>
              <a:sym typeface="Arial" pitchFamily="34" charset="0"/>
            </a:endParaRPr>
          </a:p>
        </p:txBody>
      </p:sp>
      <p:pic>
        <p:nvPicPr>
          <p:cNvPr id="107562" name="Picture 65" descr="nam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1267441" y="3526678"/>
            <a:ext cx="2138680" cy="634366"/>
          </a:xfrm>
          <a:prstGeom prst="rect">
            <a:avLst/>
          </a:prstGeom>
          <a:noFill/>
          <a:ln w="9525">
            <a:noFill/>
            <a:miter lim="800000"/>
            <a:headEnd/>
            <a:tailEnd/>
          </a:ln>
        </p:spPr>
      </p:pic>
      <p:sp>
        <p:nvSpPr>
          <p:cNvPr id="107563" name="TextBox 60"/>
          <p:cNvSpPr txBox="1">
            <a:spLocks noChangeArrowheads="1"/>
          </p:cNvSpPr>
          <p:nvPr/>
        </p:nvSpPr>
        <p:spPr bwMode="auto">
          <a:xfrm>
            <a:off x="11884661" y="3585734"/>
            <a:ext cx="616456" cy="532007"/>
          </a:xfrm>
          <a:prstGeom prst="rect">
            <a:avLst/>
          </a:prstGeom>
          <a:noFill/>
          <a:ln w="9525">
            <a:noFill/>
            <a:miter lim="800000"/>
            <a:headEnd/>
            <a:tailEnd/>
          </a:ln>
        </p:spPr>
        <p:txBody>
          <a:bodyPr wrap="none" lIns="130622" tIns="65311" rIns="130622" bIns="65311">
            <a:spAutoFit/>
          </a:bodyPr>
          <a:lstStyle/>
          <a:p>
            <a:pPr>
              <a:buClr>
                <a:srgbClr val="FFFFFF"/>
              </a:buClr>
              <a:buFont typeface="Arial" pitchFamily="34" charset="0"/>
              <a:buNone/>
            </a:pPr>
            <a:r>
              <a:rPr lang="en-US">
                <a:solidFill>
                  <a:srgbClr val="FFFFFF"/>
                </a:solidFill>
                <a:cs typeface="Arial" pitchFamily="34" charset="0"/>
                <a:sym typeface="Arial" pitchFamily="34" charset="0"/>
              </a:rPr>
              <a:t>2x</a:t>
            </a:r>
          </a:p>
        </p:txBody>
      </p:sp>
      <p:sp>
        <p:nvSpPr>
          <p:cNvPr id="179256" name="Oval 61"/>
          <p:cNvSpPr>
            <a:spLocks noChangeArrowheads="1"/>
          </p:cNvSpPr>
          <p:nvPr/>
        </p:nvSpPr>
        <p:spPr bwMode="auto">
          <a:xfrm>
            <a:off x="10977881" y="5399294"/>
            <a:ext cx="2537461" cy="853440"/>
          </a:xfrm>
          <a:prstGeom prst="ellipse">
            <a:avLst/>
          </a:prstGeom>
          <a:gradFill rotWithShape="0">
            <a:gsLst>
              <a:gs pos="0">
                <a:srgbClr val="008FD2"/>
              </a:gs>
              <a:gs pos="100000">
                <a:srgbClr val="8FCEFF"/>
              </a:gs>
            </a:gsLst>
            <a:lin ang="16200000"/>
          </a:gradFill>
          <a:ln w="9525">
            <a:solidFill>
              <a:srgbClr val="0082B7"/>
            </a:solidFill>
            <a:round/>
            <a:headEnd/>
            <a:tailEnd/>
          </a:ln>
          <a:effectLst>
            <a:outerShdw dist="23000" dir="5400000" rotWithShape="0">
              <a:srgbClr val="000000">
                <a:alpha val="34998"/>
              </a:srgbClr>
            </a:outerShdw>
          </a:effectLst>
        </p:spPr>
        <p:txBody>
          <a:bodyPr lIns="130622" tIns="65311" rIns="130622" bIns="65311" anchor="ctr"/>
          <a:lstStyle/>
          <a:p>
            <a:pPr algn="ctr">
              <a:buClr>
                <a:srgbClr val="FFFFFF"/>
              </a:buClr>
              <a:buFont typeface="Arial" pitchFamily="34" charset="0"/>
              <a:buNone/>
              <a:defRPr/>
            </a:pPr>
            <a:endParaRPr lang="en-US">
              <a:solidFill>
                <a:srgbClr val="FFFFFF"/>
              </a:solidFill>
              <a:ea typeface="ＭＳ Ｐゴシック" charset="-128"/>
              <a:sym typeface="Arial" pitchFamily="34" charset="0"/>
            </a:endParaRPr>
          </a:p>
        </p:txBody>
      </p:sp>
      <p:pic>
        <p:nvPicPr>
          <p:cNvPr id="107565" name="Picture 65" descr="nam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1244582" y="5521214"/>
            <a:ext cx="2138680" cy="634364"/>
          </a:xfrm>
          <a:prstGeom prst="rect">
            <a:avLst/>
          </a:prstGeom>
          <a:noFill/>
          <a:ln w="9525">
            <a:noFill/>
            <a:miter lim="800000"/>
            <a:headEnd/>
            <a:tailEnd/>
          </a:ln>
        </p:spPr>
      </p:pic>
      <p:sp>
        <p:nvSpPr>
          <p:cNvPr id="107566" name="TextBox 63"/>
          <p:cNvSpPr txBox="1">
            <a:spLocks noChangeArrowheads="1"/>
          </p:cNvSpPr>
          <p:nvPr/>
        </p:nvSpPr>
        <p:spPr bwMode="auto">
          <a:xfrm>
            <a:off x="11861800" y="5580268"/>
            <a:ext cx="616456" cy="532007"/>
          </a:xfrm>
          <a:prstGeom prst="rect">
            <a:avLst/>
          </a:prstGeom>
          <a:noFill/>
          <a:ln w="9525">
            <a:noFill/>
            <a:miter lim="800000"/>
            <a:headEnd/>
            <a:tailEnd/>
          </a:ln>
        </p:spPr>
        <p:txBody>
          <a:bodyPr wrap="none" lIns="130622" tIns="65311" rIns="130622" bIns="65311">
            <a:spAutoFit/>
          </a:bodyPr>
          <a:lstStyle/>
          <a:p>
            <a:pPr>
              <a:buClr>
                <a:srgbClr val="FFFFFF"/>
              </a:buClr>
              <a:buFont typeface="Arial" pitchFamily="34" charset="0"/>
              <a:buNone/>
            </a:pPr>
            <a:r>
              <a:rPr lang="en-US">
                <a:solidFill>
                  <a:srgbClr val="FFFFFF"/>
                </a:solidFill>
                <a:cs typeface="Arial" pitchFamily="34" charset="0"/>
                <a:sym typeface="Arial" pitchFamily="34" charset="0"/>
              </a:rPr>
              <a:t>2x</a:t>
            </a:r>
          </a:p>
        </p:txBody>
      </p:sp>
      <p:sp>
        <p:nvSpPr>
          <p:cNvPr id="67" name="Title 1"/>
          <p:cNvSpPr txBox="1">
            <a:spLocks/>
          </p:cNvSpPr>
          <p:nvPr/>
        </p:nvSpPr>
        <p:spPr>
          <a:xfrm>
            <a:off x="263613" y="220298"/>
            <a:ext cx="13742178"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Next Generation Service Module Strategy</a:t>
            </a:r>
            <a:b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3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descr="Z:\sugoswam\Sudeep Content\Work\Product Management\Pictures and Icons\Product\Nexus 5500\N5548P 48p Angled View.png"/>
          <p:cNvPicPr>
            <a:picLocks noChangeAspect="1" noChangeArrowheads="1"/>
          </p:cNvPicPr>
          <p:nvPr/>
        </p:nvPicPr>
        <p:blipFill>
          <a:blip r:embed="rId3" cstate="print"/>
          <a:srcRect/>
          <a:stretch>
            <a:fillRect/>
          </a:stretch>
        </p:blipFill>
        <p:spPr bwMode="auto">
          <a:xfrm>
            <a:off x="591821" y="381000"/>
            <a:ext cx="5839459" cy="3503296"/>
          </a:xfrm>
          <a:prstGeom prst="rect">
            <a:avLst/>
          </a:prstGeom>
          <a:noFill/>
          <a:ln w="9525">
            <a:noFill/>
            <a:miter lim="800000"/>
            <a:headEnd/>
            <a:tailEnd/>
          </a:ln>
        </p:spPr>
      </p:pic>
      <p:pic>
        <p:nvPicPr>
          <p:cNvPr id="30724" name="Picture 3" descr="Z:\sugoswam\Sudeep Content\Work\Product Management\Pictures and Icons\Product\Nexus 5500\N5548UP - Angled.png"/>
          <p:cNvPicPr>
            <a:picLocks noChangeAspect="1" noChangeArrowheads="1"/>
          </p:cNvPicPr>
          <p:nvPr/>
        </p:nvPicPr>
        <p:blipFill>
          <a:blip r:embed="rId4" cstate="print"/>
          <a:srcRect/>
          <a:stretch>
            <a:fillRect/>
          </a:stretch>
        </p:blipFill>
        <p:spPr bwMode="auto">
          <a:xfrm>
            <a:off x="7696200" y="1674496"/>
            <a:ext cx="5720080" cy="893444"/>
          </a:xfrm>
          <a:prstGeom prst="rect">
            <a:avLst/>
          </a:prstGeom>
          <a:noFill/>
          <a:ln w="9525">
            <a:noFill/>
            <a:miter lim="800000"/>
            <a:headEnd/>
            <a:tailEnd/>
          </a:ln>
        </p:spPr>
      </p:pic>
      <p:pic>
        <p:nvPicPr>
          <p:cNvPr id="30725" name="Picture 4" descr="Z:\sugoswam\Sudeep Content\Work\Product Management\Pictures and Icons\Product\Nexus 5500\N5596-Side-L3-no-gem.png"/>
          <p:cNvPicPr>
            <a:picLocks noChangeAspect="1" noChangeArrowheads="1"/>
          </p:cNvPicPr>
          <p:nvPr/>
        </p:nvPicPr>
        <p:blipFill>
          <a:blip r:embed="rId5" cstate="print"/>
          <a:srcRect/>
          <a:stretch>
            <a:fillRect/>
          </a:stretch>
        </p:blipFill>
        <p:spPr bwMode="auto">
          <a:xfrm rot="258484">
            <a:off x="487681" y="5013960"/>
            <a:ext cx="6050280" cy="2286000"/>
          </a:xfrm>
          <a:prstGeom prst="rect">
            <a:avLst/>
          </a:prstGeom>
          <a:noFill/>
          <a:ln w="9525">
            <a:noFill/>
            <a:miter lim="800000"/>
            <a:headEnd/>
            <a:tailEnd/>
          </a:ln>
        </p:spPr>
      </p:pic>
      <p:sp>
        <p:nvSpPr>
          <p:cNvPr id="30726" name="Rounded Rectangle 10"/>
          <p:cNvSpPr>
            <a:spLocks noChangeArrowheads="1"/>
          </p:cNvSpPr>
          <p:nvPr/>
        </p:nvSpPr>
        <p:spPr bwMode="auto">
          <a:xfrm flipH="1">
            <a:off x="7421880" y="2076451"/>
            <a:ext cx="73661" cy="2769870"/>
          </a:xfrm>
          <a:prstGeom prst="roundRect">
            <a:avLst>
              <a:gd name="adj" fmla="val 50000"/>
            </a:avLst>
          </a:prstGeom>
          <a:gradFill rotWithShape="0">
            <a:gsLst>
              <a:gs pos="0">
                <a:srgbClr val="00B2F0"/>
              </a:gs>
              <a:gs pos="100000">
                <a:srgbClr val="96CA4B"/>
              </a:gs>
            </a:gsLst>
            <a:lin ang="5400000"/>
          </a:gradFill>
          <a:ln w="25400">
            <a:solidFill>
              <a:schemeClr val="tx1">
                <a:lumMod val="60000"/>
                <a:lumOff val="40000"/>
              </a:schemeClr>
            </a:solidFill>
            <a:round/>
            <a:headEnd/>
            <a:tailEnd/>
          </a:ln>
        </p:spPr>
        <p:txBody>
          <a:bodyPr lIns="130622" tIns="65311" rIns="130622" bIns="65311" anchor="ctr"/>
          <a:lstStyle/>
          <a:p>
            <a:pPr algn="ctr">
              <a:buClr>
                <a:srgbClr val="FFFFFF"/>
              </a:buClr>
              <a:buFont typeface="Arial" pitchFamily="34" charset="0"/>
              <a:buNone/>
            </a:pPr>
            <a:endParaRPr lang="en-US">
              <a:solidFill>
                <a:srgbClr val="FFFFFF"/>
              </a:solidFill>
              <a:cs typeface="Arial" pitchFamily="34" charset="0"/>
              <a:sym typeface="Arial" pitchFamily="34" charset="0"/>
            </a:endParaRPr>
          </a:p>
        </p:txBody>
      </p:sp>
      <p:sp>
        <p:nvSpPr>
          <p:cNvPr id="30727" name="Rounded Rectangle 11"/>
          <p:cNvSpPr>
            <a:spLocks noChangeArrowheads="1"/>
          </p:cNvSpPr>
          <p:nvPr/>
        </p:nvSpPr>
        <p:spPr bwMode="auto">
          <a:xfrm rot="-5400000">
            <a:off x="7469188" y="-1738948"/>
            <a:ext cx="55246" cy="13225781"/>
          </a:xfrm>
          <a:prstGeom prst="roundRect">
            <a:avLst>
              <a:gd name="adj" fmla="val 50000"/>
            </a:avLst>
          </a:prstGeom>
          <a:gradFill rotWithShape="0">
            <a:gsLst>
              <a:gs pos="0">
                <a:srgbClr val="00B2F0"/>
              </a:gs>
              <a:gs pos="100000">
                <a:srgbClr val="96CA4B"/>
              </a:gs>
            </a:gsLst>
            <a:lin ang="5400000"/>
          </a:gradFill>
          <a:ln w="25400">
            <a:solidFill>
              <a:schemeClr val="tx1">
                <a:lumMod val="60000"/>
                <a:lumOff val="40000"/>
              </a:schemeClr>
            </a:solidFill>
            <a:round/>
            <a:headEnd/>
            <a:tailEnd/>
          </a:ln>
        </p:spPr>
        <p:txBody>
          <a:bodyPr lIns="130622" tIns="65311" rIns="130622" bIns="65311" anchor="ctr"/>
          <a:lstStyle/>
          <a:p>
            <a:pPr algn="ctr">
              <a:buClr>
                <a:srgbClr val="FFFFFF"/>
              </a:buClr>
              <a:buFont typeface="Arial" pitchFamily="34" charset="0"/>
              <a:buNone/>
            </a:pPr>
            <a:endParaRPr lang="en-US">
              <a:solidFill>
                <a:srgbClr val="FFFFFF"/>
              </a:solidFill>
              <a:cs typeface="Arial" pitchFamily="34" charset="0"/>
              <a:sym typeface="Arial" pitchFamily="34" charset="0"/>
            </a:endParaRPr>
          </a:p>
        </p:txBody>
      </p:sp>
      <p:sp>
        <p:nvSpPr>
          <p:cNvPr id="30728" name="Text Placeholder 5"/>
          <p:cNvSpPr txBox="1">
            <a:spLocks/>
          </p:cNvSpPr>
          <p:nvPr/>
        </p:nvSpPr>
        <p:spPr bwMode="auto">
          <a:xfrm>
            <a:off x="7840981" y="3021330"/>
            <a:ext cx="6459219" cy="1724026"/>
          </a:xfrm>
          <a:prstGeom prst="rect">
            <a:avLst/>
          </a:prstGeom>
          <a:noFill/>
          <a:ln w="9525">
            <a:noFill/>
            <a:miter lim="800000"/>
            <a:headEnd/>
            <a:tailEnd/>
          </a:ln>
        </p:spPr>
        <p:txBody>
          <a:bodyPr lIns="130622" tIns="65311" rIns="130622" bIns="65311"/>
          <a:lstStyle/>
          <a:p>
            <a:pPr marL="326555" indent="-326555">
              <a:lnSpc>
                <a:spcPct val="95000"/>
              </a:lnSpc>
              <a:spcBef>
                <a:spcPts val="2054"/>
              </a:spcBef>
              <a:buClr>
                <a:schemeClr val="tx2"/>
              </a:buClr>
              <a:buSzPct val="90000"/>
              <a:buFont typeface="Arial" pitchFamily="34" charset="0"/>
              <a:buChar char="•"/>
            </a:pPr>
            <a:r>
              <a:rPr lang="en-US" sz="2300" dirty="0">
                <a:solidFill>
                  <a:schemeClr val="bg1"/>
                </a:solidFill>
                <a:cs typeface="Arial" pitchFamily="34" charset="0"/>
                <a:sym typeface="Arial" pitchFamily="34" charset="0"/>
              </a:rPr>
              <a:t>Base 32 ports are “Unified” Ports</a:t>
            </a:r>
          </a:p>
          <a:p>
            <a:pPr marL="326555" indent="-326555">
              <a:lnSpc>
                <a:spcPct val="95000"/>
              </a:lnSpc>
              <a:spcBef>
                <a:spcPts val="2054"/>
              </a:spcBef>
              <a:buClr>
                <a:schemeClr val="tx2"/>
              </a:buClr>
              <a:buSzPct val="90000"/>
              <a:buFont typeface="Arial" pitchFamily="34" charset="0"/>
              <a:buChar char="•"/>
            </a:pPr>
            <a:r>
              <a:rPr lang="en-US" sz="2300" dirty="0">
                <a:solidFill>
                  <a:schemeClr val="bg1"/>
                </a:solidFill>
                <a:cs typeface="Arial" pitchFamily="34" charset="0"/>
                <a:sym typeface="Arial" pitchFamily="34" charset="0"/>
              </a:rPr>
              <a:t>1 Expansion Slot</a:t>
            </a:r>
          </a:p>
          <a:p>
            <a:pPr marL="326555" indent="-326555">
              <a:lnSpc>
                <a:spcPct val="95000"/>
              </a:lnSpc>
              <a:spcBef>
                <a:spcPts val="2054"/>
              </a:spcBef>
              <a:buClr>
                <a:schemeClr val="tx2"/>
              </a:buClr>
              <a:buSzPct val="90000"/>
              <a:buFont typeface="Arial" pitchFamily="34" charset="0"/>
              <a:buChar char="•"/>
            </a:pPr>
            <a:r>
              <a:rPr lang="en-US" sz="2300" dirty="0">
                <a:solidFill>
                  <a:schemeClr val="bg1"/>
                </a:solidFill>
                <a:cs typeface="Arial" pitchFamily="34" charset="0"/>
                <a:sym typeface="Arial" pitchFamily="34" charset="0"/>
              </a:rPr>
              <a:t>2 </a:t>
            </a:r>
            <a:r>
              <a:rPr lang="en-US" sz="2300" dirty="0" err="1">
                <a:solidFill>
                  <a:schemeClr val="bg1"/>
                </a:solidFill>
                <a:cs typeface="Arial" pitchFamily="34" charset="0"/>
                <a:sym typeface="Arial" pitchFamily="34" charset="0"/>
              </a:rPr>
              <a:t>750W</a:t>
            </a:r>
            <a:r>
              <a:rPr lang="en-US" sz="2300" dirty="0">
                <a:solidFill>
                  <a:schemeClr val="bg1"/>
                </a:solidFill>
                <a:cs typeface="Arial" pitchFamily="34" charset="0"/>
                <a:sym typeface="Arial" pitchFamily="34" charset="0"/>
              </a:rPr>
              <a:t> PS, 2 Fans</a:t>
            </a:r>
          </a:p>
        </p:txBody>
      </p:sp>
      <p:pic>
        <p:nvPicPr>
          <p:cNvPr id="30729" name="Title 1"/>
          <p:cNvPicPr>
            <a:picLocks noChangeArrowheads="1"/>
          </p:cNvPicPr>
          <p:nvPr/>
        </p:nvPicPr>
        <p:blipFill>
          <a:blip r:embed="rId6" cstate="print"/>
          <a:srcRect/>
          <a:stretch>
            <a:fillRect/>
          </a:stretch>
        </p:blipFill>
        <p:spPr bwMode="auto">
          <a:xfrm>
            <a:off x="1871981" y="2457450"/>
            <a:ext cx="4000499" cy="497206"/>
          </a:xfrm>
          <a:prstGeom prst="rect">
            <a:avLst/>
          </a:prstGeom>
          <a:noFill/>
          <a:ln w="9525">
            <a:noFill/>
            <a:miter lim="800000"/>
            <a:headEnd/>
            <a:tailEnd/>
          </a:ln>
        </p:spPr>
      </p:pic>
      <p:pic>
        <p:nvPicPr>
          <p:cNvPr id="30730" name="Title 1"/>
          <p:cNvPicPr>
            <a:picLocks noChangeArrowheads="1"/>
          </p:cNvPicPr>
          <p:nvPr/>
        </p:nvPicPr>
        <p:blipFill>
          <a:blip r:embed="rId7" cstate="print"/>
          <a:srcRect/>
          <a:stretch>
            <a:fillRect/>
          </a:stretch>
        </p:blipFill>
        <p:spPr bwMode="auto">
          <a:xfrm>
            <a:off x="8677796" y="1125164"/>
            <a:ext cx="3915985" cy="475037"/>
          </a:xfrm>
          <a:prstGeom prst="rect">
            <a:avLst/>
          </a:prstGeom>
          <a:noFill/>
          <a:ln w="9525">
            <a:noFill/>
            <a:miter lim="800000"/>
            <a:headEnd/>
            <a:tailEnd/>
          </a:ln>
        </p:spPr>
      </p:pic>
      <p:pic>
        <p:nvPicPr>
          <p:cNvPr id="30731" name="Title 1"/>
          <p:cNvPicPr>
            <a:picLocks noChangeArrowheads="1"/>
          </p:cNvPicPr>
          <p:nvPr/>
        </p:nvPicPr>
        <p:blipFill>
          <a:blip r:embed="rId8" cstate="print"/>
          <a:srcRect/>
          <a:stretch>
            <a:fillRect/>
          </a:stretch>
        </p:blipFill>
        <p:spPr bwMode="auto">
          <a:xfrm>
            <a:off x="1924167" y="7144097"/>
            <a:ext cx="4264659" cy="497206"/>
          </a:xfrm>
          <a:prstGeom prst="rect">
            <a:avLst/>
          </a:prstGeom>
          <a:noFill/>
          <a:ln w="9525">
            <a:noFill/>
            <a:miter lim="800000"/>
            <a:headEnd/>
            <a:tailEnd/>
          </a:ln>
        </p:spPr>
      </p:pic>
      <p:sp>
        <p:nvSpPr>
          <p:cNvPr id="30732" name="Text Placeholder 5"/>
          <p:cNvSpPr txBox="1">
            <a:spLocks/>
          </p:cNvSpPr>
          <p:nvPr/>
        </p:nvSpPr>
        <p:spPr bwMode="auto">
          <a:xfrm>
            <a:off x="848361" y="3021330"/>
            <a:ext cx="6459221" cy="1724026"/>
          </a:xfrm>
          <a:prstGeom prst="rect">
            <a:avLst/>
          </a:prstGeom>
          <a:noFill/>
          <a:ln w="9525">
            <a:noFill/>
            <a:miter lim="800000"/>
            <a:headEnd/>
            <a:tailEnd/>
          </a:ln>
        </p:spPr>
        <p:txBody>
          <a:bodyPr lIns="130622" tIns="65311" rIns="130622" bIns="65311"/>
          <a:lstStyle/>
          <a:p>
            <a:pPr marL="326555" indent="-326555">
              <a:lnSpc>
                <a:spcPct val="95000"/>
              </a:lnSpc>
              <a:spcBef>
                <a:spcPts val="2054"/>
              </a:spcBef>
              <a:buClr>
                <a:schemeClr val="tx2"/>
              </a:buClr>
              <a:buSzPct val="90000"/>
              <a:buFont typeface="Arial" pitchFamily="34" charset="0"/>
              <a:buChar char="•"/>
            </a:pPr>
            <a:r>
              <a:rPr lang="en-US" sz="2300" dirty="0">
                <a:solidFill>
                  <a:schemeClr val="bg1"/>
                </a:solidFill>
                <a:cs typeface="Arial" pitchFamily="34" charset="0"/>
                <a:sym typeface="Arial" pitchFamily="34" charset="0"/>
              </a:rPr>
              <a:t>Base 32 ports are Ethernet/</a:t>
            </a:r>
            <a:r>
              <a:rPr lang="en-US" sz="2300" dirty="0" err="1">
                <a:solidFill>
                  <a:schemeClr val="bg1"/>
                </a:solidFill>
                <a:cs typeface="Arial" pitchFamily="34" charset="0"/>
                <a:sym typeface="Arial" pitchFamily="34" charset="0"/>
              </a:rPr>
              <a:t>FCoE</a:t>
            </a:r>
            <a:r>
              <a:rPr lang="en-US" sz="2300" dirty="0">
                <a:solidFill>
                  <a:schemeClr val="bg1"/>
                </a:solidFill>
                <a:cs typeface="Arial" pitchFamily="34" charset="0"/>
                <a:sym typeface="Arial" pitchFamily="34" charset="0"/>
              </a:rPr>
              <a:t> Ports</a:t>
            </a:r>
          </a:p>
          <a:p>
            <a:pPr marL="326555" indent="-326555">
              <a:lnSpc>
                <a:spcPct val="95000"/>
              </a:lnSpc>
              <a:spcBef>
                <a:spcPts val="2054"/>
              </a:spcBef>
              <a:buClr>
                <a:schemeClr val="tx2"/>
              </a:buClr>
              <a:buSzPct val="90000"/>
              <a:buFont typeface="Arial" pitchFamily="34" charset="0"/>
              <a:buChar char="•"/>
            </a:pPr>
            <a:r>
              <a:rPr lang="en-US" sz="2300" dirty="0">
                <a:solidFill>
                  <a:schemeClr val="bg1"/>
                </a:solidFill>
                <a:cs typeface="Arial" pitchFamily="34" charset="0"/>
                <a:sym typeface="Arial" pitchFamily="34" charset="0"/>
              </a:rPr>
              <a:t>1 Expansion Slot</a:t>
            </a:r>
          </a:p>
          <a:p>
            <a:pPr marL="326555" indent="-326555">
              <a:lnSpc>
                <a:spcPct val="95000"/>
              </a:lnSpc>
              <a:spcBef>
                <a:spcPts val="2054"/>
              </a:spcBef>
              <a:buClr>
                <a:schemeClr val="tx2"/>
              </a:buClr>
              <a:buSzPct val="90000"/>
              <a:buFont typeface="Arial" pitchFamily="34" charset="0"/>
              <a:buChar char="•"/>
            </a:pPr>
            <a:r>
              <a:rPr lang="en-US" sz="2300" dirty="0">
                <a:solidFill>
                  <a:schemeClr val="bg1"/>
                </a:solidFill>
                <a:cs typeface="Arial" pitchFamily="34" charset="0"/>
                <a:sym typeface="Arial" pitchFamily="34" charset="0"/>
              </a:rPr>
              <a:t>2 </a:t>
            </a:r>
            <a:r>
              <a:rPr lang="en-US" sz="2300" dirty="0" err="1">
                <a:solidFill>
                  <a:schemeClr val="bg1"/>
                </a:solidFill>
                <a:cs typeface="Arial" pitchFamily="34" charset="0"/>
                <a:sym typeface="Arial" pitchFamily="34" charset="0"/>
              </a:rPr>
              <a:t>750W</a:t>
            </a:r>
            <a:r>
              <a:rPr lang="en-US" sz="2300" dirty="0">
                <a:solidFill>
                  <a:schemeClr val="bg1"/>
                </a:solidFill>
                <a:cs typeface="Arial" pitchFamily="34" charset="0"/>
                <a:sym typeface="Arial" pitchFamily="34" charset="0"/>
              </a:rPr>
              <a:t> PS, 2 Fans</a:t>
            </a:r>
          </a:p>
        </p:txBody>
      </p:sp>
      <p:sp>
        <p:nvSpPr>
          <p:cNvPr id="30733" name="Text Placeholder 5"/>
          <p:cNvSpPr txBox="1">
            <a:spLocks/>
          </p:cNvSpPr>
          <p:nvPr/>
        </p:nvSpPr>
        <p:spPr bwMode="auto">
          <a:xfrm>
            <a:off x="7307581" y="5505450"/>
            <a:ext cx="6461760" cy="1724026"/>
          </a:xfrm>
          <a:prstGeom prst="rect">
            <a:avLst/>
          </a:prstGeom>
          <a:noFill/>
          <a:ln w="9525">
            <a:noFill/>
            <a:miter lim="800000"/>
            <a:headEnd/>
            <a:tailEnd/>
          </a:ln>
        </p:spPr>
        <p:txBody>
          <a:bodyPr lIns="130622" tIns="65311" rIns="130622" bIns="65311"/>
          <a:lstStyle/>
          <a:p>
            <a:pPr marL="326555" indent="-326555">
              <a:lnSpc>
                <a:spcPct val="95000"/>
              </a:lnSpc>
              <a:spcBef>
                <a:spcPts val="2054"/>
              </a:spcBef>
              <a:buClr>
                <a:schemeClr val="tx2"/>
              </a:buClr>
              <a:buSzPct val="90000"/>
              <a:buFont typeface="Arial" pitchFamily="34" charset="0"/>
              <a:buChar char="•"/>
            </a:pPr>
            <a:r>
              <a:rPr lang="en-US" sz="2300" dirty="0">
                <a:solidFill>
                  <a:schemeClr val="bg1"/>
                </a:solidFill>
                <a:cs typeface="Arial" pitchFamily="34" charset="0"/>
                <a:sym typeface="Arial" pitchFamily="34" charset="0"/>
              </a:rPr>
              <a:t>Base 48 ports are “Unified” Ports</a:t>
            </a:r>
          </a:p>
          <a:p>
            <a:pPr marL="326555" indent="-326555">
              <a:lnSpc>
                <a:spcPct val="95000"/>
              </a:lnSpc>
              <a:spcBef>
                <a:spcPts val="2054"/>
              </a:spcBef>
              <a:buClr>
                <a:schemeClr val="tx2"/>
              </a:buClr>
              <a:buSzPct val="90000"/>
              <a:buFont typeface="Arial" pitchFamily="34" charset="0"/>
              <a:buChar char="•"/>
            </a:pPr>
            <a:r>
              <a:rPr lang="en-US" sz="2300" dirty="0">
                <a:solidFill>
                  <a:schemeClr val="bg1"/>
                </a:solidFill>
                <a:cs typeface="Arial" pitchFamily="34" charset="0"/>
                <a:sym typeface="Arial" pitchFamily="34" charset="0"/>
              </a:rPr>
              <a:t>3 Expansion Slots</a:t>
            </a:r>
          </a:p>
          <a:p>
            <a:pPr marL="326555" indent="-326555">
              <a:lnSpc>
                <a:spcPct val="95000"/>
              </a:lnSpc>
              <a:spcBef>
                <a:spcPts val="2054"/>
              </a:spcBef>
              <a:buClr>
                <a:schemeClr val="tx2"/>
              </a:buClr>
              <a:buSzPct val="90000"/>
              <a:buFont typeface="Arial" pitchFamily="34" charset="0"/>
              <a:buChar char="•"/>
            </a:pPr>
            <a:r>
              <a:rPr lang="en-US" sz="2300" dirty="0">
                <a:solidFill>
                  <a:schemeClr val="bg1"/>
                </a:solidFill>
                <a:cs typeface="Arial" pitchFamily="34" charset="0"/>
                <a:sym typeface="Arial" pitchFamily="34" charset="0"/>
              </a:rPr>
              <a:t>2 </a:t>
            </a:r>
            <a:r>
              <a:rPr lang="en-US" sz="2300" dirty="0" err="1">
                <a:solidFill>
                  <a:schemeClr val="bg1"/>
                </a:solidFill>
                <a:cs typeface="Arial" pitchFamily="34" charset="0"/>
                <a:sym typeface="Arial" pitchFamily="34" charset="0"/>
              </a:rPr>
              <a:t>1100W</a:t>
            </a:r>
            <a:r>
              <a:rPr lang="en-US" sz="2300" dirty="0">
                <a:solidFill>
                  <a:schemeClr val="bg1"/>
                </a:solidFill>
                <a:cs typeface="Arial" pitchFamily="34" charset="0"/>
                <a:sym typeface="Arial" pitchFamily="34" charset="0"/>
              </a:rPr>
              <a:t> PS, 4 Fans</a:t>
            </a:r>
          </a:p>
        </p:txBody>
      </p:sp>
      <p:sp>
        <p:nvSpPr>
          <p:cNvPr id="29710" name="Oval 19"/>
          <p:cNvSpPr>
            <a:spLocks noChangeArrowheads="1"/>
          </p:cNvSpPr>
          <p:nvPr/>
        </p:nvSpPr>
        <p:spPr bwMode="auto">
          <a:xfrm>
            <a:off x="4566921" y="3507106"/>
            <a:ext cx="2435861" cy="986790"/>
          </a:xfrm>
          <a:prstGeom prst="ellipse">
            <a:avLst/>
          </a:prstGeom>
          <a:solidFill>
            <a:schemeClr val="tx1">
              <a:lumMod val="75000"/>
            </a:schemeClr>
          </a:solidFill>
          <a:ln w="9525">
            <a:solidFill>
              <a:schemeClr val="tx1">
                <a:lumMod val="60000"/>
                <a:lumOff val="40000"/>
              </a:schemeClr>
            </a:solidFill>
            <a:round/>
            <a:headEnd/>
            <a:tailEnd/>
          </a:ln>
          <a:effectLst>
            <a:outerShdw dist="38100" dir="8100000" algn="tr" rotWithShape="0">
              <a:srgbClr val="000000">
                <a:alpha val="39999"/>
              </a:srgbClr>
            </a:outerShdw>
          </a:effectLst>
        </p:spPr>
        <p:txBody>
          <a:bodyPr wrap="none" lIns="117314" tIns="58656" rIns="117314" bIns="58656" anchor="ctr"/>
          <a:lstStyle/>
          <a:p>
            <a:pPr algn="ctr" defTabSz="1163353" eaLnBrk="0" hangingPunct="0">
              <a:lnSpc>
                <a:spcPct val="90000"/>
              </a:lnSpc>
              <a:buClr>
                <a:srgbClr val="FFFFFF"/>
              </a:buClr>
              <a:defRPr/>
            </a:pPr>
            <a:r>
              <a:rPr lang="en-US" sz="2000" dirty="0">
                <a:solidFill>
                  <a:srgbClr val="FFFFFF"/>
                </a:solidFill>
                <a:latin typeface="Arial" charset="0"/>
                <a:cs typeface="Arial" charset="0"/>
                <a:sym typeface="Arial" charset="0"/>
              </a:rPr>
              <a:t>List Price (</a:t>
            </a:r>
            <a:r>
              <a:rPr lang="en-US" sz="2000" dirty="0" err="1">
                <a:solidFill>
                  <a:srgbClr val="FFFFFF"/>
                </a:solidFill>
                <a:latin typeface="Arial" charset="0"/>
                <a:cs typeface="Arial" charset="0"/>
                <a:sym typeface="Arial" charset="0"/>
              </a:rPr>
              <a:t>32p</a:t>
            </a:r>
            <a:r>
              <a:rPr lang="en-US" sz="2000" dirty="0">
                <a:solidFill>
                  <a:srgbClr val="FFFFFF"/>
                </a:solidFill>
                <a:latin typeface="Arial" charset="0"/>
                <a:cs typeface="Arial" charset="0"/>
                <a:sym typeface="Arial" charset="0"/>
              </a:rPr>
              <a:t>)</a:t>
            </a:r>
            <a:br>
              <a:rPr lang="en-US" sz="2000" dirty="0">
                <a:solidFill>
                  <a:srgbClr val="FFFFFF"/>
                </a:solidFill>
                <a:latin typeface="Arial" charset="0"/>
                <a:cs typeface="Arial" charset="0"/>
                <a:sym typeface="Arial" charset="0"/>
              </a:rPr>
            </a:br>
            <a:r>
              <a:rPr lang="en-US" sz="2000" dirty="0">
                <a:solidFill>
                  <a:srgbClr val="FFFFFF"/>
                </a:solidFill>
                <a:latin typeface="Arial" charset="0"/>
                <a:cs typeface="Arial" charset="0"/>
                <a:sym typeface="Arial" charset="0"/>
              </a:rPr>
              <a:t>$25,600</a:t>
            </a:r>
          </a:p>
        </p:txBody>
      </p:sp>
      <p:sp>
        <p:nvSpPr>
          <p:cNvPr id="29711" name="Oval 21"/>
          <p:cNvSpPr>
            <a:spLocks noChangeArrowheads="1"/>
          </p:cNvSpPr>
          <p:nvPr/>
        </p:nvSpPr>
        <p:spPr bwMode="auto">
          <a:xfrm>
            <a:off x="11691621" y="3507106"/>
            <a:ext cx="2418080" cy="986790"/>
          </a:xfrm>
          <a:prstGeom prst="ellipse">
            <a:avLst/>
          </a:prstGeom>
          <a:solidFill>
            <a:schemeClr val="tx1">
              <a:lumMod val="75000"/>
            </a:schemeClr>
          </a:solidFill>
          <a:ln w="9525">
            <a:solidFill>
              <a:schemeClr val="tx1">
                <a:lumMod val="60000"/>
                <a:lumOff val="40000"/>
              </a:schemeClr>
            </a:solidFill>
            <a:round/>
            <a:headEnd/>
            <a:tailEnd/>
          </a:ln>
          <a:effectLst>
            <a:outerShdw dist="38100" dir="8100000" algn="tr" rotWithShape="0">
              <a:srgbClr val="000000">
                <a:alpha val="39999"/>
              </a:srgbClr>
            </a:outerShdw>
          </a:effectLst>
        </p:spPr>
        <p:txBody>
          <a:bodyPr wrap="none" lIns="117314" tIns="58656" rIns="117314" bIns="58656" anchor="ctr"/>
          <a:lstStyle/>
          <a:p>
            <a:pPr algn="ctr" defTabSz="1163353" eaLnBrk="0" hangingPunct="0">
              <a:lnSpc>
                <a:spcPct val="90000"/>
              </a:lnSpc>
              <a:buClr>
                <a:srgbClr val="FFFFFF"/>
              </a:buClr>
              <a:defRPr/>
            </a:pPr>
            <a:r>
              <a:rPr lang="en-US" sz="2000" dirty="0">
                <a:solidFill>
                  <a:srgbClr val="FFFFFF"/>
                </a:solidFill>
                <a:latin typeface="Arial" charset="0"/>
                <a:cs typeface="Arial" charset="0"/>
                <a:sym typeface="Arial" charset="0"/>
              </a:rPr>
              <a:t>List Price (</a:t>
            </a:r>
            <a:r>
              <a:rPr lang="en-US" sz="2000" dirty="0" err="1">
                <a:solidFill>
                  <a:srgbClr val="FFFFFF"/>
                </a:solidFill>
                <a:latin typeface="Arial" charset="0"/>
                <a:cs typeface="Arial" charset="0"/>
                <a:sym typeface="Arial" charset="0"/>
              </a:rPr>
              <a:t>32p</a:t>
            </a:r>
            <a:r>
              <a:rPr lang="en-US" sz="2000" dirty="0">
                <a:solidFill>
                  <a:srgbClr val="FFFFFF"/>
                </a:solidFill>
                <a:latin typeface="Arial" charset="0"/>
                <a:cs typeface="Arial" charset="0"/>
                <a:sym typeface="Arial" charset="0"/>
              </a:rPr>
              <a:t>)</a:t>
            </a:r>
            <a:br>
              <a:rPr lang="en-US" sz="2000" dirty="0">
                <a:solidFill>
                  <a:srgbClr val="FFFFFF"/>
                </a:solidFill>
                <a:latin typeface="Arial" charset="0"/>
                <a:cs typeface="Arial" charset="0"/>
                <a:sym typeface="Arial" charset="0"/>
              </a:rPr>
            </a:br>
            <a:r>
              <a:rPr lang="en-US" sz="2000" dirty="0">
                <a:solidFill>
                  <a:srgbClr val="FFFFFF"/>
                </a:solidFill>
                <a:latin typeface="Arial" charset="0"/>
                <a:cs typeface="Arial" charset="0"/>
                <a:sym typeface="Arial" charset="0"/>
              </a:rPr>
              <a:t>$25,600</a:t>
            </a:r>
          </a:p>
        </p:txBody>
      </p:sp>
      <p:sp>
        <p:nvSpPr>
          <p:cNvPr id="29712" name="Oval 22"/>
          <p:cNvSpPr>
            <a:spLocks noChangeArrowheads="1"/>
          </p:cNvSpPr>
          <p:nvPr/>
        </p:nvSpPr>
        <p:spPr bwMode="auto">
          <a:xfrm>
            <a:off x="11338560" y="6027420"/>
            <a:ext cx="2430781" cy="937260"/>
          </a:xfrm>
          <a:prstGeom prst="ellipse">
            <a:avLst/>
          </a:prstGeom>
          <a:solidFill>
            <a:schemeClr val="tx1">
              <a:lumMod val="75000"/>
            </a:schemeClr>
          </a:solidFill>
          <a:ln w="9525">
            <a:solidFill>
              <a:schemeClr val="tx1">
                <a:lumMod val="60000"/>
                <a:lumOff val="40000"/>
              </a:schemeClr>
            </a:solidFill>
            <a:round/>
            <a:headEnd/>
            <a:tailEnd/>
          </a:ln>
          <a:effectLst>
            <a:outerShdw dist="38100" dir="8100000" algn="tr" rotWithShape="0">
              <a:srgbClr val="000000">
                <a:alpha val="39999"/>
              </a:srgbClr>
            </a:outerShdw>
          </a:effectLst>
        </p:spPr>
        <p:txBody>
          <a:bodyPr wrap="none" lIns="117314" tIns="58656" rIns="117314" bIns="58656" anchor="ctr"/>
          <a:lstStyle/>
          <a:p>
            <a:pPr algn="ctr" defTabSz="1163353" eaLnBrk="0" hangingPunct="0">
              <a:lnSpc>
                <a:spcPct val="90000"/>
              </a:lnSpc>
              <a:buClr>
                <a:srgbClr val="FFFFFF"/>
              </a:buClr>
              <a:defRPr/>
            </a:pPr>
            <a:r>
              <a:rPr lang="en-US" sz="2000" dirty="0">
                <a:solidFill>
                  <a:srgbClr val="FFFFFF"/>
                </a:solidFill>
                <a:latin typeface="Arial" charset="0"/>
                <a:cs typeface="Arial" charset="0"/>
                <a:sym typeface="Arial" charset="0"/>
              </a:rPr>
              <a:t>List Price (</a:t>
            </a:r>
            <a:r>
              <a:rPr lang="en-US" sz="2000" dirty="0" err="1">
                <a:solidFill>
                  <a:srgbClr val="FFFFFF"/>
                </a:solidFill>
                <a:latin typeface="Arial" charset="0"/>
                <a:cs typeface="Arial" charset="0"/>
                <a:sym typeface="Arial" charset="0"/>
              </a:rPr>
              <a:t>48p</a:t>
            </a:r>
            <a:r>
              <a:rPr lang="en-US" sz="2000" dirty="0">
                <a:solidFill>
                  <a:srgbClr val="FFFFFF"/>
                </a:solidFill>
                <a:latin typeface="Arial" charset="0"/>
                <a:cs typeface="Arial" charset="0"/>
                <a:sym typeface="Arial" charset="0"/>
              </a:rPr>
              <a:t>)</a:t>
            </a:r>
            <a:br>
              <a:rPr lang="en-US" sz="2000" dirty="0">
                <a:solidFill>
                  <a:srgbClr val="FFFFFF"/>
                </a:solidFill>
                <a:latin typeface="Arial" charset="0"/>
                <a:cs typeface="Arial" charset="0"/>
                <a:sym typeface="Arial" charset="0"/>
              </a:rPr>
            </a:br>
            <a:r>
              <a:rPr lang="en-US" sz="2000" dirty="0">
                <a:solidFill>
                  <a:srgbClr val="FFFFFF"/>
                </a:solidFill>
                <a:latin typeface="Arial" charset="0"/>
                <a:cs typeface="Arial" charset="0"/>
                <a:sym typeface="Arial" charset="0"/>
              </a:rPr>
              <a:t>$36,800</a:t>
            </a:r>
          </a:p>
        </p:txBody>
      </p:sp>
      <p:sp>
        <p:nvSpPr>
          <p:cNvPr id="17" name="Title 1"/>
          <p:cNvSpPr txBox="1">
            <a:spLocks/>
          </p:cNvSpPr>
          <p:nvPr/>
        </p:nvSpPr>
        <p:spPr>
          <a:xfrm>
            <a:off x="637690" y="435530"/>
            <a:ext cx="13742178"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Cisco Nexus 5500</a:t>
            </a:r>
            <a:b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3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3040" y="1524498"/>
            <a:ext cx="8900160" cy="1332226"/>
          </a:xfrm>
          <a:prstGeom prst="rect">
            <a:avLst/>
          </a:prstGeom>
        </p:spPr>
        <p:txBody>
          <a:bodyPr wrap="square" lIns="130622" tIns="65311" rIns="130622" bIns="65311">
            <a:spAutoFit/>
          </a:bodyPr>
          <a:lstStyle/>
          <a:p>
            <a:r>
              <a:rPr lang="en-US" dirty="0" err="1" smtClean="0">
                <a:solidFill>
                  <a:schemeClr val="bg1"/>
                </a:solidFill>
                <a:latin typeface="Courier New" pitchFamily="49" charset="0"/>
                <a:cs typeface="Courier New" pitchFamily="49" charset="0"/>
              </a:rPr>
              <a:t>N5K</a:t>
            </a:r>
            <a:r>
              <a:rPr lang="en-US" dirty="0" smtClean="0">
                <a:solidFill>
                  <a:schemeClr val="bg1"/>
                </a:solidFill>
                <a:latin typeface="Courier New" pitchFamily="49" charset="0"/>
                <a:cs typeface="Courier New" pitchFamily="49" charset="0"/>
              </a:rPr>
              <a:t>-</a:t>
            </a:r>
            <a:r>
              <a:rPr lang="en-US" b="1" dirty="0" smtClean="0">
                <a:solidFill>
                  <a:schemeClr val="bg1"/>
                </a:solidFill>
                <a:latin typeface="Courier New" pitchFamily="49" charset="0"/>
                <a:cs typeface="Courier New" pitchFamily="49" charset="0"/>
              </a:rPr>
              <a:t>P(</a:t>
            </a:r>
            <a:r>
              <a:rPr lang="en-US" b="1" dirty="0" err="1" smtClean="0">
                <a:solidFill>
                  <a:schemeClr val="bg1"/>
                </a:solidFill>
                <a:latin typeface="Courier New" pitchFamily="49" charset="0"/>
                <a:cs typeface="Courier New" pitchFamily="49" charset="0"/>
              </a:rPr>
              <a:t>config</a:t>
            </a:r>
            <a:r>
              <a:rPr lang="en-US" b="1" dirty="0" smtClean="0">
                <a:solidFill>
                  <a:schemeClr val="bg1"/>
                </a:solidFill>
                <a:latin typeface="Courier New" pitchFamily="49" charset="0"/>
                <a:cs typeface="Courier New" pitchFamily="49" charset="0"/>
              </a:rPr>
              <a:t>)# Slot 1 </a:t>
            </a:r>
          </a:p>
          <a:p>
            <a:r>
              <a:rPr lang="en-US" dirty="0" err="1" smtClean="0">
                <a:solidFill>
                  <a:schemeClr val="bg1"/>
                </a:solidFill>
                <a:latin typeface="Courier New" pitchFamily="49" charset="0"/>
                <a:cs typeface="Courier New" pitchFamily="49" charset="0"/>
              </a:rPr>
              <a:t>N5K</a:t>
            </a:r>
            <a:r>
              <a:rPr lang="en-US" dirty="0" smtClean="0">
                <a:solidFill>
                  <a:schemeClr val="bg1"/>
                </a:solidFill>
                <a:latin typeface="Courier New" pitchFamily="49" charset="0"/>
                <a:cs typeface="Courier New" pitchFamily="49" charset="0"/>
              </a:rPr>
              <a:t>-</a:t>
            </a:r>
            <a:r>
              <a:rPr lang="en-US" b="1" dirty="0" smtClean="0">
                <a:solidFill>
                  <a:schemeClr val="bg1"/>
                </a:solidFill>
                <a:latin typeface="Courier New" pitchFamily="49" charset="0"/>
                <a:cs typeface="Courier New" pitchFamily="49" charset="0"/>
              </a:rPr>
              <a:t>P(</a:t>
            </a:r>
            <a:r>
              <a:rPr lang="en-US" b="1" dirty="0" err="1" smtClean="0">
                <a:solidFill>
                  <a:schemeClr val="bg1"/>
                </a:solidFill>
                <a:latin typeface="Courier New" pitchFamily="49" charset="0"/>
                <a:cs typeface="Courier New" pitchFamily="49" charset="0"/>
              </a:rPr>
              <a:t>config</a:t>
            </a:r>
            <a:r>
              <a:rPr lang="en-US" b="1" dirty="0" smtClean="0">
                <a:solidFill>
                  <a:schemeClr val="bg1"/>
                </a:solidFill>
                <a:latin typeface="Courier New" pitchFamily="49" charset="0"/>
                <a:cs typeface="Courier New" pitchFamily="49" charset="0"/>
              </a:rPr>
              <a:t>-slot)# port 21-25 </a:t>
            </a:r>
            <a:r>
              <a:rPr lang="en-US" b="1" dirty="0" smtClean="0">
                <a:solidFill>
                  <a:schemeClr val="tx1">
                    <a:lumMod val="60000"/>
                    <a:lumOff val="40000"/>
                  </a:schemeClr>
                </a:solidFill>
                <a:latin typeface="Courier New" pitchFamily="49" charset="0"/>
                <a:cs typeface="Courier New" pitchFamily="49" charset="0"/>
              </a:rPr>
              <a:t>type FC </a:t>
            </a:r>
          </a:p>
          <a:p>
            <a:r>
              <a:rPr lang="en-US" dirty="0" err="1" smtClean="0">
                <a:solidFill>
                  <a:schemeClr val="bg1"/>
                </a:solidFill>
                <a:latin typeface="Courier New" pitchFamily="49" charset="0"/>
                <a:cs typeface="Courier New" pitchFamily="49" charset="0"/>
              </a:rPr>
              <a:t>N5K</a:t>
            </a:r>
            <a:r>
              <a:rPr lang="en-US" dirty="0" smtClean="0">
                <a:solidFill>
                  <a:schemeClr val="bg1"/>
                </a:solidFill>
                <a:latin typeface="Courier New" pitchFamily="49" charset="0"/>
                <a:cs typeface="Courier New" pitchFamily="49" charset="0"/>
              </a:rPr>
              <a:t>-</a:t>
            </a:r>
            <a:r>
              <a:rPr lang="en-US" b="1" dirty="0" smtClean="0">
                <a:solidFill>
                  <a:schemeClr val="bg1"/>
                </a:solidFill>
                <a:latin typeface="Courier New" pitchFamily="49" charset="0"/>
                <a:cs typeface="Courier New" pitchFamily="49" charset="0"/>
              </a:rPr>
              <a:t>P(</a:t>
            </a:r>
            <a:r>
              <a:rPr lang="en-US" b="1" dirty="0" err="1" smtClean="0">
                <a:solidFill>
                  <a:schemeClr val="bg1"/>
                </a:solidFill>
                <a:latin typeface="Courier New" pitchFamily="49" charset="0"/>
                <a:cs typeface="Courier New" pitchFamily="49" charset="0"/>
              </a:rPr>
              <a:t>config</a:t>
            </a:r>
            <a:r>
              <a:rPr lang="en-US" b="1" dirty="0" smtClean="0">
                <a:solidFill>
                  <a:schemeClr val="bg1"/>
                </a:solidFill>
                <a:latin typeface="Courier New" pitchFamily="49" charset="0"/>
                <a:cs typeface="Courier New" pitchFamily="49" charset="0"/>
              </a:rPr>
              <a:t>-slot)# exit </a:t>
            </a:r>
            <a:endParaRPr lang="en-US" dirty="0">
              <a:solidFill>
                <a:schemeClr val="bg1"/>
              </a:solidFill>
              <a:latin typeface="Courier New" pitchFamily="49" charset="0"/>
              <a:cs typeface="Courier New" pitchFamily="49" charset="0"/>
            </a:endParaRPr>
          </a:p>
        </p:txBody>
      </p:sp>
      <p:sp>
        <p:nvSpPr>
          <p:cNvPr id="5" name="Rectangle 4"/>
          <p:cNvSpPr/>
          <p:nvPr/>
        </p:nvSpPr>
        <p:spPr>
          <a:xfrm>
            <a:off x="1463040" y="2741129"/>
            <a:ext cx="14142720" cy="2132445"/>
          </a:xfrm>
          <a:prstGeom prst="rect">
            <a:avLst/>
          </a:prstGeom>
        </p:spPr>
        <p:txBody>
          <a:bodyPr wrap="square" lIns="130622" tIns="65311" rIns="130622" bIns="65311">
            <a:spAutoFit/>
          </a:bodyPr>
          <a:lstStyle/>
          <a:p>
            <a:endParaRPr lang="en-US" dirty="0" smtClean="0">
              <a:solidFill>
                <a:schemeClr val="bg1"/>
              </a:solidFill>
              <a:latin typeface="Courier New" pitchFamily="49" charset="0"/>
              <a:cs typeface="Courier New" pitchFamily="49" charset="0"/>
            </a:endParaRPr>
          </a:p>
          <a:p>
            <a:r>
              <a:rPr lang="en-US" dirty="0" smtClean="0">
                <a:solidFill>
                  <a:schemeClr val="tx1">
                    <a:lumMod val="60000"/>
                    <a:lumOff val="40000"/>
                  </a:schemeClr>
                </a:solidFill>
                <a:latin typeface="+mj-lt"/>
                <a:cs typeface="Courier New" pitchFamily="49" charset="0"/>
              </a:rPr>
              <a:t>A reload will be necessary for the Unified Ports to accept the change. </a:t>
            </a:r>
            <a:endParaRPr lang="en-US" dirty="0" smtClean="0">
              <a:solidFill>
                <a:schemeClr val="tx1">
                  <a:lumMod val="60000"/>
                  <a:lumOff val="40000"/>
                </a:schemeClr>
              </a:solidFill>
              <a:latin typeface="Courier New" pitchFamily="49" charset="0"/>
              <a:cs typeface="Courier New" pitchFamily="49" charset="0"/>
            </a:endParaRPr>
          </a:p>
          <a:p>
            <a:r>
              <a:rPr lang="en-US" dirty="0" err="1" smtClean="0">
                <a:solidFill>
                  <a:schemeClr val="bg1"/>
                </a:solidFill>
                <a:latin typeface="Courier New" pitchFamily="49" charset="0"/>
                <a:cs typeface="Courier New" pitchFamily="49" charset="0"/>
              </a:rPr>
              <a:t>N5K</a:t>
            </a:r>
            <a:r>
              <a:rPr lang="en-US" dirty="0" smtClean="0">
                <a:solidFill>
                  <a:schemeClr val="bg1"/>
                </a:solidFill>
                <a:latin typeface="Courier New" pitchFamily="49" charset="0"/>
                <a:cs typeface="Courier New" pitchFamily="49" charset="0"/>
              </a:rPr>
              <a:t>-</a:t>
            </a:r>
            <a:r>
              <a:rPr lang="en-US" b="1" dirty="0" smtClean="0">
                <a:solidFill>
                  <a:schemeClr val="bg1"/>
                </a:solidFill>
                <a:latin typeface="Courier New" pitchFamily="49" charset="0"/>
                <a:cs typeface="Courier New" pitchFamily="49" charset="0"/>
              </a:rPr>
              <a:t>P(</a:t>
            </a:r>
            <a:r>
              <a:rPr lang="en-US" b="1" dirty="0" err="1" smtClean="0">
                <a:solidFill>
                  <a:schemeClr val="bg1"/>
                </a:solidFill>
                <a:latin typeface="Courier New" pitchFamily="49" charset="0"/>
                <a:cs typeface="Courier New" pitchFamily="49" charset="0"/>
              </a:rPr>
              <a:t>config</a:t>
            </a:r>
            <a:r>
              <a:rPr lang="en-US" b="1" dirty="0" smtClean="0">
                <a:solidFill>
                  <a:schemeClr val="bg1"/>
                </a:solidFill>
                <a:latin typeface="Courier New" pitchFamily="49" charset="0"/>
                <a:cs typeface="Courier New" pitchFamily="49" charset="0"/>
              </a:rPr>
              <a:t>)# copy run start </a:t>
            </a:r>
          </a:p>
          <a:p>
            <a:r>
              <a:rPr lang="en-US" dirty="0" smtClean="0">
                <a:solidFill>
                  <a:schemeClr val="bg1"/>
                </a:solidFill>
                <a:latin typeface="Courier New" pitchFamily="49" charset="0"/>
                <a:cs typeface="Courier New" pitchFamily="49" charset="0"/>
              </a:rPr>
              <a:t>[########################################] 100% </a:t>
            </a:r>
          </a:p>
          <a:p>
            <a:r>
              <a:rPr lang="en-US" dirty="0" err="1" smtClean="0">
                <a:solidFill>
                  <a:schemeClr val="bg1"/>
                </a:solidFill>
                <a:latin typeface="Courier New" pitchFamily="49" charset="0"/>
                <a:cs typeface="Courier New" pitchFamily="49" charset="0"/>
              </a:rPr>
              <a:t>N5K</a:t>
            </a:r>
            <a:r>
              <a:rPr lang="en-US" dirty="0" smtClean="0">
                <a:solidFill>
                  <a:schemeClr val="bg1"/>
                </a:solidFill>
                <a:latin typeface="Courier New" pitchFamily="49" charset="0"/>
                <a:cs typeface="Courier New" pitchFamily="49" charset="0"/>
              </a:rPr>
              <a:t>-</a:t>
            </a:r>
            <a:r>
              <a:rPr lang="en-US" b="1" dirty="0" smtClean="0">
                <a:solidFill>
                  <a:schemeClr val="bg1"/>
                </a:solidFill>
                <a:latin typeface="Courier New" pitchFamily="49" charset="0"/>
                <a:cs typeface="Courier New" pitchFamily="49" charset="0"/>
              </a:rPr>
              <a:t>P(</a:t>
            </a:r>
            <a:r>
              <a:rPr lang="en-US" b="1" dirty="0" err="1" smtClean="0">
                <a:solidFill>
                  <a:schemeClr val="bg1"/>
                </a:solidFill>
                <a:latin typeface="Courier New" pitchFamily="49" charset="0"/>
                <a:cs typeface="Courier New" pitchFamily="49" charset="0"/>
              </a:rPr>
              <a:t>config</a:t>
            </a:r>
            <a:r>
              <a:rPr lang="en-US" b="1" dirty="0" smtClean="0">
                <a:solidFill>
                  <a:schemeClr val="bg1"/>
                </a:solidFill>
                <a:latin typeface="Courier New" pitchFamily="49" charset="0"/>
                <a:cs typeface="Courier New" pitchFamily="49" charset="0"/>
              </a:rPr>
              <a:t>)# reload </a:t>
            </a:r>
            <a:endParaRPr lang="en-US" dirty="0">
              <a:solidFill>
                <a:schemeClr val="bg1"/>
              </a:solidFill>
              <a:latin typeface="Courier New" pitchFamily="49" charset="0"/>
              <a:cs typeface="Courier New" pitchFamily="49" charset="0"/>
            </a:endParaRPr>
          </a:p>
        </p:txBody>
      </p:sp>
      <p:sp>
        <p:nvSpPr>
          <p:cNvPr id="6" name="Oval 5"/>
          <p:cNvSpPr/>
          <p:nvPr/>
        </p:nvSpPr>
        <p:spPr>
          <a:xfrm>
            <a:off x="489443" y="1737360"/>
            <a:ext cx="851677" cy="548640"/>
          </a:xfrm>
          <a:prstGeom prst="ellips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r>
              <a:rPr lang="es-AR" sz="3400" b="1" dirty="0" smtClean="0"/>
              <a:t>1</a:t>
            </a:r>
            <a:endParaRPr lang="en-US" sz="3400" b="1" dirty="0" smtClean="0"/>
          </a:p>
        </p:txBody>
      </p:sp>
      <p:sp>
        <p:nvSpPr>
          <p:cNvPr id="7" name="Oval 6"/>
          <p:cNvSpPr/>
          <p:nvPr/>
        </p:nvSpPr>
        <p:spPr>
          <a:xfrm>
            <a:off x="489443" y="3550258"/>
            <a:ext cx="851677" cy="548640"/>
          </a:xfrm>
          <a:prstGeom prst="ellips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r>
              <a:rPr lang="es-AR" sz="3400" b="1" dirty="0" smtClean="0"/>
              <a:t>2</a:t>
            </a:r>
            <a:endParaRPr lang="en-US" sz="3400" b="1" dirty="0" smtClean="0"/>
          </a:p>
        </p:txBody>
      </p:sp>
      <p:sp>
        <p:nvSpPr>
          <p:cNvPr id="8" name="Rectangle 7"/>
          <p:cNvSpPr/>
          <p:nvPr/>
        </p:nvSpPr>
        <p:spPr>
          <a:xfrm>
            <a:off x="1463040" y="5212080"/>
            <a:ext cx="11948160" cy="2532555"/>
          </a:xfrm>
          <a:prstGeom prst="rect">
            <a:avLst/>
          </a:prstGeom>
        </p:spPr>
        <p:txBody>
          <a:bodyPr wrap="square" lIns="130622" tIns="65311" rIns="130622" bIns="65311">
            <a:spAutoFit/>
          </a:bodyPr>
          <a:lstStyle/>
          <a:p>
            <a:r>
              <a:rPr lang="en-US" dirty="0" err="1" smtClean="0">
                <a:solidFill>
                  <a:schemeClr val="bg1"/>
                </a:solidFill>
                <a:latin typeface="Courier New" pitchFamily="49" charset="0"/>
                <a:cs typeface="Courier New" pitchFamily="49" charset="0"/>
              </a:rPr>
              <a:t>N5K</a:t>
            </a:r>
            <a:r>
              <a:rPr lang="en-US" dirty="0" smtClean="0">
                <a:solidFill>
                  <a:schemeClr val="bg1"/>
                </a:solidFill>
                <a:latin typeface="Courier New" pitchFamily="49" charset="0"/>
                <a:cs typeface="Courier New" pitchFamily="49" charset="0"/>
              </a:rPr>
              <a:t>-</a:t>
            </a:r>
            <a:r>
              <a:rPr lang="en-US" b="1" dirty="0" smtClean="0">
                <a:solidFill>
                  <a:schemeClr val="bg1"/>
                </a:solidFill>
                <a:latin typeface="Courier New" pitchFamily="49" charset="0"/>
                <a:cs typeface="Courier New" pitchFamily="49" charset="0"/>
              </a:rPr>
              <a:t>P(</a:t>
            </a:r>
            <a:r>
              <a:rPr lang="en-US" b="1" dirty="0" err="1" smtClean="0">
                <a:solidFill>
                  <a:schemeClr val="bg1"/>
                </a:solidFill>
                <a:latin typeface="Courier New" pitchFamily="49" charset="0"/>
                <a:cs typeface="Courier New" pitchFamily="49" charset="0"/>
              </a:rPr>
              <a:t>config</a:t>
            </a:r>
            <a:r>
              <a:rPr lang="en-US" b="1" dirty="0" smtClean="0">
                <a:solidFill>
                  <a:schemeClr val="bg1"/>
                </a:solidFill>
                <a:latin typeface="Courier New" pitchFamily="49" charset="0"/>
                <a:cs typeface="Courier New" pitchFamily="49" charset="0"/>
              </a:rPr>
              <a:t>-sys-</a:t>
            </a:r>
            <a:r>
              <a:rPr lang="en-US" b="1" dirty="0" err="1" smtClean="0">
                <a:solidFill>
                  <a:schemeClr val="bg1"/>
                </a:solidFill>
                <a:latin typeface="Courier New" pitchFamily="49" charset="0"/>
                <a:cs typeface="Courier New" pitchFamily="49" charset="0"/>
              </a:rPr>
              <a:t>qos</a:t>
            </a:r>
            <a:r>
              <a:rPr lang="en-US" b="1" dirty="0" smtClean="0">
                <a:solidFill>
                  <a:schemeClr val="bg1"/>
                </a:solidFill>
                <a:latin typeface="Courier New" pitchFamily="49" charset="0"/>
                <a:cs typeface="Courier New" pitchFamily="49" charset="0"/>
              </a:rPr>
              <a:t>)# </a:t>
            </a:r>
            <a:r>
              <a:rPr lang="en-US" b="1" dirty="0" smtClean="0">
                <a:solidFill>
                  <a:schemeClr val="tx1">
                    <a:lumMod val="60000"/>
                    <a:lumOff val="40000"/>
                  </a:schemeClr>
                </a:solidFill>
                <a:latin typeface="Courier New" pitchFamily="49" charset="0"/>
                <a:cs typeface="Courier New" pitchFamily="49" charset="0"/>
              </a:rPr>
              <a:t>show interface brief |</a:t>
            </a:r>
            <a:r>
              <a:rPr lang="en-US" b="1" dirty="0" err="1" smtClean="0">
                <a:solidFill>
                  <a:schemeClr val="tx1">
                    <a:lumMod val="60000"/>
                    <a:lumOff val="40000"/>
                  </a:schemeClr>
                </a:solidFill>
                <a:latin typeface="Courier New" pitchFamily="49" charset="0"/>
                <a:cs typeface="Courier New" pitchFamily="49" charset="0"/>
              </a:rPr>
              <a:t>incl</a:t>
            </a:r>
            <a:r>
              <a:rPr lang="en-US" b="1" dirty="0" smtClean="0">
                <a:solidFill>
                  <a:schemeClr val="tx1">
                    <a:lumMod val="60000"/>
                    <a:lumOff val="40000"/>
                  </a:schemeClr>
                </a:solidFill>
                <a:latin typeface="Courier New" pitchFamily="49" charset="0"/>
                <a:cs typeface="Courier New" pitchFamily="49" charset="0"/>
              </a:rPr>
              <a:t> </a:t>
            </a:r>
            <a:r>
              <a:rPr lang="en-US" b="1" dirty="0" err="1" smtClean="0">
                <a:solidFill>
                  <a:schemeClr val="tx1">
                    <a:lumMod val="60000"/>
                    <a:lumOff val="40000"/>
                  </a:schemeClr>
                </a:solidFill>
                <a:latin typeface="Courier New" pitchFamily="49" charset="0"/>
                <a:cs typeface="Courier New" pitchFamily="49" charset="0"/>
              </a:rPr>
              <a:t>fc</a:t>
            </a:r>
            <a:r>
              <a:rPr lang="en-US" b="1" dirty="0" smtClean="0">
                <a:solidFill>
                  <a:schemeClr val="tx1">
                    <a:lumMod val="60000"/>
                    <a:lumOff val="40000"/>
                  </a:schemeClr>
                </a:solidFill>
                <a:latin typeface="Courier New" pitchFamily="49" charset="0"/>
                <a:cs typeface="Courier New" pitchFamily="49" charset="0"/>
              </a:rPr>
              <a:t> </a:t>
            </a:r>
          </a:p>
          <a:p>
            <a:r>
              <a:rPr lang="en-US" dirty="0" err="1" smtClean="0">
                <a:solidFill>
                  <a:schemeClr val="bg1"/>
                </a:solidFill>
                <a:latin typeface="Courier New" pitchFamily="49" charset="0"/>
                <a:cs typeface="Courier New" pitchFamily="49" charset="0"/>
              </a:rPr>
              <a:t>fc1</a:t>
            </a:r>
            <a:r>
              <a:rPr lang="en-US" dirty="0" smtClean="0">
                <a:solidFill>
                  <a:schemeClr val="bg1"/>
                </a:solidFill>
                <a:latin typeface="Courier New" pitchFamily="49" charset="0"/>
                <a:cs typeface="Courier New" pitchFamily="49" charset="0"/>
              </a:rPr>
              <a:t>/21 1 auto on down </a:t>
            </a:r>
            <a:r>
              <a:rPr lang="en-US" dirty="0" err="1" smtClean="0">
                <a:solidFill>
                  <a:schemeClr val="bg1"/>
                </a:solidFill>
                <a:latin typeface="Courier New" pitchFamily="49" charset="0"/>
                <a:cs typeface="Courier New" pitchFamily="49" charset="0"/>
              </a:rPr>
              <a:t>swl</a:t>
            </a:r>
            <a:r>
              <a:rPr lang="en-US" dirty="0" smtClean="0">
                <a:solidFill>
                  <a:schemeClr val="bg1"/>
                </a:solidFill>
                <a:latin typeface="Courier New" pitchFamily="49" charset="0"/>
                <a:cs typeface="Courier New" pitchFamily="49" charset="0"/>
              </a:rPr>
              <a:t> -- -- </a:t>
            </a:r>
          </a:p>
          <a:p>
            <a:r>
              <a:rPr lang="en-US" dirty="0" err="1" smtClean="0">
                <a:solidFill>
                  <a:schemeClr val="bg1"/>
                </a:solidFill>
                <a:latin typeface="Courier New" pitchFamily="49" charset="0"/>
                <a:cs typeface="Courier New" pitchFamily="49" charset="0"/>
              </a:rPr>
              <a:t>fc1</a:t>
            </a:r>
            <a:r>
              <a:rPr lang="en-US" dirty="0" smtClean="0">
                <a:solidFill>
                  <a:schemeClr val="bg1"/>
                </a:solidFill>
                <a:latin typeface="Courier New" pitchFamily="49" charset="0"/>
                <a:cs typeface="Courier New" pitchFamily="49" charset="0"/>
              </a:rPr>
              <a:t>/22 1 auto on down </a:t>
            </a:r>
            <a:r>
              <a:rPr lang="en-US" dirty="0" err="1" smtClean="0">
                <a:solidFill>
                  <a:schemeClr val="bg1"/>
                </a:solidFill>
                <a:latin typeface="Courier New" pitchFamily="49" charset="0"/>
                <a:cs typeface="Courier New" pitchFamily="49" charset="0"/>
              </a:rPr>
              <a:t>swl</a:t>
            </a:r>
            <a:r>
              <a:rPr lang="en-US" dirty="0" smtClean="0">
                <a:solidFill>
                  <a:schemeClr val="bg1"/>
                </a:solidFill>
                <a:latin typeface="Courier New" pitchFamily="49" charset="0"/>
                <a:cs typeface="Courier New" pitchFamily="49" charset="0"/>
              </a:rPr>
              <a:t> -- -- </a:t>
            </a:r>
          </a:p>
          <a:p>
            <a:r>
              <a:rPr lang="en-US" dirty="0" err="1" smtClean="0">
                <a:solidFill>
                  <a:schemeClr val="bg1"/>
                </a:solidFill>
                <a:latin typeface="Courier New" pitchFamily="49" charset="0"/>
                <a:cs typeface="Courier New" pitchFamily="49" charset="0"/>
              </a:rPr>
              <a:t>fc1</a:t>
            </a:r>
            <a:r>
              <a:rPr lang="en-US" dirty="0" smtClean="0">
                <a:solidFill>
                  <a:schemeClr val="bg1"/>
                </a:solidFill>
                <a:latin typeface="Courier New" pitchFamily="49" charset="0"/>
                <a:cs typeface="Courier New" pitchFamily="49" charset="0"/>
              </a:rPr>
              <a:t>/23 1 auto on </a:t>
            </a:r>
            <a:r>
              <a:rPr lang="en-US" dirty="0" err="1" smtClean="0">
                <a:solidFill>
                  <a:schemeClr val="bg1"/>
                </a:solidFill>
                <a:latin typeface="Courier New" pitchFamily="49" charset="0"/>
                <a:cs typeface="Courier New" pitchFamily="49" charset="0"/>
              </a:rPr>
              <a:t>sfpAbsent</a:t>
            </a:r>
            <a:r>
              <a:rPr lang="en-US" dirty="0" smtClean="0">
                <a:solidFill>
                  <a:schemeClr val="bg1"/>
                </a:solidFill>
                <a:latin typeface="Courier New" pitchFamily="49" charset="0"/>
                <a:cs typeface="Courier New" pitchFamily="49" charset="0"/>
              </a:rPr>
              <a:t> -- -- -- </a:t>
            </a:r>
          </a:p>
          <a:p>
            <a:r>
              <a:rPr lang="en-US" dirty="0" err="1" smtClean="0">
                <a:solidFill>
                  <a:schemeClr val="bg1"/>
                </a:solidFill>
                <a:latin typeface="Courier New" pitchFamily="49" charset="0"/>
                <a:cs typeface="Courier New" pitchFamily="49" charset="0"/>
              </a:rPr>
              <a:t>fc1</a:t>
            </a:r>
            <a:r>
              <a:rPr lang="en-US" dirty="0" smtClean="0">
                <a:solidFill>
                  <a:schemeClr val="bg1"/>
                </a:solidFill>
                <a:latin typeface="Courier New" pitchFamily="49" charset="0"/>
                <a:cs typeface="Courier New" pitchFamily="49" charset="0"/>
              </a:rPr>
              <a:t>/24 1 auto on </a:t>
            </a:r>
            <a:r>
              <a:rPr lang="en-US" dirty="0" err="1" smtClean="0">
                <a:solidFill>
                  <a:schemeClr val="bg1"/>
                </a:solidFill>
                <a:latin typeface="Courier New" pitchFamily="49" charset="0"/>
                <a:cs typeface="Courier New" pitchFamily="49" charset="0"/>
              </a:rPr>
              <a:t>sfpAbsent</a:t>
            </a:r>
            <a:r>
              <a:rPr lang="en-US" dirty="0" smtClean="0">
                <a:solidFill>
                  <a:schemeClr val="bg1"/>
                </a:solidFill>
                <a:latin typeface="Courier New" pitchFamily="49" charset="0"/>
                <a:cs typeface="Courier New" pitchFamily="49" charset="0"/>
              </a:rPr>
              <a:t> -- -- -- </a:t>
            </a:r>
          </a:p>
          <a:p>
            <a:r>
              <a:rPr lang="en-US" dirty="0" err="1" smtClean="0">
                <a:solidFill>
                  <a:schemeClr val="bg1"/>
                </a:solidFill>
                <a:latin typeface="Courier New" pitchFamily="49" charset="0"/>
                <a:cs typeface="Courier New" pitchFamily="49" charset="0"/>
              </a:rPr>
              <a:t>fc1</a:t>
            </a:r>
            <a:r>
              <a:rPr lang="en-US" dirty="0" smtClean="0">
                <a:solidFill>
                  <a:schemeClr val="bg1"/>
                </a:solidFill>
                <a:latin typeface="Courier New" pitchFamily="49" charset="0"/>
                <a:cs typeface="Courier New" pitchFamily="49" charset="0"/>
              </a:rPr>
              <a:t>/25 1 auto on </a:t>
            </a:r>
            <a:r>
              <a:rPr lang="en-US" dirty="0" err="1" smtClean="0">
                <a:solidFill>
                  <a:schemeClr val="bg1"/>
                </a:solidFill>
                <a:latin typeface="Courier New" pitchFamily="49" charset="0"/>
                <a:cs typeface="Courier New" pitchFamily="49" charset="0"/>
              </a:rPr>
              <a:t>sfpAbsent</a:t>
            </a:r>
            <a:r>
              <a:rPr lang="en-US" dirty="0" smtClean="0">
                <a:solidFill>
                  <a:schemeClr val="bg1"/>
                </a:solidFill>
                <a:latin typeface="Courier New" pitchFamily="49" charset="0"/>
                <a:cs typeface="Courier New" pitchFamily="49" charset="0"/>
              </a:rPr>
              <a:t> -- -- -- </a:t>
            </a:r>
            <a:endParaRPr lang="en-US" dirty="0">
              <a:solidFill>
                <a:schemeClr val="bg1"/>
              </a:solidFill>
              <a:latin typeface="Courier New" pitchFamily="49" charset="0"/>
              <a:cs typeface="Courier New" pitchFamily="49" charset="0"/>
            </a:endParaRPr>
          </a:p>
        </p:txBody>
      </p:sp>
      <p:sp>
        <p:nvSpPr>
          <p:cNvPr id="9" name="Oval 8"/>
          <p:cNvSpPr/>
          <p:nvPr/>
        </p:nvSpPr>
        <p:spPr>
          <a:xfrm>
            <a:off x="487680" y="5943600"/>
            <a:ext cx="851677" cy="548640"/>
          </a:xfrm>
          <a:prstGeom prst="ellips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r>
              <a:rPr lang="es-AR" sz="3400" b="1" dirty="0" smtClean="0"/>
              <a:t>3</a:t>
            </a:r>
            <a:endParaRPr lang="en-US" sz="3400" b="1" dirty="0" smtClean="0"/>
          </a:p>
        </p:txBody>
      </p:sp>
      <p:sp>
        <p:nvSpPr>
          <p:cNvPr id="10" name="Title 1"/>
          <p:cNvSpPr txBox="1">
            <a:spLocks/>
          </p:cNvSpPr>
          <p:nvPr/>
        </p:nvSpPr>
        <p:spPr>
          <a:xfrm>
            <a:off x="367526" y="448900"/>
            <a:ext cx="13742178"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Unified Ports</a:t>
            </a:r>
            <a:b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3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6" descr="L3-IOM Frontview.png"/>
          <p:cNvPicPr>
            <a:picLocks noChangeAspect="1"/>
          </p:cNvPicPr>
          <p:nvPr/>
        </p:nvPicPr>
        <p:blipFill>
          <a:blip r:embed="rId3" cstate="print"/>
          <a:srcRect/>
          <a:stretch>
            <a:fillRect/>
          </a:stretch>
        </p:blipFill>
        <p:spPr bwMode="auto">
          <a:xfrm>
            <a:off x="368301" y="1068706"/>
            <a:ext cx="6929120" cy="4158614"/>
          </a:xfrm>
          <a:prstGeom prst="rect">
            <a:avLst/>
          </a:prstGeom>
          <a:noFill/>
          <a:ln w="9525">
            <a:noFill/>
            <a:miter lim="800000"/>
            <a:headEnd/>
            <a:tailEnd/>
          </a:ln>
        </p:spPr>
      </p:pic>
      <p:pic>
        <p:nvPicPr>
          <p:cNvPr id="32772" name="Picture 2" descr="N5548UP - Angled.png"/>
          <p:cNvPicPr>
            <a:picLocks noChangeAspect="1"/>
          </p:cNvPicPr>
          <p:nvPr/>
        </p:nvPicPr>
        <p:blipFill>
          <a:blip r:embed="rId4" cstate="print"/>
          <a:srcRect/>
          <a:stretch>
            <a:fillRect/>
          </a:stretch>
        </p:blipFill>
        <p:spPr bwMode="auto">
          <a:xfrm>
            <a:off x="612141" y="5499736"/>
            <a:ext cx="6939280" cy="1082040"/>
          </a:xfrm>
          <a:prstGeom prst="rect">
            <a:avLst/>
          </a:prstGeom>
          <a:noFill/>
          <a:ln w="9525">
            <a:noFill/>
            <a:miter lim="800000"/>
            <a:headEnd/>
            <a:tailEnd/>
          </a:ln>
        </p:spPr>
      </p:pic>
      <p:pic>
        <p:nvPicPr>
          <p:cNvPr id="32773" name="Picture 3" descr="N5548P 48p Angled View 2.png"/>
          <p:cNvPicPr>
            <a:picLocks noChangeAspect="1"/>
          </p:cNvPicPr>
          <p:nvPr/>
        </p:nvPicPr>
        <p:blipFill>
          <a:blip r:embed="rId5" cstate="print"/>
          <a:srcRect/>
          <a:stretch>
            <a:fillRect/>
          </a:stretch>
        </p:blipFill>
        <p:spPr bwMode="auto">
          <a:xfrm>
            <a:off x="586742" y="3516631"/>
            <a:ext cx="6992619" cy="4194810"/>
          </a:xfrm>
          <a:prstGeom prst="rect">
            <a:avLst/>
          </a:prstGeom>
          <a:noFill/>
          <a:ln w="9525">
            <a:noFill/>
            <a:miter lim="800000"/>
            <a:headEnd/>
            <a:tailEnd/>
          </a:ln>
        </p:spPr>
      </p:pic>
      <p:pic>
        <p:nvPicPr>
          <p:cNvPr id="32774" name="Picture 4" descr="HKL00684.png"/>
          <p:cNvPicPr>
            <a:picLocks noChangeAspect="1"/>
          </p:cNvPicPr>
          <p:nvPr/>
        </p:nvPicPr>
        <p:blipFill>
          <a:blip r:embed="rId6" cstate="print"/>
          <a:srcRect/>
          <a:stretch>
            <a:fillRect/>
          </a:stretch>
        </p:blipFill>
        <p:spPr bwMode="auto">
          <a:xfrm rot="236896">
            <a:off x="7411720" y="4427220"/>
            <a:ext cx="7020560" cy="2604136"/>
          </a:xfrm>
          <a:prstGeom prst="rect">
            <a:avLst/>
          </a:prstGeom>
          <a:noFill/>
          <a:ln w="9525">
            <a:noFill/>
            <a:miter lim="800000"/>
            <a:headEnd/>
            <a:tailEnd/>
          </a:ln>
        </p:spPr>
      </p:pic>
      <p:cxnSp>
        <p:nvCxnSpPr>
          <p:cNvPr id="35847" name="Straight Arrow Connector 5"/>
          <p:cNvCxnSpPr>
            <a:cxnSpLocks noChangeShapeType="1"/>
          </p:cNvCxnSpPr>
          <p:nvPr/>
        </p:nvCxnSpPr>
        <p:spPr bwMode="auto">
          <a:xfrm>
            <a:off x="10850881" y="3507106"/>
            <a:ext cx="2567941" cy="2173604"/>
          </a:xfrm>
          <a:prstGeom prst="straightConnector1">
            <a:avLst/>
          </a:prstGeom>
          <a:noFill/>
          <a:ln w="25400">
            <a:solidFill>
              <a:schemeClr val="tx1">
                <a:lumMod val="60000"/>
                <a:lumOff val="40000"/>
              </a:schemeClr>
            </a:solidFill>
            <a:round/>
            <a:headEnd/>
            <a:tailEnd type="arrow" w="med" len="med"/>
          </a:ln>
          <a:effectLst>
            <a:outerShdw dist="20000" dir="5400000" rotWithShape="0">
              <a:srgbClr val="000000">
                <a:alpha val="37999"/>
              </a:srgbClr>
            </a:outerShdw>
          </a:effectLst>
        </p:spPr>
      </p:cxnSp>
      <p:cxnSp>
        <p:nvCxnSpPr>
          <p:cNvPr id="35848" name="Straight Arrow Connector 6"/>
          <p:cNvCxnSpPr>
            <a:cxnSpLocks noChangeShapeType="1"/>
          </p:cNvCxnSpPr>
          <p:nvPr/>
        </p:nvCxnSpPr>
        <p:spPr bwMode="auto">
          <a:xfrm rot="16200000" flipH="1">
            <a:off x="2841944" y="4019232"/>
            <a:ext cx="1354454" cy="749301"/>
          </a:xfrm>
          <a:prstGeom prst="straightConnector1">
            <a:avLst/>
          </a:prstGeom>
          <a:noFill/>
          <a:ln w="25400">
            <a:solidFill>
              <a:schemeClr val="tx1">
                <a:lumMod val="60000"/>
                <a:lumOff val="40000"/>
              </a:schemeClr>
            </a:solidFill>
            <a:round/>
            <a:headEnd/>
            <a:tailEnd type="arrow" w="med" len="med"/>
          </a:ln>
          <a:effectLst>
            <a:outerShdw dist="20000" dir="5400000" rotWithShape="0">
              <a:srgbClr val="000000">
                <a:alpha val="37999"/>
              </a:srgbClr>
            </a:outerShdw>
          </a:effectLst>
        </p:spPr>
      </p:cxnSp>
      <p:pic>
        <p:nvPicPr>
          <p:cNvPr id="32777" name="Picture 7" descr="L3-GEM Frontview.png"/>
          <p:cNvPicPr>
            <a:picLocks noChangeAspect="1"/>
          </p:cNvPicPr>
          <p:nvPr/>
        </p:nvPicPr>
        <p:blipFill>
          <a:blip r:embed="rId7" cstate="print"/>
          <a:srcRect/>
          <a:stretch>
            <a:fillRect/>
          </a:stretch>
        </p:blipFill>
        <p:spPr bwMode="auto">
          <a:xfrm>
            <a:off x="8051800" y="1443991"/>
            <a:ext cx="4907280" cy="2945130"/>
          </a:xfrm>
          <a:prstGeom prst="rect">
            <a:avLst/>
          </a:prstGeom>
          <a:noFill/>
          <a:ln w="9525">
            <a:noFill/>
            <a:miter lim="800000"/>
            <a:headEnd/>
            <a:tailEnd/>
          </a:ln>
        </p:spPr>
      </p:pic>
      <p:sp>
        <p:nvSpPr>
          <p:cNvPr id="32778" name="TextBox 8"/>
          <p:cNvSpPr txBox="1">
            <a:spLocks noChangeArrowheads="1"/>
          </p:cNvSpPr>
          <p:nvPr/>
        </p:nvSpPr>
        <p:spPr bwMode="auto">
          <a:xfrm>
            <a:off x="2900680" y="6585586"/>
            <a:ext cx="2565707" cy="932117"/>
          </a:xfrm>
          <a:prstGeom prst="rect">
            <a:avLst/>
          </a:prstGeom>
          <a:noFill/>
          <a:ln w="9525">
            <a:noFill/>
            <a:miter lim="800000"/>
            <a:headEnd/>
            <a:tailEnd/>
          </a:ln>
        </p:spPr>
        <p:txBody>
          <a:bodyPr wrap="none" lIns="130622" tIns="65311" rIns="130622" bIns="65311">
            <a:spAutoFit/>
          </a:bodyPr>
          <a:lstStyle/>
          <a:p>
            <a:pPr>
              <a:buClr>
                <a:srgbClr val="FFFFFF"/>
              </a:buClr>
              <a:buFont typeface="Arial" pitchFamily="34" charset="0"/>
              <a:buNone/>
            </a:pPr>
            <a:r>
              <a:rPr lang="en-US" b="1">
                <a:solidFill>
                  <a:srgbClr val="FFFFFF"/>
                </a:solidFill>
                <a:cs typeface="Arial" pitchFamily="34" charset="0"/>
                <a:sym typeface="Arial" pitchFamily="34" charset="0"/>
              </a:rPr>
              <a:t>Nexus 5548P</a:t>
            </a:r>
          </a:p>
          <a:p>
            <a:pPr>
              <a:buClr>
                <a:srgbClr val="FFFFFF"/>
              </a:buClr>
              <a:buFont typeface="Arial" pitchFamily="34" charset="0"/>
              <a:buNone/>
            </a:pPr>
            <a:r>
              <a:rPr lang="en-US" b="1">
                <a:solidFill>
                  <a:srgbClr val="FFFFFF"/>
                </a:solidFill>
                <a:cs typeface="Arial" pitchFamily="34" charset="0"/>
                <a:sym typeface="Arial" pitchFamily="34" charset="0"/>
              </a:rPr>
              <a:t>Nexus 5548UP</a:t>
            </a:r>
          </a:p>
        </p:txBody>
      </p:sp>
      <p:sp>
        <p:nvSpPr>
          <p:cNvPr id="32779" name="TextBox 9"/>
          <p:cNvSpPr txBox="1">
            <a:spLocks noChangeArrowheads="1"/>
          </p:cNvSpPr>
          <p:nvPr/>
        </p:nvSpPr>
        <p:spPr bwMode="auto">
          <a:xfrm>
            <a:off x="10347960" y="6701790"/>
            <a:ext cx="2565707" cy="532007"/>
          </a:xfrm>
          <a:prstGeom prst="rect">
            <a:avLst/>
          </a:prstGeom>
          <a:noFill/>
          <a:ln w="9525">
            <a:noFill/>
            <a:miter lim="800000"/>
            <a:headEnd/>
            <a:tailEnd/>
          </a:ln>
        </p:spPr>
        <p:txBody>
          <a:bodyPr wrap="none" lIns="130622" tIns="65311" rIns="130622" bIns="65311">
            <a:spAutoFit/>
          </a:bodyPr>
          <a:lstStyle/>
          <a:p>
            <a:pPr>
              <a:buClr>
                <a:srgbClr val="FFFFFF"/>
              </a:buClr>
              <a:buFont typeface="Arial" pitchFamily="34" charset="0"/>
              <a:buNone/>
            </a:pPr>
            <a:r>
              <a:rPr lang="en-US" b="1">
                <a:solidFill>
                  <a:srgbClr val="FFFFFF"/>
                </a:solidFill>
                <a:cs typeface="Arial" pitchFamily="34" charset="0"/>
                <a:sym typeface="Arial" pitchFamily="34" charset="0"/>
              </a:rPr>
              <a:t>Nexus 5596UP</a:t>
            </a:r>
          </a:p>
        </p:txBody>
      </p:sp>
      <p:grpSp>
        <p:nvGrpSpPr>
          <p:cNvPr id="2" name="Group 7"/>
          <p:cNvGrpSpPr>
            <a:grpSpLocks/>
          </p:cNvGrpSpPr>
          <p:nvPr/>
        </p:nvGrpSpPr>
        <p:grpSpPr bwMode="auto">
          <a:xfrm>
            <a:off x="11798302" y="1695451"/>
            <a:ext cx="2166619" cy="1085850"/>
            <a:chOff x="4645" y="890"/>
            <a:chExt cx="853" cy="570"/>
          </a:xfrm>
        </p:grpSpPr>
        <p:sp>
          <p:nvSpPr>
            <p:cNvPr id="35858" name="Oval 11"/>
            <p:cNvSpPr>
              <a:spLocks noChangeArrowheads="1"/>
            </p:cNvSpPr>
            <p:nvPr/>
          </p:nvSpPr>
          <p:spPr bwMode="auto">
            <a:xfrm>
              <a:off x="4645" y="890"/>
              <a:ext cx="853" cy="570"/>
            </a:xfrm>
            <a:prstGeom prst="ellipse">
              <a:avLst/>
            </a:prstGeom>
            <a:solidFill>
              <a:schemeClr val="tx1">
                <a:lumMod val="75000"/>
              </a:schemeClr>
            </a:solidFill>
            <a:ln w="9525">
              <a:solidFill>
                <a:schemeClr val="tx1">
                  <a:lumMod val="60000"/>
                  <a:lumOff val="40000"/>
                </a:schemeClr>
              </a:solidFill>
              <a:round/>
              <a:headEnd/>
              <a:tailEnd/>
            </a:ln>
            <a:effectLst>
              <a:outerShdw dist="38100" dir="8100000" algn="tr" rotWithShape="0">
                <a:srgbClr val="000000">
                  <a:alpha val="39999"/>
                </a:srgbClr>
              </a:outerShdw>
            </a:effectLst>
          </p:spPr>
          <p:txBody>
            <a:bodyPr wrap="none" lIns="82124" tIns="41061" rIns="82124" bIns="41061" anchor="ctr"/>
            <a:lstStyle/>
            <a:p>
              <a:pPr algn="ctr" defTabSz="1163353" eaLnBrk="0" hangingPunct="0">
                <a:lnSpc>
                  <a:spcPct val="90000"/>
                </a:lnSpc>
                <a:buClr>
                  <a:srgbClr val="FFFFFF"/>
                </a:buClr>
                <a:defRPr/>
              </a:pPr>
              <a:endParaRPr lang="en-US" dirty="0">
                <a:solidFill>
                  <a:srgbClr val="FFFFFF"/>
                </a:solidFill>
                <a:latin typeface="Arial" charset="0"/>
                <a:cs typeface="Arial" charset="0"/>
                <a:sym typeface="Arial" charset="0"/>
              </a:endParaRPr>
            </a:p>
          </p:txBody>
        </p:sp>
        <p:sp>
          <p:nvSpPr>
            <p:cNvPr id="32787" name="TextBox 12"/>
            <p:cNvSpPr txBox="1">
              <a:spLocks noChangeArrowheads="1"/>
            </p:cNvSpPr>
            <p:nvPr/>
          </p:nvSpPr>
          <p:spPr bwMode="auto">
            <a:xfrm>
              <a:off x="4783" y="914"/>
              <a:ext cx="565" cy="509"/>
            </a:xfrm>
            <a:prstGeom prst="rect">
              <a:avLst/>
            </a:prstGeom>
            <a:noFill/>
            <a:ln w="9525">
              <a:noFill/>
              <a:miter lim="800000"/>
              <a:headEnd/>
              <a:tailEnd/>
            </a:ln>
          </p:spPr>
          <p:txBody>
            <a:bodyPr wrap="none" anchor="ctr">
              <a:spAutoFit/>
            </a:bodyPr>
            <a:lstStyle/>
            <a:p>
              <a:pPr algn="ctr">
                <a:buClr>
                  <a:srgbClr val="FFFFFF"/>
                </a:buClr>
                <a:buFont typeface="Arial" pitchFamily="34" charset="0"/>
                <a:buNone/>
              </a:pPr>
              <a:r>
                <a:rPr lang="en-US" sz="1700" dirty="0" err="1">
                  <a:solidFill>
                    <a:srgbClr val="FFFFFF"/>
                  </a:solidFill>
                  <a:cs typeface="Arial" pitchFamily="34" charset="0"/>
                  <a:sym typeface="Arial" pitchFamily="34" charset="0"/>
                </a:rPr>
                <a:t>L3</a:t>
              </a:r>
              <a:r>
                <a:rPr lang="en-US" sz="1700" dirty="0">
                  <a:solidFill>
                    <a:srgbClr val="FFFFFF"/>
                  </a:solidFill>
                  <a:cs typeface="Arial" pitchFamily="34" charset="0"/>
                  <a:sym typeface="Arial" pitchFamily="34" charset="0"/>
                </a:rPr>
                <a:t> Hardware</a:t>
              </a:r>
            </a:p>
            <a:p>
              <a:pPr algn="ctr">
                <a:buClr>
                  <a:srgbClr val="FFFFFF"/>
                </a:buClr>
                <a:buFont typeface="Arial" pitchFamily="34" charset="0"/>
                <a:buNone/>
              </a:pPr>
              <a:r>
                <a:rPr lang="en-US" sz="1700" dirty="0">
                  <a:solidFill>
                    <a:srgbClr val="FFFFFF"/>
                  </a:solidFill>
                  <a:cs typeface="Arial" pitchFamily="34" charset="0"/>
                  <a:sym typeface="Arial" pitchFamily="34" charset="0"/>
                </a:rPr>
                <a:t>List Price</a:t>
              </a:r>
            </a:p>
            <a:p>
              <a:pPr algn="ctr">
                <a:buClr>
                  <a:srgbClr val="FFFFFF"/>
                </a:buClr>
                <a:buFont typeface="Arial" pitchFamily="34" charset="0"/>
                <a:buNone/>
              </a:pPr>
              <a:r>
                <a:rPr lang="en-US" sz="2300" b="1" dirty="0">
                  <a:solidFill>
                    <a:srgbClr val="FFFFFF"/>
                  </a:solidFill>
                  <a:cs typeface="Arial" pitchFamily="34" charset="0"/>
                  <a:sym typeface="Arial" pitchFamily="34" charset="0"/>
                </a:rPr>
                <a:t>$5,000</a:t>
              </a:r>
            </a:p>
          </p:txBody>
        </p:sp>
      </p:grpSp>
      <p:grpSp>
        <p:nvGrpSpPr>
          <p:cNvPr id="3" name="Group 7"/>
          <p:cNvGrpSpPr>
            <a:grpSpLocks/>
          </p:cNvGrpSpPr>
          <p:nvPr/>
        </p:nvGrpSpPr>
        <p:grpSpPr bwMode="auto">
          <a:xfrm>
            <a:off x="4592320" y="1701166"/>
            <a:ext cx="2164080" cy="1087754"/>
            <a:chOff x="1808" y="893"/>
            <a:chExt cx="852" cy="571"/>
          </a:xfrm>
        </p:grpSpPr>
        <p:sp>
          <p:nvSpPr>
            <p:cNvPr id="35856" name="Oval 14"/>
            <p:cNvSpPr>
              <a:spLocks noChangeArrowheads="1"/>
            </p:cNvSpPr>
            <p:nvPr/>
          </p:nvSpPr>
          <p:spPr bwMode="auto">
            <a:xfrm>
              <a:off x="1808" y="893"/>
              <a:ext cx="852" cy="571"/>
            </a:xfrm>
            <a:prstGeom prst="ellipse">
              <a:avLst/>
            </a:prstGeom>
            <a:solidFill>
              <a:schemeClr val="tx1">
                <a:lumMod val="75000"/>
              </a:schemeClr>
            </a:solidFill>
            <a:ln w="9525">
              <a:solidFill>
                <a:schemeClr val="tx1">
                  <a:lumMod val="60000"/>
                  <a:lumOff val="40000"/>
                </a:schemeClr>
              </a:solidFill>
              <a:round/>
              <a:headEnd/>
              <a:tailEnd/>
            </a:ln>
            <a:effectLst>
              <a:outerShdw dist="38100" dir="8100000" algn="tr" rotWithShape="0">
                <a:srgbClr val="000000">
                  <a:alpha val="39999"/>
                </a:srgbClr>
              </a:outerShdw>
            </a:effectLst>
          </p:spPr>
          <p:txBody>
            <a:bodyPr wrap="none" lIns="82124" tIns="41061" rIns="82124" bIns="41061" anchor="ctr"/>
            <a:lstStyle/>
            <a:p>
              <a:pPr algn="ctr" defTabSz="1163353" eaLnBrk="0" hangingPunct="0">
                <a:lnSpc>
                  <a:spcPct val="90000"/>
                </a:lnSpc>
                <a:buClr>
                  <a:srgbClr val="FFFFFF"/>
                </a:buClr>
                <a:defRPr/>
              </a:pPr>
              <a:endParaRPr lang="en-US" dirty="0">
                <a:solidFill>
                  <a:srgbClr val="FFFFFF"/>
                </a:solidFill>
                <a:latin typeface="Arial" charset="0"/>
                <a:cs typeface="Arial" charset="0"/>
                <a:sym typeface="Arial" charset="0"/>
              </a:endParaRPr>
            </a:p>
          </p:txBody>
        </p:sp>
        <p:sp>
          <p:nvSpPr>
            <p:cNvPr id="32785" name="TextBox 15"/>
            <p:cNvSpPr txBox="1">
              <a:spLocks noChangeArrowheads="1"/>
            </p:cNvSpPr>
            <p:nvPr/>
          </p:nvSpPr>
          <p:spPr bwMode="auto">
            <a:xfrm>
              <a:off x="1946" y="917"/>
              <a:ext cx="565" cy="509"/>
            </a:xfrm>
            <a:prstGeom prst="rect">
              <a:avLst/>
            </a:prstGeom>
            <a:noFill/>
            <a:ln w="9525">
              <a:noFill/>
              <a:miter lim="800000"/>
              <a:headEnd/>
              <a:tailEnd/>
            </a:ln>
          </p:spPr>
          <p:txBody>
            <a:bodyPr wrap="none" anchor="ctr">
              <a:spAutoFit/>
            </a:bodyPr>
            <a:lstStyle/>
            <a:p>
              <a:pPr algn="ctr">
                <a:buClr>
                  <a:srgbClr val="FFFFFF"/>
                </a:buClr>
                <a:buFont typeface="Arial" pitchFamily="34" charset="0"/>
                <a:buNone/>
              </a:pPr>
              <a:r>
                <a:rPr lang="en-US" sz="1700" dirty="0" err="1">
                  <a:solidFill>
                    <a:srgbClr val="FFFFFF"/>
                  </a:solidFill>
                  <a:cs typeface="Arial" pitchFamily="34" charset="0"/>
                  <a:sym typeface="Arial" pitchFamily="34" charset="0"/>
                </a:rPr>
                <a:t>L3</a:t>
              </a:r>
              <a:r>
                <a:rPr lang="en-US" sz="1700" dirty="0">
                  <a:solidFill>
                    <a:srgbClr val="FFFFFF"/>
                  </a:solidFill>
                  <a:cs typeface="Arial" pitchFamily="34" charset="0"/>
                  <a:sym typeface="Arial" pitchFamily="34" charset="0"/>
                </a:rPr>
                <a:t> Hardware</a:t>
              </a:r>
            </a:p>
            <a:p>
              <a:pPr algn="ctr">
                <a:buClr>
                  <a:srgbClr val="FFFFFF"/>
                </a:buClr>
                <a:buFont typeface="Arial" pitchFamily="34" charset="0"/>
                <a:buNone/>
              </a:pPr>
              <a:r>
                <a:rPr lang="en-US" sz="1700" dirty="0">
                  <a:solidFill>
                    <a:srgbClr val="FFFFFF"/>
                  </a:solidFill>
                  <a:cs typeface="Arial" pitchFamily="34" charset="0"/>
                  <a:sym typeface="Arial" pitchFamily="34" charset="0"/>
                </a:rPr>
                <a:t>List Price</a:t>
              </a:r>
            </a:p>
            <a:p>
              <a:pPr algn="ctr">
                <a:buClr>
                  <a:srgbClr val="FFFFFF"/>
                </a:buClr>
                <a:buFont typeface="Arial" pitchFamily="34" charset="0"/>
                <a:buNone/>
              </a:pPr>
              <a:r>
                <a:rPr lang="en-US" sz="2300" b="1" dirty="0">
                  <a:solidFill>
                    <a:srgbClr val="FFFFFF"/>
                  </a:solidFill>
                  <a:cs typeface="Arial" pitchFamily="34" charset="0"/>
                  <a:sym typeface="Arial" pitchFamily="34" charset="0"/>
                </a:rPr>
                <a:t>$5,000</a:t>
              </a:r>
            </a:p>
          </p:txBody>
        </p:sp>
      </p:grpSp>
      <p:sp>
        <p:nvSpPr>
          <p:cNvPr id="32782" name="TextBox 17"/>
          <p:cNvSpPr txBox="1">
            <a:spLocks noChangeArrowheads="1"/>
          </p:cNvSpPr>
          <p:nvPr/>
        </p:nvSpPr>
        <p:spPr bwMode="auto">
          <a:xfrm>
            <a:off x="3144520" y="6768466"/>
            <a:ext cx="2565707" cy="932117"/>
          </a:xfrm>
          <a:prstGeom prst="rect">
            <a:avLst/>
          </a:prstGeom>
          <a:noFill/>
          <a:ln w="9525">
            <a:noFill/>
            <a:miter lim="800000"/>
            <a:headEnd/>
            <a:tailEnd/>
          </a:ln>
        </p:spPr>
        <p:txBody>
          <a:bodyPr wrap="none" lIns="130622" tIns="65311" rIns="130622" bIns="65311">
            <a:spAutoFit/>
          </a:bodyPr>
          <a:lstStyle/>
          <a:p>
            <a:pPr>
              <a:buClr>
                <a:srgbClr val="000000"/>
              </a:buClr>
              <a:buFont typeface="Arial" pitchFamily="34" charset="0"/>
              <a:buNone/>
            </a:pPr>
            <a:r>
              <a:rPr lang="en-US" b="1">
                <a:solidFill>
                  <a:srgbClr val="000000"/>
                </a:solidFill>
                <a:cs typeface="Arial" pitchFamily="34" charset="0"/>
                <a:sym typeface="Arial" pitchFamily="34" charset="0"/>
              </a:rPr>
              <a:t>Nexus 5548P</a:t>
            </a:r>
          </a:p>
          <a:p>
            <a:pPr>
              <a:buClr>
                <a:srgbClr val="000000"/>
              </a:buClr>
              <a:buFont typeface="Arial" pitchFamily="34" charset="0"/>
              <a:buNone/>
            </a:pPr>
            <a:r>
              <a:rPr lang="en-US" b="1">
                <a:solidFill>
                  <a:srgbClr val="000000"/>
                </a:solidFill>
                <a:cs typeface="Arial" pitchFamily="34" charset="0"/>
                <a:sym typeface="Arial" pitchFamily="34" charset="0"/>
              </a:rPr>
              <a:t>Nexus 5548UP</a:t>
            </a:r>
          </a:p>
        </p:txBody>
      </p:sp>
      <p:sp>
        <p:nvSpPr>
          <p:cNvPr id="32783" name="TextBox 18"/>
          <p:cNvSpPr txBox="1">
            <a:spLocks noChangeArrowheads="1"/>
          </p:cNvSpPr>
          <p:nvPr/>
        </p:nvSpPr>
        <p:spPr bwMode="auto">
          <a:xfrm>
            <a:off x="10414000" y="6884670"/>
            <a:ext cx="2565707" cy="532007"/>
          </a:xfrm>
          <a:prstGeom prst="rect">
            <a:avLst/>
          </a:prstGeom>
          <a:noFill/>
          <a:ln w="9525">
            <a:noFill/>
            <a:miter lim="800000"/>
            <a:headEnd/>
            <a:tailEnd/>
          </a:ln>
        </p:spPr>
        <p:txBody>
          <a:bodyPr wrap="none" lIns="130622" tIns="65311" rIns="130622" bIns="65311">
            <a:spAutoFit/>
          </a:bodyPr>
          <a:lstStyle/>
          <a:p>
            <a:pPr>
              <a:buClr>
                <a:srgbClr val="000000"/>
              </a:buClr>
              <a:buFont typeface="Arial" pitchFamily="34" charset="0"/>
              <a:buNone/>
            </a:pPr>
            <a:r>
              <a:rPr lang="en-US" b="1">
                <a:solidFill>
                  <a:srgbClr val="000000"/>
                </a:solidFill>
                <a:cs typeface="Arial" pitchFamily="34" charset="0"/>
                <a:sym typeface="Arial" pitchFamily="34" charset="0"/>
              </a:rPr>
              <a:t>Nexus 5596UP</a:t>
            </a:r>
          </a:p>
        </p:txBody>
      </p:sp>
      <p:sp>
        <p:nvSpPr>
          <p:cNvPr id="20" name="Title 1"/>
          <p:cNvSpPr txBox="1">
            <a:spLocks/>
          </p:cNvSpPr>
          <p:nvPr/>
        </p:nvSpPr>
        <p:spPr>
          <a:xfrm>
            <a:off x="367526" y="448900"/>
            <a:ext cx="13742178"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Cisco Nexus 5500 Layer 3</a:t>
            </a:r>
            <a:b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3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156"/>
          <p:cNvSpPr txBox="1">
            <a:spLocks noChangeArrowheads="1"/>
          </p:cNvSpPr>
          <p:nvPr/>
        </p:nvSpPr>
        <p:spPr bwMode="auto">
          <a:xfrm>
            <a:off x="441497" y="975672"/>
            <a:ext cx="6187905" cy="3651066"/>
          </a:xfrm>
          <a:prstGeom prst="rect">
            <a:avLst/>
          </a:prstGeom>
          <a:noFill/>
          <a:ln w="9525">
            <a:noFill/>
            <a:miter lim="800000"/>
            <a:headEnd/>
            <a:tailEnd/>
          </a:ln>
        </p:spPr>
        <p:txBody>
          <a:bodyPr wrap="square" lIns="130622" tIns="65311" rIns="130622" bIns="65311">
            <a:spAutoFit/>
          </a:bodyPr>
          <a:lstStyle/>
          <a:p>
            <a:pPr>
              <a:lnSpc>
                <a:spcPct val="95000"/>
              </a:lnSpc>
              <a:spcBef>
                <a:spcPct val="50000"/>
              </a:spcBef>
              <a:buClr>
                <a:schemeClr val="tx2"/>
              </a:buClr>
              <a:buSzPct val="100000"/>
              <a:buFont typeface="Wingdings" pitchFamily="2" charset="2"/>
              <a:buNone/>
            </a:pPr>
            <a:r>
              <a:rPr lang="en-US" sz="2900" b="1" dirty="0">
                <a:solidFill>
                  <a:schemeClr val="tx1">
                    <a:lumMod val="60000"/>
                    <a:lumOff val="40000"/>
                  </a:schemeClr>
                </a:solidFill>
                <a:ea typeface="ＭＳ Ｐゴシック" pitchFamily="34" charset="-128"/>
                <a:cs typeface="Arial" pitchFamily="34" charset="0"/>
              </a:rPr>
              <a:t>Top of Rack (</a:t>
            </a:r>
            <a:r>
              <a:rPr lang="en-US" sz="2900" b="1" dirty="0" err="1">
                <a:solidFill>
                  <a:schemeClr val="tx1">
                    <a:lumMod val="60000"/>
                    <a:lumOff val="40000"/>
                  </a:schemeClr>
                </a:solidFill>
                <a:ea typeface="ＭＳ Ｐゴシック" pitchFamily="34" charset="-128"/>
                <a:cs typeface="Arial" pitchFamily="34" charset="0"/>
              </a:rPr>
              <a:t>ToR</a:t>
            </a:r>
            <a:r>
              <a:rPr lang="en-US" sz="2900" b="1" dirty="0">
                <a:solidFill>
                  <a:schemeClr val="tx1">
                    <a:lumMod val="60000"/>
                    <a:lumOff val="40000"/>
                  </a:schemeClr>
                </a:solidFill>
                <a:ea typeface="ＭＳ Ｐゴシック" pitchFamily="34" charset="-128"/>
                <a:cs typeface="Arial" pitchFamily="34" charset="0"/>
              </a:rPr>
              <a:t>)</a:t>
            </a:r>
            <a:endParaRPr lang="en-US" sz="400" b="1" dirty="0">
              <a:solidFill>
                <a:schemeClr val="tx1">
                  <a:lumMod val="60000"/>
                  <a:lumOff val="40000"/>
                </a:schemeClr>
              </a:solidFill>
              <a:ea typeface="ＭＳ Ｐゴシック" pitchFamily="34" charset="-128"/>
              <a:cs typeface="Arial" pitchFamily="34" charset="0"/>
            </a:endParaRPr>
          </a:p>
          <a:p>
            <a:pPr>
              <a:lnSpc>
                <a:spcPct val="95000"/>
              </a:lnSpc>
              <a:spcBef>
                <a:spcPct val="50000"/>
              </a:spcBef>
              <a:buClr>
                <a:schemeClr val="tx2"/>
              </a:buClr>
              <a:buSzPct val="100000"/>
              <a:buFont typeface="Wingdings" pitchFamily="2" charset="2"/>
              <a:buNone/>
            </a:pPr>
            <a:endParaRPr lang="en-US" sz="400" dirty="0">
              <a:solidFill>
                <a:schemeClr val="bg1"/>
              </a:solidFill>
              <a:ea typeface="ＭＳ Ｐゴシック" pitchFamily="34" charset="-128"/>
              <a:cs typeface="Arial" pitchFamily="34" charset="0"/>
            </a:endParaRPr>
          </a:p>
          <a:p>
            <a:pPr>
              <a:spcBef>
                <a:spcPts val="179"/>
              </a:spcBef>
              <a:buClr>
                <a:schemeClr val="tx2"/>
              </a:buClr>
              <a:buSzPct val="100000"/>
              <a:buFont typeface="Arial" pitchFamily="34" charset="0"/>
              <a:buChar char="•"/>
            </a:pPr>
            <a:r>
              <a:rPr lang="en-US" sz="2000" dirty="0">
                <a:solidFill>
                  <a:schemeClr val="bg1"/>
                </a:solidFill>
                <a:ea typeface="ＭＳ Ｐゴシック" pitchFamily="34" charset="-128"/>
                <a:cs typeface="Arial" pitchFamily="34" charset="0"/>
              </a:rPr>
              <a:t> </a:t>
            </a:r>
            <a:r>
              <a:rPr lang="en-US" sz="1800" dirty="0">
                <a:solidFill>
                  <a:schemeClr val="bg1"/>
                </a:solidFill>
                <a:ea typeface="ＭＳ Ｐゴシック" pitchFamily="34" charset="-128"/>
                <a:cs typeface="Arial" pitchFamily="34" charset="0"/>
              </a:rPr>
              <a:t>Typically 1-RU servers</a:t>
            </a:r>
          </a:p>
          <a:p>
            <a:pPr>
              <a:spcBef>
                <a:spcPts val="179"/>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1-2 GE </a:t>
            </a:r>
            <a:r>
              <a:rPr lang="en-US" sz="1800" dirty="0" err="1">
                <a:solidFill>
                  <a:schemeClr val="bg1"/>
                </a:solidFill>
                <a:ea typeface="ＭＳ Ｐゴシック" pitchFamily="34" charset="-128"/>
                <a:cs typeface="Arial" pitchFamily="34" charset="0"/>
              </a:rPr>
              <a:t>LOMs</a:t>
            </a:r>
            <a:endParaRPr lang="en-US" sz="1800" dirty="0">
              <a:solidFill>
                <a:schemeClr val="bg1"/>
              </a:solidFill>
              <a:ea typeface="ＭＳ Ｐゴシック" pitchFamily="34" charset="-128"/>
              <a:cs typeface="Arial" pitchFamily="34" charset="0"/>
            </a:endParaRPr>
          </a:p>
          <a:p>
            <a:pPr>
              <a:spcBef>
                <a:spcPts val="179"/>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Mostly 1, sometimes 2 </a:t>
            </a:r>
            <a:r>
              <a:rPr lang="en-US" sz="1800" dirty="0" err="1">
                <a:solidFill>
                  <a:schemeClr val="bg1"/>
                </a:solidFill>
                <a:ea typeface="ＭＳ Ｐゴシック" pitchFamily="34" charset="-128"/>
                <a:cs typeface="Arial" pitchFamily="34" charset="0"/>
              </a:rPr>
              <a:t>ToR</a:t>
            </a:r>
            <a:r>
              <a:rPr lang="en-US" sz="1800" dirty="0">
                <a:solidFill>
                  <a:schemeClr val="bg1"/>
                </a:solidFill>
                <a:ea typeface="ＭＳ Ｐゴシック" pitchFamily="34" charset="-128"/>
                <a:cs typeface="Arial" pitchFamily="34" charset="0"/>
              </a:rPr>
              <a:t> switches</a:t>
            </a:r>
          </a:p>
          <a:p>
            <a:pPr>
              <a:spcBef>
                <a:spcPts val="179"/>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Copper cabling stays within rack</a:t>
            </a:r>
          </a:p>
          <a:p>
            <a:pPr>
              <a:spcBef>
                <a:spcPts val="179"/>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Low copper density in </a:t>
            </a:r>
            <a:r>
              <a:rPr lang="en-US" sz="1800" dirty="0" err="1">
                <a:solidFill>
                  <a:schemeClr val="bg1"/>
                </a:solidFill>
                <a:ea typeface="ＭＳ Ｐゴシック" pitchFamily="34" charset="-128"/>
                <a:cs typeface="Arial" pitchFamily="34" charset="0"/>
              </a:rPr>
              <a:t>ToR</a:t>
            </a:r>
            <a:endParaRPr lang="en-US" sz="1800" dirty="0">
              <a:solidFill>
                <a:schemeClr val="bg1"/>
              </a:solidFill>
              <a:ea typeface="ＭＳ Ｐゴシック" pitchFamily="34" charset="-128"/>
              <a:cs typeface="Arial" pitchFamily="34" charset="0"/>
            </a:endParaRPr>
          </a:p>
          <a:p>
            <a:pPr>
              <a:spcBef>
                <a:spcPts val="179"/>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Higher chance of </a:t>
            </a:r>
            <a:r>
              <a:rPr lang="en-US" sz="1800" i="1" dirty="0">
                <a:solidFill>
                  <a:schemeClr val="bg1"/>
                </a:solidFill>
                <a:ea typeface="ＭＳ Ｐゴシック" pitchFamily="34" charset="-128"/>
                <a:cs typeface="Arial" pitchFamily="34" charset="0"/>
              </a:rPr>
              <a:t>East-West</a:t>
            </a:r>
            <a:r>
              <a:rPr lang="en-US" sz="1800" dirty="0">
                <a:solidFill>
                  <a:schemeClr val="bg1"/>
                </a:solidFill>
                <a:ea typeface="ＭＳ Ｐゴシック" pitchFamily="34" charset="-128"/>
                <a:cs typeface="Arial" pitchFamily="34" charset="0"/>
              </a:rPr>
              <a:t> traffic hitting aggregation layer</a:t>
            </a:r>
          </a:p>
          <a:p>
            <a:pPr>
              <a:spcBef>
                <a:spcPts val="179"/>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Drives higher </a:t>
            </a:r>
            <a:r>
              <a:rPr lang="en-US" sz="1800" dirty="0" err="1">
                <a:solidFill>
                  <a:schemeClr val="bg1"/>
                </a:solidFill>
                <a:ea typeface="ＭＳ Ｐゴシック" pitchFamily="34" charset="-128"/>
                <a:cs typeface="Arial" pitchFamily="34" charset="0"/>
              </a:rPr>
              <a:t>STP</a:t>
            </a:r>
            <a:r>
              <a:rPr lang="en-US" sz="1800" dirty="0">
                <a:solidFill>
                  <a:schemeClr val="bg1"/>
                </a:solidFill>
                <a:ea typeface="ＭＳ Ｐゴシック" pitchFamily="34" charset="-128"/>
                <a:cs typeface="Arial" pitchFamily="34" charset="0"/>
              </a:rPr>
              <a:t> logical port count for aggregation layer</a:t>
            </a:r>
          </a:p>
          <a:p>
            <a:pPr>
              <a:spcBef>
                <a:spcPts val="179"/>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Denser server count</a:t>
            </a:r>
          </a:p>
        </p:txBody>
      </p:sp>
      <p:sp>
        <p:nvSpPr>
          <p:cNvPr id="63491" name="Title 1"/>
          <p:cNvSpPr>
            <a:spLocks noGrp="1"/>
          </p:cNvSpPr>
          <p:nvPr>
            <p:ph type="title" idx="4294967295"/>
          </p:nvPr>
        </p:nvSpPr>
        <p:spPr>
          <a:xfrm>
            <a:off x="215345" y="263653"/>
            <a:ext cx="13032739" cy="674370"/>
          </a:xfrm>
        </p:spPr>
        <p:txBody>
          <a:bodyPr vert="horz" lIns="117560" tIns="65311" rIns="117560" bIns="65311" rtlCol="0" anchor="b" anchorCtr="0">
            <a:noAutofit/>
          </a:bodyPr>
          <a:lstStyle/>
          <a:p>
            <a:r>
              <a:rPr lang="en-US" altLang="zh-TW" sz="4800" b="0" dirty="0" smtClean="0"/>
              <a:t>Data Center Access Layer Options</a:t>
            </a:r>
          </a:p>
        </p:txBody>
      </p:sp>
      <p:grpSp>
        <p:nvGrpSpPr>
          <p:cNvPr id="2" name="Group 457"/>
          <p:cNvGrpSpPr>
            <a:grpSpLocks/>
          </p:cNvGrpSpPr>
          <p:nvPr/>
        </p:nvGrpSpPr>
        <p:grpSpPr bwMode="auto">
          <a:xfrm>
            <a:off x="6457142" y="1532628"/>
            <a:ext cx="7680960" cy="2789994"/>
            <a:chOff x="4038600" y="1371600"/>
            <a:chExt cx="4800600" cy="2324995"/>
          </a:xfrm>
        </p:grpSpPr>
        <p:sp>
          <p:nvSpPr>
            <p:cNvPr id="63549" name="Rectangle 197"/>
            <p:cNvSpPr>
              <a:spLocks noChangeArrowheads="1"/>
            </p:cNvSpPr>
            <p:nvPr/>
          </p:nvSpPr>
          <p:spPr bwMode="auto">
            <a:xfrm>
              <a:off x="4038600" y="1999413"/>
              <a:ext cx="533400" cy="1697182"/>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pic>
          <p:nvPicPr>
            <p:cNvPr id="63550" name="Picture 3"/>
            <p:cNvPicPr>
              <a:picLocks noChangeAspect="1" noChangeArrowheads="1"/>
            </p:cNvPicPr>
            <p:nvPr/>
          </p:nvPicPr>
          <p:blipFill>
            <a:blip r:embed="rId3" cstate="print"/>
            <a:srcRect/>
            <a:stretch>
              <a:fillRect/>
            </a:stretch>
          </p:blipFill>
          <p:spPr bwMode="auto">
            <a:xfrm>
              <a:off x="4067177" y="2057400"/>
              <a:ext cx="471486" cy="47446"/>
            </a:xfrm>
            <a:prstGeom prst="rect">
              <a:avLst/>
            </a:prstGeom>
            <a:noFill/>
            <a:ln w="9525">
              <a:noFill/>
              <a:miter lim="800000"/>
              <a:headEnd/>
              <a:tailEnd/>
            </a:ln>
          </p:spPr>
        </p:pic>
        <p:cxnSp>
          <p:nvCxnSpPr>
            <p:cNvPr id="63551" name="Straight Arrow Connector 266"/>
            <p:cNvCxnSpPr>
              <a:cxnSpLocks noChangeShapeType="1"/>
            </p:cNvCxnSpPr>
            <p:nvPr/>
          </p:nvCxnSpPr>
          <p:spPr bwMode="auto">
            <a:xfrm rot="5400000" flipH="1" flipV="1">
              <a:off x="4152901" y="1714499"/>
              <a:ext cx="685800" cy="2"/>
            </a:xfrm>
            <a:prstGeom prst="straightConnector1">
              <a:avLst/>
            </a:prstGeom>
            <a:noFill/>
            <a:ln w="28575">
              <a:solidFill>
                <a:srgbClr val="FF0000"/>
              </a:solidFill>
              <a:round/>
              <a:headEnd/>
              <a:tailEnd type="triangle" w="med" len="med"/>
            </a:ln>
          </p:spPr>
        </p:cxnSp>
        <p:cxnSp>
          <p:nvCxnSpPr>
            <p:cNvPr id="63552" name="Straight Arrow Connector 268"/>
            <p:cNvCxnSpPr>
              <a:cxnSpLocks noChangeShapeType="1"/>
            </p:cNvCxnSpPr>
            <p:nvPr/>
          </p:nvCxnSpPr>
          <p:spPr bwMode="auto">
            <a:xfrm rot="5400000" flipH="1" flipV="1">
              <a:off x="4076701" y="1714499"/>
              <a:ext cx="685800" cy="2"/>
            </a:xfrm>
            <a:prstGeom prst="straightConnector1">
              <a:avLst/>
            </a:prstGeom>
            <a:noFill/>
            <a:ln w="28575">
              <a:solidFill>
                <a:srgbClr val="FF0000"/>
              </a:solidFill>
              <a:round/>
              <a:headEnd/>
              <a:tailEnd type="triangle" w="med" len="med"/>
            </a:ln>
          </p:spPr>
        </p:cxnSp>
        <p:sp>
          <p:nvSpPr>
            <p:cNvPr id="338" name="Rectangle 337"/>
            <p:cNvSpPr/>
            <p:nvPr/>
          </p:nvSpPr>
          <p:spPr bwMode="auto">
            <a:xfrm>
              <a:off x="4081463" y="2218273"/>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40" name="Rectangle 339"/>
            <p:cNvSpPr/>
            <p:nvPr/>
          </p:nvSpPr>
          <p:spPr bwMode="auto">
            <a:xfrm>
              <a:off x="4081463" y="2370673"/>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42" name="Rectangle 341"/>
            <p:cNvSpPr/>
            <p:nvPr/>
          </p:nvSpPr>
          <p:spPr bwMode="auto">
            <a:xfrm>
              <a:off x="4081463" y="2523073"/>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44" name="Rectangle 343"/>
            <p:cNvSpPr/>
            <p:nvPr/>
          </p:nvSpPr>
          <p:spPr bwMode="auto">
            <a:xfrm>
              <a:off x="4081463" y="2675473"/>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46" name="Rectangle 345"/>
            <p:cNvSpPr/>
            <p:nvPr/>
          </p:nvSpPr>
          <p:spPr bwMode="auto">
            <a:xfrm>
              <a:off x="4081463" y="2827873"/>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48" name="Rectangle 347"/>
            <p:cNvSpPr/>
            <p:nvPr/>
          </p:nvSpPr>
          <p:spPr bwMode="auto">
            <a:xfrm>
              <a:off x="4081463" y="2980273"/>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50" name="Rectangle 349"/>
            <p:cNvSpPr/>
            <p:nvPr/>
          </p:nvSpPr>
          <p:spPr bwMode="auto">
            <a:xfrm>
              <a:off x="4081463" y="3132673"/>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52" name="Rectangle 351"/>
            <p:cNvSpPr/>
            <p:nvPr/>
          </p:nvSpPr>
          <p:spPr bwMode="auto">
            <a:xfrm>
              <a:off x="4081463" y="3285073"/>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524" name="Rectangle 523"/>
            <p:cNvSpPr/>
            <p:nvPr/>
          </p:nvSpPr>
          <p:spPr bwMode="auto">
            <a:xfrm>
              <a:off x="4081463" y="2065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63562" name="Rectangle 191"/>
            <p:cNvSpPr>
              <a:spLocks noChangeArrowheads="1"/>
            </p:cNvSpPr>
            <p:nvPr/>
          </p:nvSpPr>
          <p:spPr bwMode="auto">
            <a:xfrm>
              <a:off x="4648200" y="1999413"/>
              <a:ext cx="533400" cy="1697182"/>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pic>
          <p:nvPicPr>
            <p:cNvPr id="63563" name="Picture 3"/>
            <p:cNvPicPr>
              <a:picLocks noChangeAspect="1" noChangeArrowheads="1"/>
            </p:cNvPicPr>
            <p:nvPr/>
          </p:nvPicPr>
          <p:blipFill>
            <a:blip r:embed="rId3" cstate="print"/>
            <a:srcRect/>
            <a:stretch>
              <a:fillRect/>
            </a:stretch>
          </p:blipFill>
          <p:spPr bwMode="auto">
            <a:xfrm>
              <a:off x="4676777" y="2057400"/>
              <a:ext cx="471486" cy="47446"/>
            </a:xfrm>
            <a:prstGeom prst="rect">
              <a:avLst/>
            </a:prstGeom>
            <a:noFill/>
            <a:ln w="9525">
              <a:noFill/>
              <a:miter lim="800000"/>
              <a:headEnd/>
              <a:tailEnd/>
            </a:ln>
          </p:spPr>
        </p:pic>
        <p:cxnSp>
          <p:nvCxnSpPr>
            <p:cNvPr id="63564" name="Straight Arrow Connector 193"/>
            <p:cNvCxnSpPr>
              <a:cxnSpLocks noChangeShapeType="1"/>
            </p:cNvCxnSpPr>
            <p:nvPr/>
          </p:nvCxnSpPr>
          <p:spPr bwMode="auto">
            <a:xfrm rot="5400000" flipH="1" flipV="1">
              <a:off x="4762501" y="1714499"/>
              <a:ext cx="685800" cy="2"/>
            </a:xfrm>
            <a:prstGeom prst="straightConnector1">
              <a:avLst/>
            </a:prstGeom>
            <a:noFill/>
            <a:ln w="28575">
              <a:solidFill>
                <a:srgbClr val="FF0000"/>
              </a:solidFill>
              <a:round/>
              <a:headEnd/>
              <a:tailEnd type="triangle" w="med" len="med"/>
            </a:ln>
          </p:spPr>
        </p:cxnSp>
        <p:cxnSp>
          <p:nvCxnSpPr>
            <p:cNvPr id="63565" name="Straight Arrow Connector 194"/>
            <p:cNvCxnSpPr>
              <a:cxnSpLocks noChangeShapeType="1"/>
            </p:cNvCxnSpPr>
            <p:nvPr/>
          </p:nvCxnSpPr>
          <p:spPr bwMode="auto">
            <a:xfrm rot="5400000" flipH="1" flipV="1">
              <a:off x="4686301" y="1714499"/>
              <a:ext cx="685800" cy="2"/>
            </a:xfrm>
            <a:prstGeom prst="straightConnector1">
              <a:avLst/>
            </a:prstGeom>
            <a:noFill/>
            <a:ln w="28575">
              <a:solidFill>
                <a:srgbClr val="FF0000"/>
              </a:solidFill>
              <a:round/>
              <a:headEnd/>
              <a:tailEnd type="triangle" w="med" len="med"/>
            </a:ln>
          </p:spPr>
        </p:cxnSp>
        <p:sp>
          <p:nvSpPr>
            <p:cNvPr id="196" name="Rectangle 195"/>
            <p:cNvSpPr/>
            <p:nvPr/>
          </p:nvSpPr>
          <p:spPr bwMode="auto">
            <a:xfrm>
              <a:off x="4691063" y="2218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197" name="Rectangle 196"/>
            <p:cNvSpPr/>
            <p:nvPr/>
          </p:nvSpPr>
          <p:spPr bwMode="auto">
            <a:xfrm>
              <a:off x="4691063" y="2370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09" name="Rectangle 208"/>
            <p:cNvSpPr/>
            <p:nvPr/>
          </p:nvSpPr>
          <p:spPr bwMode="auto">
            <a:xfrm>
              <a:off x="4691063" y="2523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4" name="Rectangle 273"/>
            <p:cNvSpPr/>
            <p:nvPr/>
          </p:nvSpPr>
          <p:spPr bwMode="auto">
            <a:xfrm>
              <a:off x="4691063" y="26754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82" name="Rectangle 281"/>
            <p:cNvSpPr/>
            <p:nvPr/>
          </p:nvSpPr>
          <p:spPr bwMode="auto">
            <a:xfrm>
              <a:off x="4691063" y="2827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83" name="Rectangle 282"/>
            <p:cNvSpPr/>
            <p:nvPr/>
          </p:nvSpPr>
          <p:spPr bwMode="auto">
            <a:xfrm>
              <a:off x="4691063" y="2980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84" name="Rectangle 283"/>
            <p:cNvSpPr/>
            <p:nvPr/>
          </p:nvSpPr>
          <p:spPr bwMode="auto">
            <a:xfrm>
              <a:off x="4691063" y="3132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86" name="Rectangle 285"/>
            <p:cNvSpPr/>
            <p:nvPr/>
          </p:nvSpPr>
          <p:spPr bwMode="auto">
            <a:xfrm>
              <a:off x="4691063" y="3285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87" name="Rectangle 286"/>
            <p:cNvSpPr/>
            <p:nvPr/>
          </p:nvSpPr>
          <p:spPr bwMode="auto">
            <a:xfrm>
              <a:off x="4691063" y="2065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63575" name="Rectangle 287"/>
            <p:cNvSpPr>
              <a:spLocks noChangeArrowheads="1"/>
            </p:cNvSpPr>
            <p:nvPr/>
          </p:nvSpPr>
          <p:spPr bwMode="auto">
            <a:xfrm>
              <a:off x="5257800" y="1999413"/>
              <a:ext cx="533400" cy="1697182"/>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pic>
          <p:nvPicPr>
            <p:cNvPr id="63576" name="Picture 3"/>
            <p:cNvPicPr>
              <a:picLocks noChangeAspect="1" noChangeArrowheads="1"/>
            </p:cNvPicPr>
            <p:nvPr/>
          </p:nvPicPr>
          <p:blipFill>
            <a:blip r:embed="rId3" cstate="print"/>
            <a:srcRect/>
            <a:stretch>
              <a:fillRect/>
            </a:stretch>
          </p:blipFill>
          <p:spPr bwMode="auto">
            <a:xfrm>
              <a:off x="5286377" y="2057400"/>
              <a:ext cx="471486" cy="47446"/>
            </a:xfrm>
            <a:prstGeom prst="rect">
              <a:avLst/>
            </a:prstGeom>
            <a:noFill/>
            <a:ln w="9525">
              <a:noFill/>
              <a:miter lim="800000"/>
              <a:headEnd/>
              <a:tailEnd/>
            </a:ln>
          </p:spPr>
        </p:pic>
        <p:cxnSp>
          <p:nvCxnSpPr>
            <p:cNvPr id="63577" name="Straight Arrow Connector 289"/>
            <p:cNvCxnSpPr>
              <a:cxnSpLocks noChangeShapeType="1"/>
            </p:cNvCxnSpPr>
            <p:nvPr/>
          </p:nvCxnSpPr>
          <p:spPr bwMode="auto">
            <a:xfrm rot="5400000" flipH="1" flipV="1">
              <a:off x="5372101" y="1714499"/>
              <a:ext cx="685800" cy="2"/>
            </a:xfrm>
            <a:prstGeom prst="straightConnector1">
              <a:avLst/>
            </a:prstGeom>
            <a:noFill/>
            <a:ln w="28575">
              <a:solidFill>
                <a:srgbClr val="FF0000"/>
              </a:solidFill>
              <a:round/>
              <a:headEnd/>
              <a:tailEnd type="triangle" w="med" len="med"/>
            </a:ln>
          </p:spPr>
        </p:cxnSp>
        <p:cxnSp>
          <p:nvCxnSpPr>
            <p:cNvPr id="63578" name="Straight Arrow Connector 290"/>
            <p:cNvCxnSpPr>
              <a:cxnSpLocks noChangeShapeType="1"/>
            </p:cNvCxnSpPr>
            <p:nvPr/>
          </p:nvCxnSpPr>
          <p:spPr bwMode="auto">
            <a:xfrm rot="5400000" flipH="1" flipV="1">
              <a:off x="5295901" y="1714499"/>
              <a:ext cx="685800" cy="2"/>
            </a:xfrm>
            <a:prstGeom prst="straightConnector1">
              <a:avLst/>
            </a:prstGeom>
            <a:noFill/>
            <a:ln w="28575">
              <a:solidFill>
                <a:srgbClr val="FF0000"/>
              </a:solidFill>
              <a:round/>
              <a:headEnd/>
              <a:tailEnd type="triangle" w="med" len="med"/>
            </a:ln>
          </p:spPr>
        </p:cxnSp>
        <p:sp>
          <p:nvSpPr>
            <p:cNvPr id="292" name="Rectangle 291"/>
            <p:cNvSpPr/>
            <p:nvPr/>
          </p:nvSpPr>
          <p:spPr bwMode="auto">
            <a:xfrm>
              <a:off x="5300663" y="2218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93" name="Rectangle 292"/>
            <p:cNvSpPr/>
            <p:nvPr/>
          </p:nvSpPr>
          <p:spPr bwMode="auto">
            <a:xfrm>
              <a:off x="5300663" y="2370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94" name="Rectangle 293"/>
            <p:cNvSpPr/>
            <p:nvPr/>
          </p:nvSpPr>
          <p:spPr bwMode="auto">
            <a:xfrm>
              <a:off x="5300663" y="2523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95" name="Rectangle 294"/>
            <p:cNvSpPr/>
            <p:nvPr/>
          </p:nvSpPr>
          <p:spPr bwMode="auto">
            <a:xfrm>
              <a:off x="5300663" y="26754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96" name="Rectangle 295"/>
            <p:cNvSpPr/>
            <p:nvPr/>
          </p:nvSpPr>
          <p:spPr bwMode="auto">
            <a:xfrm>
              <a:off x="5300663" y="2827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97" name="Rectangle 296"/>
            <p:cNvSpPr/>
            <p:nvPr/>
          </p:nvSpPr>
          <p:spPr bwMode="auto">
            <a:xfrm>
              <a:off x="5300663" y="2980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98" name="Rectangle 297"/>
            <p:cNvSpPr/>
            <p:nvPr/>
          </p:nvSpPr>
          <p:spPr bwMode="auto">
            <a:xfrm>
              <a:off x="5300663" y="3132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99" name="Rectangle 298"/>
            <p:cNvSpPr/>
            <p:nvPr/>
          </p:nvSpPr>
          <p:spPr bwMode="auto">
            <a:xfrm>
              <a:off x="5300663" y="3285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00" name="Rectangle 299"/>
            <p:cNvSpPr/>
            <p:nvPr/>
          </p:nvSpPr>
          <p:spPr bwMode="auto">
            <a:xfrm>
              <a:off x="5300663" y="2065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63588" name="Rectangle 300"/>
            <p:cNvSpPr>
              <a:spLocks noChangeArrowheads="1"/>
            </p:cNvSpPr>
            <p:nvPr/>
          </p:nvSpPr>
          <p:spPr bwMode="auto">
            <a:xfrm>
              <a:off x="5867400" y="1999413"/>
              <a:ext cx="533400" cy="1697182"/>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pic>
          <p:nvPicPr>
            <p:cNvPr id="63589" name="Picture 3"/>
            <p:cNvPicPr>
              <a:picLocks noChangeAspect="1" noChangeArrowheads="1"/>
            </p:cNvPicPr>
            <p:nvPr/>
          </p:nvPicPr>
          <p:blipFill>
            <a:blip r:embed="rId3" cstate="print"/>
            <a:srcRect/>
            <a:stretch>
              <a:fillRect/>
            </a:stretch>
          </p:blipFill>
          <p:spPr bwMode="auto">
            <a:xfrm>
              <a:off x="5895977" y="2057400"/>
              <a:ext cx="471486" cy="47446"/>
            </a:xfrm>
            <a:prstGeom prst="rect">
              <a:avLst/>
            </a:prstGeom>
            <a:noFill/>
            <a:ln w="9525">
              <a:noFill/>
              <a:miter lim="800000"/>
              <a:headEnd/>
              <a:tailEnd/>
            </a:ln>
          </p:spPr>
        </p:pic>
        <p:cxnSp>
          <p:nvCxnSpPr>
            <p:cNvPr id="63590" name="Straight Arrow Connector 302"/>
            <p:cNvCxnSpPr>
              <a:cxnSpLocks noChangeShapeType="1"/>
            </p:cNvCxnSpPr>
            <p:nvPr/>
          </p:nvCxnSpPr>
          <p:spPr bwMode="auto">
            <a:xfrm rot="5400000" flipH="1" flipV="1">
              <a:off x="5981701" y="1714499"/>
              <a:ext cx="685800" cy="2"/>
            </a:xfrm>
            <a:prstGeom prst="straightConnector1">
              <a:avLst/>
            </a:prstGeom>
            <a:noFill/>
            <a:ln w="28575">
              <a:solidFill>
                <a:srgbClr val="FF0000"/>
              </a:solidFill>
              <a:round/>
              <a:headEnd/>
              <a:tailEnd type="triangle" w="med" len="med"/>
            </a:ln>
          </p:spPr>
        </p:cxnSp>
        <p:cxnSp>
          <p:nvCxnSpPr>
            <p:cNvPr id="63591" name="Straight Arrow Connector 303"/>
            <p:cNvCxnSpPr>
              <a:cxnSpLocks noChangeShapeType="1"/>
            </p:cNvCxnSpPr>
            <p:nvPr/>
          </p:nvCxnSpPr>
          <p:spPr bwMode="auto">
            <a:xfrm rot="5400000" flipH="1" flipV="1">
              <a:off x="5905501" y="1714499"/>
              <a:ext cx="685800" cy="2"/>
            </a:xfrm>
            <a:prstGeom prst="straightConnector1">
              <a:avLst/>
            </a:prstGeom>
            <a:noFill/>
            <a:ln w="28575">
              <a:solidFill>
                <a:srgbClr val="FF0000"/>
              </a:solidFill>
              <a:round/>
              <a:headEnd/>
              <a:tailEnd type="triangle" w="med" len="med"/>
            </a:ln>
          </p:spPr>
        </p:cxnSp>
        <p:sp>
          <p:nvSpPr>
            <p:cNvPr id="305" name="Rectangle 304"/>
            <p:cNvSpPr/>
            <p:nvPr/>
          </p:nvSpPr>
          <p:spPr bwMode="auto">
            <a:xfrm>
              <a:off x="5910263" y="2218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06" name="Rectangle 305"/>
            <p:cNvSpPr/>
            <p:nvPr/>
          </p:nvSpPr>
          <p:spPr bwMode="auto">
            <a:xfrm>
              <a:off x="5910263" y="2370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07" name="Rectangle 306"/>
            <p:cNvSpPr/>
            <p:nvPr/>
          </p:nvSpPr>
          <p:spPr bwMode="auto">
            <a:xfrm>
              <a:off x="5910263" y="2523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08" name="Rectangle 307"/>
            <p:cNvSpPr/>
            <p:nvPr/>
          </p:nvSpPr>
          <p:spPr bwMode="auto">
            <a:xfrm>
              <a:off x="5910263" y="26754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09" name="Rectangle 308"/>
            <p:cNvSpPr/>
            <p:nvPr/>
          </p:nvSpPr>
          <p:spPr bwMode="auto">
            <a:xfrm>
              <a:off x="5910263" y="2827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39" name="Rectangle 338"/>
            <p:cNvSpPr/>
            <p:nvPr/>
          </p:nvSpPr>
          <p:spPr bwMode="auto">
            <a:xfrm>
              <a:off x="5910263" y="2980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41" name="Rectangle 340"/>
            <p:cNvSpPr/>
            <p:nvPr/>
          </p:nvSpPr>
          <p:spPr bwMode="auto">
            <a:xfrm>
              <a:off x="5910263" y="3132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43" name="Rectangle 342"/>
            <p:cNvSpPr/>
            <p:nvPr/>
          </p:nvSpPr>
          <p:spPr bwMode="auto">
            <a:xfrm>
              <a:off x="5910263" y="3285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45" name="Rectangle 344"/>
            <p:cNvSpPr/>
            <p:nvPr/>
          </p:nvSpPr>
          <p:spPr bwMode="auto">
            <a:xfrm>
              <a:off x="5910263" y="2065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63601" name="Rectangle 346"/>
            <p:cNvSpPr>
              <a:spLocks noChangeArrowheads="1"/>
            </p:cNvSpPr>
            <p:nvPr/>
          </p:nvSpPr>
          <p:spPr bwMode="auto">
            <a:xfrm>
              <a:off x="6477000" y="1999413"/>
              <a:ext cx="533400" cy="1697182"/>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pic>
          <p:nvPicPr>
            <p:cNvPr id="63602" name="Picture 3"/>
            <p:cNvPicPr>
              <a:picLocks noChangeAspect="1" noChangeArrowheads="1"/>
            </p:cNvPicPr>
            <p:nvPr/>
          </p:nvPicPr>
          <p:blipFill>
            <a:blip r:embed="rId3" cstate="print"/>
            <a:srcRect/>
            <a:stretch>
              <a:fillRect/>
            </a:stretch>
          </p:blipFill>
          <p:spPr bwMode="auto">
            <a:xfrm>
              <a:off x="6505577" y="2057400"/>
              <a:ext cx="471486" cy="47446"/>
            </a:xfrm>
            <a:prstGeom prst="rect">
              <a:avLst/>
            </a:prstGeom>
            <a:noFill/>
            <a:ln w="9525">
              <a:noFill/>
              <a:miter lim="800000"/>
              <a:headEnd/>
              <a:tailEnd/>
            </a:ln>
          </p:spPr>
        </p:pic>
        <p:cxnSp>
          <p:nvCxnSpPr>
            <p:cNvPr id="63603" name="Straight Arrow Connector 350"/>
            <p:cNvCxnSpPr>
              <a:cxnSpLocks noChangeShapeType="1"/>
            </p:cNvCxnSpPr>
            <p:nvPr/>
          </p:nvCxnSpPr>
          <p:spPr bwMode="auto">
            <a:xfrm rot="5400000" flipH="1" flipV="1">
              <a:off x="6591301" y="1714499"/>
              <a:ext cx="685800" cy="2"/>
            </a:xfrm>
            <a:prstGeom prst="straightConnector1">
              <a:avLst/>
            </a:prstGeom>
            <a:noFill/>
            <a:ln w="28575">
              <a:solidFill>
                <a:srgbClr val="FF0000"/>
              </a:solidFill>
              <a:round/>
              <a:headEnd/>
              <a:tailEnd type="triangle" w="med" len="med"/>
            </a:ln>
          </p:spPr>
        </p:cxnSp>
        <p:cxnSp>
          <p:nvCxnSpPr>
            <p:cNvPr id="63604" name="Straight Arrow Connector 352"/>
            <p:cNvCxnSpPr>
              <a:cxnSpLocks noChangeShapeType="1"/>
            </p:cNvCxnSpPr>
            <p:nvPr/>
          </p:nvCxnSpPr>
          <p:spPr bwMode="auto">
            <a:xfrm rot="5400000" flipH="1" flipV="1">
              <a:off x="6515101" y="1714499"/>
              <a:ext cx="685800" cy="2"/>
            </a:xfrm>
            <a:prstGeom prst="straightConnector1">
              <a:avLst/>
            </a:prstGeom>
            <a:noFill/>
            <a:ln w="28575">
              <a:solidFill>
                <a:srgbClr val="FF0000"/>
              </a:solidFill>
              <a:round/>
              <a:headEnd/>
              <a:tailEnd type="triangle" w="med" len="med"/>
            </a:ln>
          </p:spPr>
        </p:cxnSp>
        <p:sp>
          <p:nvSpPr>
            <p:cNvPr id="354" name="Rectangle 353"/>
            <p:cNvSpPr/>
            <p:nvPr/>
          </p:nvSpPr>
          <p:spPr bwMode="auto">
            <a:xfrm>
              <a:off x="6519863" y="2218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55" name="Rectangle 354"/>
            <p:cNvSpPr/>
            <p:nvPr/>
          </p:nvSpPr>
          <p:spPr bwMode="auto">
            <a:xfrm>
              <a:off x="6519863" y="2370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56" name="Rectangle 355"/>
            <p:cNvSpPr/>
            <p:nvPr/>
          </p:nvSpPr>
          <p:spPr bwMode="auto">
            <a:xfrm>
              <a:off x="6519863" y="2523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57" name="Rectangle 356"/>
            <p:cNvSpPr/>
            <p:nvPr/>
          </p:nvSpPr>
          <p:spPr bwMode="auto">
            <a:xfrm>
              <a:off x="6519863" y="26754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58" name="Rectangle 357"/>
            <p:cNvSpPr/>
            <p:nvPr/>
          </p:nvSpPr>
          <p:spPr bwMode="auto">
            <a:xfrm>
              <a:off x="6519863" y="2827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59" name="Rectangle 358"/>
            <p:cNvSpPr/>
            <p:nvPr/>
          </p:nvSpPr>
          <p:spPr bwMode="auto">
            <a:xfrm>
              <a:off x="6519863" y="2980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60" name="Rectangle 359"/>
            <p:cNvSpPr/>
            <p:nvPr/>
          </p:nvSpPr>
          <p:spPr bwMode="auto">
            <a:xfrm>
              <a:off x="6519863" y="3132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61" name="Rectangle 360"/>
            <p:cNvSpPr/>
            <p:nvPr/>
          </p:nvSpPr>
          <p:spPr bwMode="auto">
            <a:xfrm>
              <a:off x="6519863" y="3285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62" name="Rectangle 361"/>
            <p:cNvSpPr/>
            <p:nvPr/>
          </p:nvSpPr>
          <p:spPr bwMode="auto">
            <a:xfrm>
              <a:off x="6519863" y="2065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63614" name="Rectangle 362"/>
            <p:cNvSpPr>
              <a:spLocks noChangeArrowheads="1"/>
            </p:cNvSpPr>
            <p:nvPr/>
          </p:nvSpPr>
          <p:spPr bwMode="auto">
            <a:xfrm>
              <a:off x="7086600" y="1999413"/>
              <a:ext cx="533400" cy="1697182"/>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pic>
          <p:nvPicPr>
            <p:cNvPr id="63615" name="Picture 3"/>
            <p:cNvPicPr>
              <a:picLocks noChangeAspect="1" noChangeArrowheads="1"/>
            </p:cNvPicPr>
            <p:nvPr/>
          </p:nvPicPr>
          <p:blipFill>
            <a:blip r:embed="rId3" cstate="print"/>
            <a:srcRect/>
            <a:stretch>
              <a:fillRect/>
            </a:stretch>
          </p:blipFill>
          <p:spPr bwMode="auto">
            <a:xfrm>
              <a:off x="7115177" y="2057400"/>
              <a:ext cx="471486" cy="47446"/>
            </a:xfrm>
            <a:prstGeom prst="rect">
              <a:avLst/>
            </a:prstGeom>
            <a:noFill/>
            <a:ln w="9525">
              <a:noFill/>
              <a:miter lim="800000"/>
              <a:headEnd/>
              <a:tailEnd/>
            </a:ln>
          </p:spPr>
        </p:pic>
        <p:cxnSp>
          <p:nvCxnSpPr>
            <p:cNvPr id="63616" name="Straight Arrow Connector 364"/>
            <p:cNvCxnSpPr>
              <a:cxnSpLocks noChangeShapeType="1"/>
            </p:cNvCxnSpPr>
            <p:nvPr/>
          </p:nvCxnSpPr>
          <p:spPr bwMode="auto">
            <a:xfrm rot="5400000" flipH="1" flipV="1">
              <a:off x="7200901" y="1714499"/>
              <a:ext cx="685800" cy="2"/>
            </a:xfrm>
            <a:prstGeom prst="straightConnector1">
              <a:avLst/>
            </a:prstGeom>
            <a:noFill/>
            <a:ln w="28575">
              <a:solidFill>
                <a:srgbClr val="FF0000"/>
              </a:solidFill>
              <a:round/>
              <a:headEnd/>
              <a:tailEnd type="triangle" w="med" len="med"/>
            </a:ln>
          </p:spPr>
        </p:cxnSp>
        <p:cxnSp>
          <p:nvCxnSpPr>
            <p:cNvPr id="63617" name="Straight Arrow Connector 365"/>
            <p:cNvCxnSpPr>
              <a:cxnSpLocks noChangeShapeType="1"/>
            </p:cNvCxnSpPr>
            <p:nvPr/>
          </p:nvCxnSpPr>
          <p:spPr bwMode="auto">
            <a:xfrm rot="5400000" flipH="1" flipV="1">
              <a:off x="7124701" y="1714499"/>
              <a:ext cx="685800" cy="2"/>
            </a:xfrm>
            <a:prstGeom prst="straightConnector1">
              <a:avLst/>
            </a:prstGeom>
            <a:noFill/>
            <a:ln w="28575">
              <a:solidFill>
                <a:srgbClr val="FF0000"/>
              </a:solidFill>
              <a:round/>
              <a:headEnd/>
              <a:tailEnd type="triangle" w="med" len="med"/>
            </a:ln>
          </p:spPr>
        </p:cxnSp>
        <p:sp>
          <p:nvSpPr>
            <p:cNvPr id="367" name="Rectangle 366"/>
            <p:cNvSpPr/>
            <p:nvPr/>
          </p:nvSpPr>
          <p:spPr bwMode="auto">
            <a:xfrm>
              <a:off x="7129463" y="2218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68" name="Rectangle 367"/>
            <p:cNvSpPr/>
            <p:nvPr/>
          </p:nvSpPr>
          <p:spPr bwMode="auto">
            <a:xfrm>
              <a:off x="7129463" y="2370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69" name="Rectangle 368"/>
            <p:cNvSpPr/>
            <p:nvPr/>
          </p:nvSpPr>
          <p:spPr bwMode="auto">
            <a:xfrm>
              <a:off x="7129463" y="2523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70" name="Rectangle 369"/>
            <p:cNvSpPr/>
            <p:nvPr/>
          </p:nvSpPr>
          <p:spPr bwMode="auto">
            <a:xfrm>
              <a:off x="7129463" y="26754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371" name="Rectangle 370"/>
            <p:cNvSpPr/>
            <p:nvPr/>
          </p:nvSpPr>
          <p:spPr bwMode="auto">
            <a:xfrm>
              <a:off x="7129463" y="2827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28" name="Rectangle 427"/>
            <p:cNvSpPr/>
            <p:nvPr/>
          </p:nvSpPr>
          <p:spPr bwMode="auto">
            <a:xfrm>
              <a:off x="7129463" y="2980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29" name="Rectangle 428"/>
            <p:cNvSpPr/>
            <p:nvPr/>
          </p:nvSpPr>
          <p:spPr bwMode="auto">
            <a:xfrm>
              <a:off x="7129463" y="3132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30" name="Rectangle 429"/>
            <p:cNvSpPr/>
            <p:nvPr/>
          </p:nvSpPr>
          <p:spPr bwMode="auto">
            <a:xfrm>
              <a:off x="7129463" y="3285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31" name="Rectangle 430"/>
            <p:cNvSpPr/>
            <p:nvPr/>
          </p:nvSpPr>
          <p:spPr bwMode="auto">
            <a:xfrm>
              <a:off x="7129463" y="2065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63627" name="Rectangle 431"/>
            <p:cNvSpPr>
              <a:spLocks noChangeArrowheads="1"/>
            </p:cNvSpPr>
            <p:nvPr/>
          </p:nvSpPr>
          <p:spPr bwMode="auto">
            <a:xfrm>
              <a:off x="7696200" y="1999413"/>
              <a:ext cx="533400" cy="1697182"/>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pic>
          <p:nvPicPr>
            <p:cNvPr id="63628" name="Picture 3"/>
            <p:cNvPicPr>
              <a:picLocks noChangeAspect="1" noChangeArrowheads="1"/>
            </p:cNvPicPr>
            <p:nvPr/>
          </p:nvPicPr>
          <p:blipFill>
            <a:blip r:embed="rId3" cstate="print"/>
            <a:srcRect/>
            <a:stretch>
              <a:fillRect/>
            </a:stretch>
          </p:blipFill>
          <p:spPr bwMode="auto">
            <a:xfrm>
              <a:off x="7724777" y="2057400"/>
              <a:ext cx="471486" cy="47446"/>
            </a:xfrm>
            <a:prstGeom prst="rect">
              <a:avLst/>
            </a:prstGeom>
            <a:noFill/>
            <a:ln w="9525">
              <a:noFill/>
              <a:miter lim="800000"/>
              <a:headEnd/>
              <a:tailEnd/>
            </a:ln>
          </p:spPr>
        </p:pic>
        <p:cxnSp>
          <p:nvCxnSpPr>
            <p:cNvPr id="63629" name="Straight Arrow Connector 433"/>
            <p:cNvCxnSpPr>
              <a:cxnSpLocks noChangeShapeType="1"/>
            </p:cNvCxnSpPr>
            <p:nvPr/>
          </p:nvCxnSpPr>
          <p:spPr bwMode="auto">
            <a:xfrm rot="5400000" flipH="1" flipV="1">
              <a:off x="7810501" y="1714499"/>
              <a:ext cx="685800" cy="2"/>
            </a:xfrm>
            <a:prstGeom prst="straightConnector1">
              <a:avLst/>
            </a:prstGeom>
            <a:noFill/>
            <a:ln w="28575">
              <a:solidFill>
                <a:srgbClr val="FF0000"/>
              </a:solidFill>
              <a:round/>
              <a:headEnd/>
              <a:tailEnd type="triangle" w="med" len="med"/>
            </a:ln>
          </p:spPr>
        </p:cxnSp>
        <p:cxnSp>
          <p:nvCxnSpPr>
            <p:cNvPr id="63630" name="Straight Arrow Connector 434"/>
            <p:cNvCxnSpPr>
              <a:cxnSpLocks noChangeShapeType="1"/>
            </p:cNvCxnSpPr>
            <p:nvPr/>
          </p:nvCxnSpPr>
          <p:spPr bwMode="auto">
            <a:xfrm rot="5400000" flipH="1" flipV="1">
              <a:off x="7734301" y="1714499"/>
              <a:ext cx="685800" cy="2"/>
            </a:xfrm>
            <a:prstGeom prst="straightConnector1">
              <a:avLst/>
            </a:prstGeom>
            <a:noFill/>
            <a:ln w="28575">
              <a:solidFill>
                <a:srgbClr val="FF0000"/>
              </a:solidFill>
              <a:round/>
              <a:headEnd/>
              <a:tailEnd type="triangle" w="med" len="med"/>
            </a:ln>
          </p:spPr>
        </p:cxnSp>
        <p:sp>
          <p:nvSpPr>
            <p:cNvPr id="436" name="Rectangle 435"/>
            <p:cNvSpPr/>
            <p:nvPr/>
          </p:nvSpPr>
          <p:spPr bwMode="auto">
            <a:xfrm>
              <a:off x="7739063" y="2218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37" name="Rectangle 436"/>
            <p:cNvSpPr/>
            <p:nvPr/>
          </p:nvSpPr>
          <p:spPr bwMode="auto">
            <a:xfrm>
              <a:off x="7739063" y="2370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38" name="Rectangle 437"/>
            <p:cNvSpPr/>
            <p:nvPr/>
          </p:nvSpPr>
          <p:spPr bwMode="auto">
            <a:xfrm>
              <a:off x="7739063" y="2523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39" name="Rectangle 438"/>
            <p:cNvSpPr/>
            <p:nvPr/>
          </p:nvSpPr>
          <p:spPr bwMode="auto">
            <a:xfrm>
              <a:off x="7739063" y="26754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40" name="Rectangle 439"/>
            <p:cNvSpPr/>
            <p:nvPr/>
          </p:nvSpPr>
          <p:spPr bwMode="auto">
            <a:xfrm>
              <a:off x="7739063" y="2827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41" name="Rectangle 440"/>
            <p:cNvSpPr/>
            <p:nvPr/>
          </p:nvSpPr>
          <p:spPr bwMode="auto">
            <a:xfrm>
              <a:off x="7739063" y="2980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42" name="Rectangle 441"/>
            <p:cNvSpPr/>
            <p:nvPr/>
          </p:nvSpPr>
          <p:spPr bwMode="auto">
            <a:xfrm>
              <a:off x="7739063" y="3132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43" name="Rectangle 442"/>
            <p:cNvSpPr/>
            <p:nvPr/>
          </p:nvSpPr>
          <p:spPr bwMode="auto">
            <a:xfrm>
              <a:off x="7739063" y="3285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44" name="Rectangle 443"/>
            <p:cNvSpPr/>
            <p:nvPr/>
          </p:nvSpPr>
          <p:spPr bwMode="auto">
            <a:xfrm>
              <a:off x="7739063" y="2065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63640" name="Rectangle 444"/>
            <p:cNvSpPr>
              <a:spLocks noChangeArrowheads="1"/>
            </p:cNvSpPr>
            <p:nvPr/>
          </p:nvSpPr>
          <p:spPr bwMode="auto">
            <a:xfrm>
              <a:off x="8305800" y="1999413"/>
              <a:ext cx="533400" cy="1697182"/>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pic>
          <p:nvPicPr>
            <p:cNvPr id="63641" name="Picture 3"/>
            <p:cNvPicPr>
              <a:picLocks noChangeAspect="1" noChangeArrowheads="1"/>
            </p:cNvPicPr>
            <p:nvPr/>
          </p:nvPicPr>
          <p:blipFill>
            <a:blip r:embed="rId3" cstate="print"/>
            <a:srcRect/>
            <a:stretch>
              <a:fillRect/>
            </a:stretch>
          </p:blipFill>
          <p:spPr bwMode="auto">
            <a:xfrm>
              <a:off x="8334377" y="2057400"/>
              <a:ext cx="471486" cy="47446"/>
            </a:xfrm>
            <a:prstGeom prst="rect">
              <a:avLst/>
            </a:prstGeom>
            <a:noFill/>
            <a:ln w="9525">
              <a:noFill/>
              <a:miter lim="800000"/>
              <a:headEnd/>
              <a:tailEnd/>
            </a:ln>
          </p:spPr>
        </p:pic>
        <p:cxnSp>
          <p:nvCxnSpPr>
            <p:cNvPr id="63642" name="Straight Arrow Connector 446"/>
            <p:cNvCxnSpPr>
              <a:cxnSpLocks noChangeShapeType="1"/>
            </p:cNvCxnSpPr>
            <p:nvPr/>
          </p:nvCxnSpPr>
          <p:spPr bwMode="auto">
            <a:xfrm rot="5400000" flipH="1" flipV="1">
              <a:off x="8420101" y="1714499"/>
              <a:ext cx="685800" cy="2"/>
            </a:xfrm>
            <a:prstGeom prst="straightConnector1">
              <a:avLst/>
            </a:prstGeom>
            <a:noFill/>
            <a:ln w="28575">
              <a:solidFill>
                <a:srgbClr val="FF0000"/>
              </a:solidFill>
              <a:round/>
              <a:headEnd/>
              <a:tailEnd type="triangle" w="med" len="med"/>
            </a:ln>
          </p:spPr>
        </p:cxnSp>
        <p:cxnSp>
          <p:nvCxnSpPr>
            <p:cNvPr id="63643" name="Straight Arrow Connector 447"/>
            <p:cNvCxnSpPr>
              <a:cxnSpLocks noChangeShapeType="1"/>
            </p:cNvCxnSpPr>
            <p:nvPr/>
          </p:nvCxnSpPr>
          <p:spPr bwMode="auto">
            <a:xfrm rot="5400000" flipH="1" flipV="1">
              <a:off x="8343901" y="1714499"/>
              <a:ext cx="685800" cy="2"/>
            </a:xfrm>
            <a:prstGeom prst="straightConnector1">
              <a:avLst/>
            </a:prstGeom>
            <a:noFill/>
            <a:ln w="28575">
              <a:solidFill>
                <a:srgbClr val="FF0000"/>
              </a:solidFill>
              <a:round/>
              <a:headEnd/>
              <a:tailEnd type="triangle" w="med" len="med"/>
            </a:ln>
          </p:spPr>
        </p:cxnSp>
        <p:sp>
          <p:nvSpPr>
            <p:cNvPr id="449" name="Rectangle 448"/>
            <p:cNvSpPr/>
            <p:nvPr/>
          </p:nvSpPr>
          <p:spPr bwMode="auto">
            <a:xfrm>
              <a:off x="8348663" y="2218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50" name="Rectangle 449"/>
            <p:cNvSpPr/>
            <p:nvPr/>
          </p:nvSpPr>
          <p:spPr bwMode="auto">
            <a:xfrm>
              <a:off x="8348663" y="2370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51" name="Rectangle 450"/>
            <p:cNvSpPr/>
            <p:nvPr/>
          </p:nvSpPr>
          <p:spPr bwMode="auto">
            <a:xfrm>
              <a:off x="8348663" y="2523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52" name="Rectangle 451"/>
            <p:cNvSpPr/>
            <p:nvPr/>
          </p:nvSpPr>
          <p:spPr bwMode="auto">
            <a:xfrm>
              <a:off x="8348663" y="26754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53" name="Rectangle 452"/>
            <p:cNvSpPr/>
            <p:nvPr/>
          </p:nvSpPr>
          <p:spPr bwMode="auto">
            <a:xfrm>
              <a:off x="8348663" y="2827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54" name="Rectangle 453"/>
            <p:cNvSpPr/>
            <p:nvPr/>
          </p:nvSpPr>
          <p:spPr bwMode="auto">
            <a:xfrm>
              <a:off x="8348663" y="29802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55" name="Rectangle 454"/>
            <p:cNvSpPr/>
            <p:nvPr/>
          </p:nvSpPr>
          <p:spPr bwMode="auto">
            <a:xfrm>
              <a:off x="8348663" y="31326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56" name="Rectangle 455"/>
            <p:cNvSpPr/>
            <p:nvPr/>
          </p:nvSpPr>
          <p:spPr bwMode="auto">
            <a:xfrm>
              <a:off x="8348663" y="32850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457" name="Rectangle 456"/>
            <p:cNvSpPr/>
            <p:nvPr/>
          </p:nvSpPr>
          <p:spPr bwMode="auto">
            <a:xfrm>
              <a:off x="8348663" y="2065872"/>
              <a:ext cx="447675" cy="364056"/>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grpSp>
      <p:grpSp>
        <p:nvGrpSpPr>
          <p:cNvPr id="3" name="Group 205"/>
          <p:cNvGrpSpPr>
            <a:grpSpLocks/>
          </p:cNvGrpSpPr>
          <p:nvPr/>
        </p:nvGrpSpPr>
        <p:grpSpPr bwMode="auto">
          <a:xfrm>
            <a:off x="455810" y="4579242"/>
            <a:ext cx="13655040" cy="3544817"/>
            <a:chOff x="304800" y="1143000"/>
            <a:chExt cx="8534400" cy="2954297"/>
          </a:xfrm>
        </p:grpSpPr>
        <p:sp>
          <p:nvSpPr>
            <p:cNvPr id="63494" name="TextBox 206"/>
            <p:cNvSpPr txBox="1">
              <a:spLocks noChangeArrowheads="1"/>
            </p:cNvSpPr>
            <p:nvPr/>
          </p:nvSpPr>
          <p:spPr bwMode="auto">
            <a:xfrm>
              <a:off x="304800" y="1143000"/>
              <a:ext cx="4750668" cy="2954297"/>
            </a:xfrm>
            <a:prstGeom prst="rect">
              <a:avLst/>
            </a:prstGeom>
            <a:noFill/>
            <a:ln w="9525">
              <a:noFill/>
              <a:miter lim="800000"/>
              <a:headEnd/>
              <a:tailEnd/>
            </a:ln>
          </p:spPr>
          <p:txBody>
            <a:bodyPr wrap="square">
              <a:spAutoFit/>
            </a:bodyPr>
            <a:lstStyle/>
            <a:p>
              <a:pPr>
                <a:lnSpc>
                  <a:spcPct val="95000"/>
                </a:lnSpc>
                <a:spcBef>
                  <a:spcPct val="50000"/>
                </a:spcBef>
                <a:buClr>
                  <a:schemeClr val="tx2"/>
                </a:buClr>
                <a:buSzPct val="100000"/>
                <a:buFont typeface="Wingdings" pitchFamily="2" charset="2"/>
                <a:buNone/>
              </a:pPr>
              <a:r>
                <a:rPr lang="en-US" sz="2900" b="1" dirty="0">
                  <a:solidFill>
                    <a:schemeClr val="tx1">
                      <a:lumMod val="60000"/>
                      <a:lumOff val="40000"/>
                    </a:schemeClr>
                  </a:solidFill>
                  <a:ea typeface="ＭＳ Ｐゴシック" pitchFamily="34" charset="-128"/>
                  <a:cs typeface="Arial" pitchFamily="34" charset="0"/>
                </a:rPr>
                <a:t>Middle of Row (</a:t>
              </a:r>
              <a:r>
                <a:rPr lang="en-US" sz="2900" b="1" dirty="0" err="1">
                  <a:solidFill>
                    <a:schemeClr val="tx1">
                      <a:lumMod val="60000"/>
                      <a:lumOff val="40000"/>
                    </a:schemeClr>
                  </a:solidFill>
                  <a:ea typeface="ＭＳ Ｐゴシック" pitchFamily="34" charset="-128"/>
                  <a:cs typeface="Arial" pitchFamily="34" charset="0"/>
                </a:rPr>
                <a:t>MoR</a:t>
              </a:r>
              <a:r>
                <a:rPr lang="en-US" sz="2900" b="1" dirty="0">
                  <a:solidFill>
                    <a:schemeClr val="tx1">
                      <a:lumMod val="60000"/>
                      <a:lumOff val="40000"/>
                    </a:schemeClr>
                  </a:solidFill>
                  <a:ea typeface="ＭＳ Ｐゴシック" pitchFamily="34" charset="-128"/>
                  <a:cs typeface="Arial" pitchFamily="34" charset="0"/>
                </a:rPr>
                <a:t>) (or End of Row)</a:t>
              </a:r>
              <a:endParaRPr lang="en-US" sz="400" dirty="0">
                <a:solidFill>
                  <a:schemeClr val="tx1">
                    <a:lumMod val="60000"/>
                    <a:lumOff val="40000"/>
                  </a:schemeClr>
                </a:solidFill>
                <a:ea typeface="ＭＳ Ｐゴシック" pitchFamily="34" charset="-128"/>
                <a:cs typeface="Arial" pitchFamily="34" charset="0"/>
              </a:endParaRPr>
            </a:p>
            <a:p>
              <a:pPr>
                <a:lnSpc>
                  <a:spcPct val="95000"/>
                </a:lnSpc>
                <a:spcBef>
                  <a:spcPct val="50000"/>
                </a:spcBef>
                <a:buClr>
                  <a:schemeClr val="tx2"/>
                </a:buClr>
                <a:buSzPct val="100000"/>
                <a:buFont typeface="Wingdings" pitchFamily="2" charset="2"/>
                <a:buNone/>
              </a:pPr>
              <a:endParaRPr lang="en-US" sz="400" dirty="0">
                <a:solidFill>
                  <a:schemeClr val="bg1"/>
                </a:solidFill>
                <a:ea typeface="ＭＳ Ｐゴシック" pitchFamily="34" charset="-128"/>
                <a:cs typeface="Arial" pitchFamily="34" charset="0"/>
              </a:endParaRPr>
            </a:p>
            <a:p>
              <a:pPr>
                <a:lnSpc>
                  <a:spcPct val="95000"/>
                </a:lnSpc>
                <a:spcBef>
                  <a:spcPts val="340"/>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May be 1-RU or multi-RU servers</a:t>
              </a:r>
            </a:p>
            <a:p>
              <a:pPr>
                <a:lnSpc>
                  <a:spcPct val="95000"/>
                </a:lnSpc>
                <a:spcBef>
                  <a:spcPts val="340"/>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Multiple GE or </a:t>
              </a:r>
              <a:r>
                <a:rPr lang="en-US" sz="1800" dirty="0" err="1">
                  <a:solidFill>
                    <a:schemeClr val="bg1"/>
                  </a:solidFill>
                  <a:ea typeface="ＭＳ Ｐゴシック" pitchFamily="34" charset="-128"/>
                  <a:cs typeface="Arial" pitchFamily="34" charset="0"/>
                </a:rPr>
                <a:t>10GE</a:t>
              </a:r>
              <a:r>
                <a:rPr lang="en-US" sz="1800" dirty="0">
                  <a:solidFill>
                    <a:schemeClr val="bg1"/>
                  </a:solidFill>
                  <a:ea typeface="ＭＳ Ｐゴシック" pitchFamily="34" charset="-128"/>
                  <a:cs typeface="Arial" pitchFamily="34" charset="0"/>
                </a:rPr>
                <a:t> </a:t>
              </a:r>
              <a:r>
                <a:rPr lang="en-US" sz="1800" dirty="0" err="1">
                  <a:solidFill>
                    <a:schemeClr val="bg1"/>
                  </a:solidFill>
                  <a:ea typeface="ＭＳ Ｐゴシック" pitchFamily="34" charset="-128"/>
                  <a:cs typeface="Arial" pitchFamily="34" charset="0"/>
                </a:rPr>
                <a:t>NICs</a:t>
              </a:r>
              <a:endParaRPr lang="en-US" sz="1800" dirty="0">
                <a:solidFill>
                  <a:schemeClr val="bg1"/>
                </a:solidFill>
                <a:ea typeface="ＭＳ Ｐゴシック" pitchFamily="34" charset="-128"/>
                <a:cs typeface="Arial" pitchFamily="34" charset="0"/>
              </a:endParaRPr>
            </a:p>
            <a:p>
              <a:pPr>
                <a:lnSpc>
                  <a:spcPct val="95000"/>
                </a:lnSpc>
                <a:spcBef>
                  <a:spcPts val="340"/>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Horizontal copper cabling for servers</a:t>
              </a:r>
            </a:p>
            <a:p>
              <a:pPr>
                <a:lnSpc>
                  <a:spcPct val="95000"/>
                </a:lnSpc>
                <a:spcBef>
                  <a:spcPts val="340"/>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High copper cable density in </a:t>
              </a:r>
              <a:r>
                <a:rPr lang="en-US" sz="1800" dirty="0" err="1">
                  <a:solidFill>
                    <a:schemeClr val="bg1"/>
                  </a:solidFill>
                  <a:ea typeface="ＭＳ Ｐゴシック" pitchFamily="34" charset="-128"/>
                  <a:cs typeface="Arial" pitchFamily="34" charset="0"/>
                </a:rPr>
                <a:t>MoR</a:t>
              </a:r>
              <a:endParaRPr lang="en-US" sz="1800" dirty="0">
                <a:solidFill>
                  <a:schemeClr val="bg1"/>
                </a:solidFill>
                <a:ea typeface="ＭＳ Ｐゴシック" pitchFamily="34" charset="-128"/>
                <a:cs typeface="Arial" pitchFamily="34" charset="0"/>
              </a:endParaRPr>
            </a:p>
            <a:p>
              <a:pPr>
                <a:lnSpc>
                  <a:spcPct val="95000"/>
                </a:lnSpc>
                <a:spcBef>
                  <a:spcPts val="340"/>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Larger portion of East-West traffic stays </a:t>
              </a:r>
              <a:br>
                <a:rPr lang="en-US" sz="1800" dirty="0">
                  <a:solidFill>
                    <a:schemeClr val="bg1"/>
                  </a:solidFill>
                  <a:ea typeface="ＭＳ Ｐゴシック" pitchFamily="34" charset="-128"/>
                  <a:cs typeface="Arial" pitchFamily="34" charset="0"/>
                </a:rPr>
              </a:br>
              <a:r>
                <a:rPr lang="en-US" sz="1800" dirty="0">
                  <a:solidFill>
                    <a:schemeClr val="bg1"/>
                  </a:solidFill>
                  <a:ea typeface="ＭＳ Ｐゴシック" pitchFamily="34" charset="-128"/>
                  <a:cs typeface="Arial" pitchFamily="34" charset="0"/>
                </a:rPr>
                <a:t>in access</a:t>
              </a:r>
            </a:p>
            <a:p>
              <a:pPr>
                <a:lnSpc>
                  <a:spcPct val="95000"/>
                </a:lnSpc>
                <a:spcBef>
                  <a:spcPts val="340"/>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Larger subnets </a:t>
              </a:r>
              <a:r>
                <a:rPr lang="en-US" sz="1800" dirty="0">
                  <a:solidFill>
                    <a:schemeClr val="bg1"/>
                  </a:solidFill>
                  <a:ea typeface="ＭＳ Ｐゴシック" pitchFamily="34" charset="-128"/>
                  <a:cs typeface="Arial" pitchFamily="34" charset="0"/>
                  <a:sym typeface="Wingdings" pitchFamily="2" charset="2"/>
                </a:rPr>
                <a:t></a:t>
              </a:r>
              <a:r>
                <a:rPr lang="en-US" sz="1800" dirty="0">
                  <a:solidFill>
                    <a:schemeClr val="bg1"/>
                  </a:solidFill>
                  <a:ea typeface="ＭＳ Ｐゴシック" pitchFamily="34" charset="-128"/>
                  <a:cs typeface="Arial" pitchFamily="34" charset="0"/>
                </a:rPr>
                <a:t> less address waste</a:t>
              </a:r>
            </a:p>
            <a:p>
              <a:pPr>
                <a:lnSpc>
                  <a:spcPct val="95000"/>
                </a:lnSpc>
                <a:spcBef>
                  <a:spcPts val="340"/>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Keeps </a:t>
              </a:r>
              <a:r>
                <a:rPr lang="en-US" sz="1800" dirty="0" err="1">
                  <a:solidFill>
                    <a:schemeClr val="bg1"/>
                  </a:solidFill>
                  <a:ea typeface="ＭＳ Ｐゴシック" pitchFamily="34" charset="-128"/>
                  <a:cs typeface="Arial" pitchFamily="34" charset="0"/>
                </a:rPr>
                <a:t>agg</a:t>
              </a:r>
              <a:r>
                <a:rPr lang="en-US" sz="1800" dirty="0">
                  <a:solidFill>
                    <a:schemeClr val="bg1"/>
                  </a:solidFill>
                  <a:ea typeface="ＭＳ Ｐゴシック" pitchFamily="34" charset="-128"/>
                  <a:cs typeface="Arial" pitchFamily="34" charset="0"/>
                </a:rPr>
                <a:t>. </a:t>
              </a:r>
              <a:r>
                <a:rPr lang="en-US" sz="1800" dirty="0" err="1">
                  <a:solidFill>
                    <a:schemeClr val="bg1"/>
                  </a:solidFill>
                  <a:ea typeface="ＭＳ Ｐゴシック" pitchFamily="34" charset="-128"/>
                  <a:cs typeface="Arial" pitchFamily="34" charset="0"/>
                </a:rPr>
                <a:t>STP</a:t>
              </a:r>
              <a:r>
                <a:rPr lang="en-US" sz="1800" dirty="0">
                  <a:solidFill>
                    <a:schemeClr val="bg1"/>
                  </a:solidFill>
                  <a:ea typeface="ＭＳ Ｐゴシック" pitchFamily="34" charset="-128"/>
                  <a:cs typeface="Arial" pitchFamily="34" charset="0"/>
                </a:rPr>
                <a:t> logical port count low</a:t>
              </a:r>
              <a:br>
                <a:rPr lang="en-US" sz="1800" dirty="0">
                  <a:solidFill>
                    <a:schemeClr val="bg1"/>
                  </a:solidFill>
                  <a:ea typeface="ＭＳ Ｐゴシック" pitchFamily="34" charset="-128"/>
                  <a:cs typeface="Arial" pitchFamily="34" charset="0"/>
                </a:rPr>
              </a:br>
              <a:r>
                <a:rPr lang="en-US" sz="1800" dirty="0">
                  <a:solidFill>
                    <a:schemeClr val="bg1"/>
                  </a:solidFill>
                  <a:ea typeface="ＭＳ Ｐゴシック" pitchFamily="34" charset="-128"/>
                  <a:cs typeface="Arial" pitchFamily="34" charset="0"/>
                </a:rPr>
                <a:t>(more </a:t>
              </a:r>
              <a:r>
                <a:rPr lang="en-US" sz="1800" dirty="0" err="1">
                  <a:solidFill>
                    <a:schemeClr val="bg1"/>
                  </a:solidFill>
                  <a:ea typeface="ＭＳ Ｐゴシック" pitchFamily="34" charset="-128"/>
                  <a:cs typeface="Arial" pitchFamily="34" charset="0"/>
                </a:rPr>
                <a:t>EtherChannels</a:t>
              </a:r>
              <a:r>
                <a:rPr lang="en-US" sz="1800" dirty="0">
                  <a:solidFill>
                    <a:schemeClr val="bg1"/>
                  </a:solidFill>
                  <a:ea typeface="ＭＳ Ｐゴシック" pitchFamily="34" charset="-128"/>
                  <a:cs typeface="Arial" pitchFamily="34" charset="0"/>
                </a:rPr>
                <a:t>, fewer trunk ports)</a:t>
              </a:r>
            </a:p>
            <a:p>
              <a:pPr>
                <a:lnSpc>
                  <a:spcPct val="95000"/>
                </a:lnSpc>
                <a:spcBef>
                  <a:spcPts val="340"/>
                </a:spcBef>
                <a:buClr>
                  <a:schemeClr val="tx2"/>
                </a:buClr>
                <a:buSzPct val="100000"/>
                <a:buFont typeface="Arial" pitchFamily="34" charset="0"/>
                <a:buChar char="•"/>
              </a:pPr>
              <a:r>
                <a:rPr lang="en-US" sz="1800" dirty="0">
                  <a:solidFill>
                    <a:schemeClr val="bg1"/>
                  </a:solidFill>
                  <a:ea typeface="ＭＳ Ｐゴシック" pitchFamily="34" charset="-128"/>
                  <a:cs typeface="Arial" pitchFamily="34" charset="0"/>
                </a:rPr>
                <a:t> Lower # of network devices to manage</a:t>
              </a:r>
            </a:p>
          </p:txBody>
        </p:sp>
        <p:sp>
          <p:nvSpPr>
            <p:cNvPr id="63495" name="Rectangle 207"/>
            <p:cNvSpPr>
              <a:spLocks noChangeArrowheads="1"/>
            </p:cNvSpPr>
            <p:nvPr/>
          </p:nvSpPr>
          <p:spPr bwMode="auto">
            <a:xfrm>
              <a:off x="4648200" y="1933680"/>
              <a:ext cx="533400" cy="1680024"/>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sp>
          <p:nvSpPr>
            <p:cNvPr id="63496" name="Rectangle 209"/>
            <p:cNvSpPr>
              <a:spLocks noChangeArrowheads="1"/>
            </p:cNvSpPr>
            <p:nvPr/>
          </p:nvSpPr>
          <p:spPr bwMode="auto">
            <a:xfrm>
              <a:off x="5257800" y="1933680"/>
              <a:ext cx="533400" cy="1680024"/>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sp>
          <p:nvSpPr>
            <p:cNvPr id="63497" name="Rectangle 225"/>
            <p:cNvSpPr>
              <a:spLocks noChangeArrowheads="1"/>
            </p:cNvSpPr>
            <p:nvPr/>
          </p:nvSpPr>
          <p:spPr bwMode="auto">
            <a:xfrm>
              <a:off x="5867400" y="1933680"/>
              <a:ext cx="533400" cy="1680024"/>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sp>
          <p:nvSpPr>
            <p:cNvPr id="63498" name="Rectangle 226"/>
            <p:cNvSpPr>
              <a:spLocks noChangeArrowheads="1"/>
            </p:cNvSpPr>
            <p:nvPr/>
          </p:nvSpPr>
          <p:spPr bwMode="auto">
            <a:xfrm>
              <a:off x="6477000" y="1933680"/>
              <a:ext cx="533400" cy="1680024"/>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sp>
          <p:nvSpPr>
            <p:cNvPr id="63499" name="Rectangle 227"/>
            <p:cNvSpPr>
              <a:spLocks noChangeArrowheads="1"/>
            </p:cNvSpPr>
            <p:nvPr/>
          </p:nvSpPr>
          <p:spPr bwMode="auto">
            <a:xfrm>
              <a:off x="7086600" y="1933680"/>
              <a:ext cx="533400" cy="1680024"/>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sp>
          <p:nvSpPr>
            <p:cNvPr id="63500" name="Rectangle 228"/>
            <p:cNvSpPr>
              <a:spLocks noChangeArrowheads="1"/>
            </p:cNvSpPr>
            <p:nvPr/>
          </p:nvSpPr>
          <p:spPr bwMode="auto">
            <a:xfrm>
              <a:off x="7696200" y="1933680"/>
              <a:ext cx="533400" cy="1680024"/>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sp>
          <p:nvSpPr>
            <p:cNvPr id="63501" name="Rectangle 229"/>
            <p:cNvSpPr>
              <a:spLocks noChangeArrowheads="1"/>
            </p:cNvSpPr>
            <p:nvPr/>
          </p:nvSpPr>
          <p:spPr bwMode="auto">
            <a:xfrm>
              <a:off x="8305800" y="1933680"/>
              <a:ext cx="533400" cy="1680024"/>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cxnSp>
          <p:nvCxnSpPr>
            <p:cNvPr id="63502" name="Straight Arrow Connector 230"/>
            <p:cNvCxnSpPr>
              <a:cxnSpLocks noChangeShapeType="1"/>
            </p:cNvCxnSpPr>
            <p:nvPr/>
          </p:nvCxnSpPr>
          <p:spPr bwMode="auto">
            <a:xfrm rot="5400000" flipH="1" flipV="1">
              <a:off x="5295903" y="2133599"/>
              <a:ext cx="1371601" cy="4"/>
            </a:xfrm>
            <a:prstGeom prst="straightConnector1">
              <a:avLst/>
            </a:prstGeom>
            <a:noFill/>
            <a:ln w="28575">
              <a:solidFill>
                <a:srgbClr val="FF0000"/>
              </a:solidFill>
              <a:round/>
              <a:headEnd/>
              <a:tailEnd type="triangle" w="med" len="med"/>
            </a:ln>
          </p:spPr>
        </p:cxnSp>
        <p:cxnSp>
          <p:nvCxnSpPr>
            <p:cNvPr id="63503" name="Straight Arrow Connector 231"/>
            <p:cNvCxnSpPr>
              <a:cxnSpLocks noChangeShapeType="1"/>
            </p:cNvCxnSpPr>
            <p:nvPr/>
          </p:nvCxnSpPr>
          <p:spPr bwMode="auto">
            <a:xfrm rot="5400000" flipH="1" flipV="1">
              <a:off x="5372103" y="2133599"/>
              <a:ext cx="1371601" cy="4"/>
            </a:xfrm>
            <a:prstGeom prst="straightConnector1">
              <a:avLst/>
            </a:prstGeom>
            <a:noFill/>
            <a:ln w="28575">
              <a:solidFill>
                <a:srgbClr val="FF0000"/>
              </a:solidFill>
              <a:round/>
              <a:headEnd/>
              <a:tailEnd type="triangle" w="med" len="med"/>
            </a:ln>
          </p:spPr>
        </p:cxnSp>
        <p:cxnSp>
          <p:nvCxnSpPr>
            <p:cNvPr id="63504" name="Straight Arrow Connector 232"/>
            <p:cNvCxnSpPr>
              <a:cxnSpLocks noChangeShapeType="1"/>
            </p:cNvCxnSpPr>
            <p:nvPr/>
          </p:nvCxnSpPr>
          <p:spPr bwMode="auto">
            <a:xfrm rot="5400000" flipH="1" flipV="1">
              <a:off x="5524502" y="2133599"/>
              <a:ext cx="1371601" cy="4"/>
            </a:xfrm>
            <a:prstGeom prst="straightConnector1">
              <a:avLst/>
            </a:prstGeom>
            <a:noFill/>
            <a:ln w="28575">
              <a:solidFill>
                <a:srgbClr val="FF0000"/>
              </a:solidFill>
              <a:round/>
              <a:headEnd/>
              <a:tailEnd type="triangle" w="med" len="med"/>
            </a:ln>
          </p:spPr>
        </p:cxnSp>
        <p:cxnSp>
          <p:nvCxnSpPr>
            <p:cNvPr id="63505" name="Straight Arrow Connector 233"/>
            <p:cNvCxnSpPr>
              <a:cxnSpLocks noChangeShapeType="1"/>
            </p:cNvCxnSpPr>
            <p:nvPr/>
          </p:nvCxnSpPr>
          <p:spPr bwMode="auto">
            <a:xfrm rot="5400000" flipH="1" flipV="1">
              <a:off x="5600702" y="2133598"/>
              <a:ext cx="1371601" cy="3"/>
            </a:xfrm>
            <a:prstGeom prst="straightConnector1">
              <a:avLst/>
            </a:prstGeom>
            <a:noFill/>
            <a:ln w="28575">
              <a:solidFill>
                <a:srgbClr val="FF0000"/>
              </a:solidFill>
              <a:round/>
              <a:headEnd/>
              <a:tailEnd type="triangle" w="med" len="med"/>
            </a:ln>
          </p:spPr>
        </p:cxnSp>
        <p:cxnSp>
          <p:nvCxnSpPr>
            <p:cNvPr id="63506" name="Straight Arrow Connector 234"/>
            <p:cNvCxnSpPr>
              <a:cxnSpLocks noChangeShapeType="1"/>
            </p:cNvCxnSpPr>
            <p:nvPr/>
          </p:nvCxnSpPr>
          <p:spPr bwMode="auto">
            <a:xfrm rot="5400000" flipH="1" flipV="1">
              <a:off x="5905503" y="2133599"/>
              <a:ext cx="1371601" cy="4"/>
            </a:xfrm>
            <a:prstGeom prst="straightConnector1">
              <a:avLst/>
            </a:prstGeom>
            <a:noFill/>
            <a:ln w="28575">
              <a:solidFill>
                <a:srgbClr val="FF0000"/>
              </a:solidFill>
              <a:round/>
              <a:headEnd/>
              <a:tailEnd type="triangle" w="med" len="med"/>
            </a:ln>
          </p:spPr>
        </p:cxnSp>
        <p:cxnSp>
          <p:nvCxnSpPr>
            <p:cNvPr id="63507" name="Straight Arrow Connector 235"/>
            <p:cNvCxnSpPr>
              <a:cxnSpLocks noChangeShapeType="1"/>
            </p:cNvCxnSpPr>
            <p:nvPr/>
          </p:nvCxnSpPr>
          <p:spPr bwMode="auto">
            <a:xfrm rot="5400000" flipH="1" flipV="1">
              <a:off x="5981703" y="2133599"/>
              <a:ext cx="1371601" cy="4"/>
            </a:xfrm>
            <a:prstGeom prst="straightConnector1">
              <a:avLst/>
            </a:prstGeom>
            <a:noFill/>
            <a:ln w="28575">
              <a:solidFill>
                <a:srgbClr val="FF0000"/>
              </a:solidFill>
              <a:round/>
              <a:headEnd/>
              <a:tailEnd type="triangle" w="med" len="med"/>
            </a:ln>
          </p:spPr>
        </p:cxnSp>
        <p:cxnSp>
          <p:nvCxnSpPr>
            <p:cNvPr id="63508" name="Straight Arrow Connector 236"/>
            <p:cNvCxnSpPr>
              <a:cxnSpLocks noChangeShapeType="1"/>
            </p:cNvCxnSpPr>
            <p:nvPr/>
          </p:nvCxnSpPr>
          <p:spPr bwMode="auto">
            <a:xfrm rot="5400000" flipH="1" flipV="1">
              <a:off x="6134102" y="2133599"/>
              <a:ext cx="1371601" cy="4"/>
            </a:xfrm>
            <a:prstGeom prst="straightConnector1">
              <a:avLst/>
            </a:prstGeom>
            <a:noFill/>
            <a:ln w="28575">
              <a:solidFill>
                <a:srgbClr val="FF0000"/>
              </a:solidFill>
              <a:round/>
              <a:headEnd/>
              <a:tailEnd type="triangle" w="med" len="med"/>
            </a:ln>
          </p:spPr>
        </p:cxnSp>
        <p:cxnSp>
          <p:nvCxnSpPr>
            <p:cNvPr id="63509" name="Straight Arrow Connector 237"/>
            <p:cNvCxnSpPr>
              <a:cxnSpLocks noChangeShapeType="1"/>
            </p:cNvCxnSpPr>
            <p:nvPr/>
          </p:nvCxnSpPr>
          <p:spPr bwMode="auto">
            <a:xfrm rot="5400000" flipH="1" flipV="1">
              <a:off x="6210302" y="2133598"/>
              <a:ext cx="1371601" cy="3"/>
            </a:xfrm>
            <a:prstGeom prst="straightConnector1">
              <a:avLst/>
            </a:prstGeom>
            <a:noFill/>
            <a:ln w="28575">
              <a:solidFill>
                <a:srgbClr val="FF0000"/>
              </a:solidFill>
              <a:round/>
              <a:headEnd/>
              <a:tailEnd type="triangle" w="med" len="med"/>
            </a:ln>
          </p:spPr>
        </p:cxnSp>
        <p:sp>
          <p:nvSpPr>
            <p:cNvPr id="63510" name="Rectangle 238"/>
            <p:cNvSpPr>
              <a:spLocks noChangeArrowheads="1"/>
            </p:cNvSpPr>
            <p:nvPr/>
          </p:nvSpPr>
          <p:spPr bwMode="auto">
            <a:xfrm>
              <a:off x="4038600" y="1933680"/>
              <a:ext cx="533400" cy="1680024"/>
            </a:xfrm>
            <a:prstGeom prst="rect">
              <a:avLst/>
            </a:prstGeom>
            <a:noFill/>
            <a:ln w="28575">
              <a:solidFill>
                <a:srgbClr val="C00000"/>
              </a:solidFill>
              <a:round/>
              <a:headEnd/>
              <a:tailEnd/>
            </a:ln>
          </p:spPr>
          <p:txBody>
            <a:bodyPr wrap="square" lIns="82124" tIns="41061" rIns="82124" bIns="41061" anchor="ctr">
              <a:spAutoFit/>
            </a:bodyPr>
            <a:lstStyle/>
            <a:p>
              <a:pPr defTabSz="1163353">
                <a:spcBef>
                  <a:spcPct val="50000"/>
                </a:spcBef>
                <a:buClr>
                  <a:schemeClr val="tx2"/>
                </a:buClr>
                <a:buSzPct val="100000"/>
              </a:pPr>
              <a:endParaRPr lang="en-US" sz="2300" dirty="0">
                <a:ea typeface="ＭＳ Ｐゴシック" pitchFamily="34" charset="-128"/>
                <a:cs typeface="Arial" pitchFamily="34" charset="0"/>
              </a:endParaRPr>
            </a:p>
          </p:txBody>
        </p:sp>
        <p:sp>
          <p:nvSpPr>
            <p:cNvPr id="240" name="Rectangle 239"/>
            <p:cNvSpPr/>
            <p:nvPr/>
          </p:nvSpPr>
          <p:spPr bwMode="auto">
            <a:xfrm>
              <a:off x="4081463" y="2256479"/>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41" name="Rectangle 240"/>
            <p:cNvSpPr/>
            <p:nvPr/>
          </p:nvSpPr>
          <p:spPr bwMode="auto">
            <a:xfrm>
              <a:off x="4081463" y="2485101"/>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42" name="Rectangle 241"/>
            <p:cNvSpPr/>
            <p:nvPr/>
          </p:nvSpPr>
          <p:spPr bwMode="auto">
            <a:xfrm>
              <a:off x="4081463" y="2713723"/>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43" name="Rectangle 242"/>
            <p:cNvSpPr/>
            <p:nvPr/>
          </p:nvSpPr>
          <p:spPr bwMode="auto">
            <a:xfrm>
              <a:off x="4081463" y="2942345"/>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44" name="Rectangle 243"/>
            <p:cNvSpPr/>
            <p:nvPr/>
          </p:nvSpPr>
          <p:spPr bwMode="auto">
            <a:xfrm>
              <a:off x="4081463" y="202785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pic>
          <p:nvPicPr>
            <p:cNvPr id="63516" name="Picture 2"/>
            <p:cNvPicPr>
              <a:picLocks noChangeAspect="1" noChangeArrowheads="1"/>
            </p:cNvPicPr>
            <p:nvPr/>
          </p:nvPicPr>
          <p:blipFill>
            <a:blip r:embed="rId4" cstate="print"/>
            <a:srcRect/>
            <a:stretch>
              <a:fillRect/>
            </a:stretch>
          </p:blipFill>
          <p:spPr bwMode="auto">
            <a:xfrm>
              <a:off x="5936457" y="2757170"/>
              <a:ext cx="382772" cy="774700"/>
            </a:xfrm>
            <a:prstGeom prst="rect">
              <a:avLst/>
            </a:prstGeom>
            <a:noFill/>
            <a:ln w="9525">
              <a:noFill/>
              <a:miter lim="800000"/>
              <a:headEnd/>
              <a:tailEnd/>
            </a:ln>
          </p:spPr>
        </p:pic>
        <p:pic>
          <p:nvPicPr>
            <p:cNvPr id="63517" name="Picture 2"/>
            <p:cNvPicPr>
              <a:picLocks noChangeAspect="1" noChangeArrowheads="1"/>
            </p:cNvPicPr>
            <p:nvPr/>
          </p:nvPicPr>
          <p:blipFill>
            <a:blip r:embed="rId4" cstate="print"/>
            <a:srcRect/>
            <a:stretch>
              <a:fillRect/>
            </a:stretch>
          </p:blipFill>
          <p:spPr bwMode="auto">
            <a:xfrm>
              <a:off x="6546057" y="2757170"/>
              <a:ext cx="382772" cy="774700"/>
            </a:xfrm>
            <a:prstGeom prst="rect">
              <a:avLst/>
            </a:prstGeom>
            <a:noFill/>
            <a:ln w="9525">
              <a:noFill/>
              <a:miter lim="800000"/>
              <a:headEnd/>
              <a:tailEnd/>
            </a:ln>
          </p:spPr>
        </p:pic>
        <p:sp>
          <p:nvSpPr>
            <p:cNvPr id="247" name="Rectangle 246"/>
            <p:cNvSpPr/>
            <p:nvPr/>
          </p:nvSpPr>
          <p:spPr bwMode="auto">
            <a:xfrm>
              <a:off x="4081463" y="317096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48" name="Rectangle 247"/>
            <p:cNvSpPr/>
            <p:nvPr/>
          </p:nvSpPr>
          <p:spPr bwMode="auto">
            <a:xfrm>
              <a:off x="4691063" y="2256479"/>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49" name="Rectangle 248"/>
            <p:cNvSpPr/>
            <p:nvPr/>
          </p:nvSpPr>
          <p:spPr bwMode="auto">
            <a:xfrm>
              <a:off x="4691063" y="2485101"/>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50" name="Rectangle 249"/>
            <p:cNvSpPr/>
            <p:nvPr/>
          </p:nvSpPr>
          <p:spPr bwMode="auto">
            <a:xfrm>
              <a:off x="4691063" y="2713723"/>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51" name="Rectangle 250"/>
            <p:cNvSpPr/>
            <p:nvPr/>
          </p:nvSpPr>
          <p:spPr bwMode="auto">
            <a:xfrm>
              <a:off x="4691063" y="2942345"/>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52" name="Rectangle 251"/>
            <p:cNvSpPr/>
            <p:nvPr/>
          </p:nvSpPr>
          <p:spPr bwMode="auto">
            <a:xfrm>
              <a:off x="4691063" y="202785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53" name="Rectangle 252"/>
            <p:cNvSpPr/>
            <p:nvPr/>
          </p:nvSpPr>
          <p:spPr bwMode="auto">
            <a:xfrm>
              <a:off x="4691063" y="317096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54" name="Rectangle 253"/>
            <p:cNvSpPr/>
            <p:nvPr/>
          </p:nvSpPr>
          <p:spPr bwMode="auto">
            <a:xfrm>
              <a:off x="5295900" y="2256479"/>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55" name="Rectangle 254"/>
            <p:cNvSpPr/>
            <p:nvPr/>
          </p:nvSpPr>
          <p:spPr bwMode="auto">
            <a:xfrm>
              <a:off x="5295900" y="2485101"/>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57" name="Rectangle 256"/>
            <p:cNvSpPr/>
            <p:nvPr/>
          </p:nvSpPr>
          <p:spPr bwMode="auto">
            <a:xfrm>
              <a:off x="5295900" y="2713723"/>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58" name="Rectangle 257"/>
            <p:cNvSpPr/>
            <p:nvPr/>
          </p:nvSpPr>
          <p:spPr bwMode="auto">
            <a:xfrm>
              <a:off x="5295900" y="2942345"/>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59" name="Rectangle 258"/>
            <p:cNvSpPr/>
            <p:nvPr/>
          </p:nvSpPr>
          <p:spPr bwMode="auto">
            <a:xfrm>
              <a:off x="5295900" y="202785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60" name="Rectangle 259"/>
            <p:cNvSpPr/>
            <p:nvPr/>
          </p:nvSpPr>
          <p:spPr bwMode="auto">
            <a:xfrm>
              <a:off x="5295900" y="317096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61" name="Rectangle 260"/>
            <p:cNvSpPr/>
            <p:nvPr/>
          </p:nvSpPr>
          <p:spPr bwMode="auto">
            <a:xfrm>
              <a:off x="7129463" y="2256479"/>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62" name="Rectangle 261"/>
            <p:cNvSpPr/>
            <p:nvPr/>
          </p:nvSpPr>
          <p:spPr bwMode="auto">
            <a:xfrm>
              <a:off x="7129463" y="2485101"/>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63" name="Rectangle 262"/>
            <p:cNvSpPr/>
            <p:nvPr/>
          </p:nvSpPr>
          <p:spPr bwMode="auto">
            <a:xfrm>
              <a:off x="7129463" y="2713723"/>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64" name="Rectangle 263"/>
            <p:cNvSpPr/>
            <p:nvPr/>
          </p:nvSpPr>
          <p:spPr bwMode="auto">
            <a:xfrm>
              <a:off x="7129463" y="2942345"/>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65" name="Rectangle 264"/>
            <p:cNvSpPr/>
            <p:nvPr/>
          </p:nvSpPr>
          <p:spPr bwMode="auto">
            <a:xfrm>
              <a:off x="7129463" y="202785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66" name="Rectangle 265"/>
            <p:cNvSpPr/>
            <p:nvPr/>
          </p:nvSpPr>
          <p:spPr bwMode="auto">
            <a:xfrm>
              <a:off x="7129463" y="317096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0" name="Rectangle 269"/>
            <p:cNvSpPr/>
            <p:nvPr/>
          </p:nvSpPr>
          <p:spPr bwMode="auto">
            <a:xfrm>
              <a:off x="7739063" y="2256479"/>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1" name="Rectangle 270"/>
            <p:cNvSpPr/>
            <p:nvPr/>
          </p:nvSpPr>
          <p:spPr bwMode="auto">
            <a:xfrm>
              <a:off x="7739063" y="2485101"/>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2" name="Rectangle 271"/>
            <p:cNvSpPr/>
            <p:nvPr/>
          </p:nvSpPr>
          <p:spPr bwMode="auto">
            <a:xfrm>
              <a:off x="7739063" y="2713723"/>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3" name="Rectangle 272"/>
            <p:cNvSpPr/>
            <p:nvPr/>
          </p:nvSpPr>
          <p:spPr bwMode="auto">
            <a:xfrm>
              <a:off x="7739063" y="2942345"/>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5" name="Rectangle 274"/>
            <p:cNvSpPr/>
            <p:nvPr/>
          </p:nvSpPr>
          <p:spPr bwMode="auto">
            <a:xfrm>
              <a:off x="7739063" y="202785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6" name="Rectangle 275"/>
            <p:cNvSpPr/>
            <p:nvPr/>
          </p:nvSpPr>
          <p:spPr bwMode="auto">
            <a:xfrm>
              <a:off x="7739063" y="317096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7" name="Rectangle 276"/>
            <p:cNvSpPr/>
            <p:nvPr/>
          </p:nvSpPr>
          <p:spPr bwMode="auto">
            <a:xfrm>
              <a:off x="8343900" y="2256479"/>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8" name="Rectangle 277"/>
            <p:cNvSpPr/>
            <p:nvPr/>
          </p:nvSpPr>
          <p:spPr bwMode="auto">
            <a:xfrm>
              <a:off x="8343900" y="2485101"/>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79" name="Rectangle 278"/>
            <p:cNvSpPr/>
            <p:nvPr/>
          </p:nvSpPr>
          <p:spPr bwMode="auto">
            <a:xfrm>
              <a:off x="8343900" y="2713723"/>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80" name="Rectangle 279"/>
            <p:cNvSpPr/>
            <p:nvPr/>
          </p:nvSpPr>
          <p:spPr bwMode="auto">
            <a:xfrm>
              <a:off x="8343900" y="2942345"/>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81" name="Rectangle 280"/>
            <p:cNvSpPr/>
            <p:nvPr/>
          </p:nvSpPr>
          <p:spPr bwMode="auto">
            <a:xfrm>
              <a:off x="8343900" y="202785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sp>
          <p:nvSpPr>
            <p:cNvPr id="285" name="Rectangle 284"/>
            <p:cNvSpPr/>
            <p:nvPr/>
          </p:nvSpPr>
          <p:spPr bwMode="auto">
            <a:xfrm>
              <a:off x="8343900" y="3170966"/>
              <a:ext cx="447675" cy="364091"/>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82124" tIns="41061" rIns="82124" bIns="41061" anchor="ctr">
              <a:spAutoFit/>
            </a:bodyPr>
            <a:lstStyle/>
            <a:p>
              <a:pPr defTabSz="1163353">
                <a:spcBef>
                  <a:spcPct val="50000"/>
                </a:spcBef>
                <a:buClr>
                  <a:schemeClr val="tx2"/>
                </a:buClr>
                <a:buSzPct val="100000"/>
                <a:defRPr/>
              </a:pPr>
              <a:endParaRPr lang="en-US" sz="2300" dirty="0">
                <a:latin typeface="Arial" charset="0"/>
                <a:ea typeface="ＭＳ Ｐゴシック" pitchFamily="34" charset="-128"/>
                <a:cs typeface="Arial" pitchFamily="34" charset="0"/>
              </a:endParaRP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txBox="1">
            <a:spLocks noChangeArrowheads="1"/>
          </p:cNvSpPr>
          <p:nvPr/>
        </p:nvSpPr>
        <p:spPr bwMode="auto">
          <a:xfrm>
            <a:off x="320041" y="396726"/>
            <a:ext cx="11244581" cy="981076"/>
          </a:xfrm>
          <a:prstGeom prst="rect">
            <a:avLst/>
          </a:prstGeom>
          <a:noFill/>
          <a:ln w="9525">
            <a:noFill/>
            <a:miter lim="800000"/>
            <a:headEnd/>
            <a:tailEnd/>
          </a:ln>
        </p:spPr>
        <p:txBody>
          <a:bodyPr lIns="117314" tIns="58656" rIns="117314" bIns="58656" anchor="b"/>
          <a:lstStyle/>
          <a:p>
            <a:pPr defTabSz="1163353">
              <a:lnSpc>
                <a:spcPct val="90000"/>
              </a:lnSpc>
            </a:pPr>
            <a:r>
              <a:rPr lang="en-US" altLang="zh-TW" sz="48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Nexus</a:t>
            </a:r>
            <a:r>
              <a:rPr lang="en-US" sz="48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altLang="zh-TW" sz="48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2000</a:t>
            </a:r>
            <a:r>
              <a:rPr lang="en-US" sz="48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altLang="zh-TW" sz="48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Fabric</a:t>
            </a:r>
            <a:r>
              <a:rPr lang="en-US" sz="48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altLang="zh-TW" sz="48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Extender</a:t>
            </a:r>
            <a:r>
              <a:rPr lang="en-US" sz="48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r>
            <a:br>
              <a:rPr lang="en-US" sz="48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3400" dirty="0">
                <a:solidFill>
                  <a:schemeClr val="bg1"/>
                </a:solidFill>
              </a:rPr>
              <a:t>Virtual Chassis</a:t>
            </a:r>
            <a:endParaRPr lang="en-US" dirty="0">
              <a:solidFill>
                <a:schemeClr val="bg1"/>
              </a:solidFill>
            </a:endParaRPr>
          </a:p>
        </p:txBody>
      </p:sp>
      <p:sp>
        <p:nvSpPr>
          <p:cNvPr id="64515" name="Text Box 15"/>
          <p:cNvSpPr txBox="1">
            <a:spLocks noChangeArrowheads="1"/>
          </p:cNvSpPr>
          <p:nvPr/>
        </p:nvSpPr>
        <p:spPr bwMode="auto">
          <a:xfrm>
            <a:off x="1869976" y="6743320"/>
            <a:ext cx="10034473" cy="1074104"/>
          </a:xfrm>
          <a:prstGeom prst="rect">
            <a:avLst/>
          </a:prstGeom>
          <a:noFill/>
          <a:ln w="9525">
            <a:noFill/>
            <a:miter lim="800000"/>
            <a:headEnd/>
            <a:tailEnd/>
          </a:ln>
        </p:spPr>
        <p:txBody>
          <a:bodyPr wrap="none" lIns="117314" tIns="58656" rIns="117314" bIns="58656">
            <a:spAutoFit/>
          </a:bodyPr>
          <a:lstStyle/>
          <a:p>
            <a:pPr algn="ctr" defTabSz="1163353">
              <a:lnSpc>
                <a:spcPct val="90000"/>
              </a:lnSpc>
            </a:pPr>
            <a:r>
              <a:rPr lang="en-US" sz="2300" dirty="0">
                <a:solidFill>
                  <a:srgbClr val="FFFFFF"/>
                </a:solidFill>
              </a:rPr>
              <a:t>The Nexus 2000 Fabric Extender (</a:t>
            </a:r>
            <a:r>
              <a:rPr lang="en-US" sz="2300" dirty="0" err="1">
                <a:solidFill>
                  <a:srgbClr val="FFFFFF"/>
                </a:solidFill>
              </a:rPr>
              <a:t>FEX</a:t>
            </a:r>
            <a:r>
              <a:rPr lang="en-US" sz="2300" dirty="0">
                <a:solidFill>
                  <a:srgbClr val="FFFFFF"/>
                </a:solidFill>
              </a:rPr>
              <a:t>) acts as a remote </a:t>
            </a:r>
            <a:r>
              <a:rPr lang="en-US" sz="2300" dirty="0" err="1">
                <a:solidFill>
                  <a:srgbClr val="FFFFFF"/>
                </a:solidFill>
              </a:rPr>
              <a:t>linecard</a:t>
            </a:r>
            <a:endParaRPr lang="en-US" sz="2300" dirty="0">
              <a:solidFill>
                <a:srgbClr val="FFFFFF"/>
              </a:solidFill>
            </a:endParaRPr>
          </a:p>
          <a:p>
            <a:pPr algn="ctr" defTabSz="1163353">
              <a:lnSpc>
                <a:spcPct val="90000"/>
              </a:lnSpc>
            </a:pPr>
            <a:r>
              <a:rPr lang="en-US" sz="2300" dirty="0">
                <a:solidFill>
                  <a:srgbClr val="FFFFFF"/>
                </a:solidFill>
              </a:rPr>
              <a:t>for the Nexus 5000, retaining all centralized management and configuration</a:t>
            </a:r>
          </a:p>
          <a:p>
            <a:pPr algn="ctr" defTabSz="1163353">
              <a:lnSpc>
                <a:spcPct val="90000"/>
              </a:lnSpc>
            </a:pPr>
            <a:r>
              <a:rPr lang="en-US" sz="2300" dirty="0">
                <a:solidFill>
                  <a:srgbClr val="FFFFFF"/>
                </a:solidFill>
              </a:rPr>
              <a:t>on the Nexus 5000, transforming it into a Virtualized Chassis</a:t>
            </a:r>
          </a:p>
        </p:txBody>
      </p:sp>
      <p:grpSp>
        <p:nvGrpSpPr>
          <p:cNvPr id="2" name="Group 24"/>
          <p:cNvGrpSpPr>
            <a:grpSpLocks/>
          </p:cNvGrpSpPr>
          <p:nvPr/>
        </p:nvGrpSpPr>
        <p:grpSpPr bwMode="auto">
          <a:xfrm>
            <a:off x="9634222" y="1259206"/>
            <a:ext cx="4493259" cy="5284470"/>
            <a:chOff x="3651" y="769"/>
            <a:chExt cx="1769" cy="2774"/>
          </a:xfrm>
        </p:grpSpPr>
        <p:pic>
          <p:nvPicPr>
            <p:cNvPr id="64533" name="Picture 3" descr="fex-ov.gif"/>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651" y="1094"/>
              <a:ext cx="1769" cy="2449"/>
            </a:xfrm>
            <a:prstGeom prst="rect">
              <a:avLst/>
            </a:prstGeom>
            <a:noFill/>
            <a:ln w="9525">
              <a:noFill/>
              <a:miter lim="800000"/>
              <a:headEnd/>
              <a:tailEnd/>
            </a:ln>
          </p:spPr>
        </p:pic>
        <p:sp>
          <p:nvSpPr>
            <p:cNvPr id="64534" name="Text Box 16"/>
            <p:cNvSpPr txBox="1">
              <a:spLocks noChangeArrowheads="1"/>
            </p:cNvSpPr>
            <p:nvPr/>
          </p:nvSpPr>
          <p:spPr bwMode="auto">
            <a:xfrm>
              <a:off x="4185" y="769"/>
              <a:ext cx="1106" cy="378"/>
            </a:xfrm>
            <a:prstGeom prst="rect">
              <a:avLst/>
            </a:prstGeom>
            <a:noFill/>
            <a:ln w="9525">
              <a:noFill/>
              <a:miter lim="800000"/>
              <a:headEnd/>
              <a:tailEnd/>
            </a:ln>
          </p:spPr>
          <p:txBody>
            <a:bodyPr wrap="none" lIns="82124" tIns="41061" rIns="82124" bIns="41061">
              <a:spAutoFit/>
            </a:bodyPr>
            <a:lstStyle/>
            <a:p>
              <a:pPr algn="ctr" defTabSz="1163353">
                <a:lnSpc>
                  <a:spcPct val="90000"/>
                </a:lnSpc>
              </a:pPr>
              <a:r>
                <a:rPr lang="en-US" sz="2300" b="1" dirty="0">
                  <a:solidFill>
                    <a:schemeClr val="tx1">
                      <a:lumMod val="60000"/>
                      <a:lumOff val="40000"/>
                    </a:schemeClr>
                  </a:solidFill>
                </a:rPr>
                <a:t>Nexus 5000</a:t>
              </a:r>
            </a:p>
            <a:p>
              <a:pPr algn="ctr" defTabSz="1163353">
                <a:lnSpc>
                  <a:spcPct val="90000"/>
                </a:lnSpc>
              </a:pPr>
              <a:r>
                <a:rPr lang="en-US" sz="2300" b="1" dirty="0">
                  <a:solidFill>
                    <a:schemeClr val="tx1">
                      <a:lumMod val="60000"/>
                      <a:lumOff val="40000"/>
                    </a:schemeClr>
                  </a:solidFill>
                </a:rPr>
                <a:t>Virtualized chassis</a:t>
              </a:r>
            </a:p>
          </p:txBody>
        </p:sp>
      </p:grpSp>
      <p:grpSp>
        <p:nvGrpSpPr>
          <p:cNvPr id="3" name="Group 25"/>
          <p:cNvGrpSpPr>
            <a:grpSpLocks/>
          </p:cNvGrpSpPr>
          <p:nvPr/>
        </p:nvGrpSpPr>
        <p:grpSpPr bwMode="auto">
          <a:xfrm>
            <a:off x="690881" y="2036445"/>
            <a:ext cx="7432040" cy="4343401"/>
            <a:chOff x="272" y="1069"/>
            <a:chExt cx="2926" cy="2280"/>
          </a:xfrm>
        </p:grpSpPr>
        <p:sp>
          <p:nvSpPr>
            <p:cNvPr id="64519" name="Rectangle 19"/>
            <p:cNvSpPr>
              <a:spLocks noChangeArrowheads="1"/>
            </p:cNvSpPr>
            <p:nvPr/>
          </p:nvSpPr>
          <p:spPr bwMode="auto">
            <a:xfrm>
              <a:off x="272" y="1069"/>
              <a:ext cx="2926" cy="2280"/>
            </a:xfrm>
            <a:prstGeom prst="rect">
              <a:avLst/>
            </a:prstGeom>
            <a:solidFill>
              <a:schemeClr val="tx1">
                <a:lumMod val="50000"/>
              </a:schemeClr>
            </a:solidFill>
            <a:ln w="9525">
              <a:solidFill>
                <a:srgbClr val="FFFFFF"/>
              </a:solidFill>
              <a:prstDash val="dashDot"/>
              <a:miter lim="800000"/>
              <a:headEnd/>
              <a:tailEnd/>
            </a:ln>
          </p:spPr>
          <p:txBody>
            <a:bodyPr wrap="square" lIns="82124" tIns="41061" rIns="82124" bIns="41061" anchor="ctr">
              <a:spAutoFit/>
            </a:bodyPr>
            <a:lstStyle/>
            <a:p>
              <a:pPr algn="ctr">
                <a:lnSpc>
                  <a:spcPct val="90000"/>
                </a:lnSpc>
              </a:pPr>
              <a:endParaRPr lang="en-US" sz="3400" dirty="0">
                <a:solidFill>
                  <a:srgbClr val="FFC000"/>
                </a:solidFill>
              </a:endParaRPr>
            </a:p>
          </p:txBody>
        </p:sp>
        <p:grpSp>
          <p:nvGrpSpPr>
            <p:cNvPr id="4" name="Group 18"/>
            <p:cNvGrpSpPr>
              <a:grpSpLocks/>
            </p:cNvGrpSpPr>
            <p:nvPr/>
          </p:nvGrpSpPr>
          <p:grpSpPr bwMode="auto">
            <a:xfrm>
              <a:off x="317" y="2727"/>
              <a:ext cx="2790" cy="452"/>
              <a:chOff x="158" y="2614"/>
              <a:chExt cx="2790" cy="452"/>
            </a:xfrm>
          </p:grpSpPr>
          <p:grpSp>
            <p:nvGrpSpPr>
              <p:cNvPr id="5" name="Group 9"/>
              <p:cNvGrpSpPr>
                <a:grpSpLocks/>
              </p:cNvGrpSpPr>
              <p:nvPr/>
            </p:nvGrpSpPr>
            <p:grpSpPr bwMode="auto">
              <a:xfrm>
                <a:off x="158" y="2614"/>
                <a:ext cx="2790" cy="203"/>
                <a:chOff x="158" y="2614"/>
                <a:chExt cx="2790" cy="203"/>
              </a:xfrm>
            </p:grpSpPr>
            <p:pic>
              <p:nvPicPr>
                <p:cNvPr id="64530" name="Picture 4" descr="LBI01480"/>
                <p:cNvPicPr>
                  <a:picLocks noChangeAspect="1" noChangeArrowheads="1"/>
                </p:cNvPicPr>
                <p:nvPr/>
              </p:nvPicPr>
              <p:blipFill>
                <a:blip r:embed="rId4" cstate="print">
                  <a:clrChange>
                    <a:clrFrom>
                      <a:srgbClr val="FFFFFF"/>
                    </a:clrFrom>
                    <a:clrTo>
                      <a:srgbClr val="FFFFFF">
                        <a:alpha val="0"/>
                      </a:srgbClr>
                    </a:clrTo>
                  </a:clrChange>
                </a:blip>
                <a:srcRect t="35243" r="1181" b="37196"/>
                <a:stretch>
                  <a:fillRect/>
                </a:stretch>
              </p:blipFill>
              <p:spPr bwMode="auto">
                <a:xfrm>
                  <a:off x="158" y="2614"/>
                  <a:ext cx="907" cy="203"/>
                </a:xfrm>
                <a:prstGeom prst="rect">
                  <a:avLst/>
                </a:prstGeom>
                <a:noFill/>
                <a:ln w="9525">
                  <a:noFill/>
                  <a:miter lim="800000"/>
                  <a:headEnd/>
                  <a:tailEnd/>
                </a:ln>
              </p:spPr>
            </p:pic>
            <p:pic>
              <p:nvPicPr>
                <p:cNvPr id="64531" name="Picture 7" descr="LBI01480"/>
                <p:cNvPicPr>
                  <a:picLocks noChangeAspect="1" noChangeArrowheads="1"/>
                </p:cNvPicPr>
                <p:nvPr/>
              </p:nvPicPr>
              <p:blipFill>
                <a:blip r:embed="rId4" cstate="print">
                  <a:clrChange>
                    <a:clrFrom>
                      <a:srgbClr val="FFFFFF"/>
                    </a:clrFrom>
                    <a:clrTo>
                      <a:srgbClr val="FFFFFF">
                        <a:alpha val="0"/>
                      </a:srgbClr>
                    </a:clrTo>
                  </a:clrChange>
                </a:blip>
                <a:srcRect t="35243" r="1181" b="37196"/>
                <a:stretch>
                  <a:fillRect/>
                </a:stretch>
              </p:blipFill>
              <p:spPr bwMode="auto">
                <a:xfrm>
                  <a:off x="1099" y="2614"/>
                  <a:ext cx="907" cy="203"/>
                </a:xfrm>
                <a:prstGeom prst="rect">
                  <a:avLst/>
                </a:prstGeom>
                <a:noFill/>
                <a:ln w="9525">
                  <a:noFill/>
                  <a:miter lim="800000"/>
                  <a:headEnd/>
                  <a:tailEnd/>
                </a:ln>
              </p:spPr>
            </p:pic>
            <p:pic>
              <p:nvPicPr>
                <p:cNvPr id="64532" name="Picture 8" descr="LBI01480"/>
                <p:cNvPicPr>
                  <a:picLocks noChangeAspect="1" noChangeArrowheads="1"/>
                </p:cNvPicPr>
                <p:nvPr/>
              </p:nvPicPr>
              <p:blipFill>
                <a:blip r:embed="rId4" cstate="print">
                  <a:clrChange>
                    <a:clrFrom>
                      <a:srgbClr val="FFFFFF"/>
                    </a:clrFrom>
                    <a:clrTo>
                      <a:srgbClr val="FFFFFF">
                        <a:alpha val="0"/>
                      </a:srgbClr>
                    </a:clrTo>
                  </a:clrChange>
                </a:blip>
                <a:srcRect t="35243" r="1181" b="37196"/>
                <a:stretch>
                  <a:fillRect/>
                </a:stretch>
              </p:blipFill>
              <p:spPr bwMode="auto">
                <a:xfrm>
                  <a:off x="2041" y="2614"/>
                  <a:ext cx="907" cy="203"/>
                </a:xfrm>
                <a:prstGeom prst="rect">
                  <a:avLst/>
                </a:prstGeom>
                <a:noFill/>
                <a:ln w="9525">
                  <a:noFill/>
                  <a:miter lim="800000"/>
                  <a:headEnd/>
                  <a:tailEnd/>
                </a:ln>
              </p:spPr>
            </p:pic>
          </p:grpSp>
          <p:grpSp>
            <p:nvGrpSpPr>
              <p:cNvPr id="6" name="Group 10"/>
              <p:cNvGrpSpPr>
                <a:grpSpLocks/>
              </p:cNvGrpSpPr>
              <p:nvPr/>
            </p:nvGrpSpPr>
            <p:grpSpPr bwMode="auto">
              <a:xfrm>
                <a:off x="158" y="2863"/>
                <a:ext cx="2790" cy="203"/>
                <a:chOff x="158" y="2614"/>
                <a:chExt cx="2790" cy="203"/>
              </a:xfrm>
            </p:grpSpPr>
            <p:pic>
              <p:nvPicPr>
                <p:cNvPr id="64527" name="Picture 11" descr="LBI01480"/>
                <p:cNvPicPr>
                  <a:picLocks noChangeAspect="1" noChangeArrowheads="1"/>
                </p:cNvPicPr>
                <p:nvPr/>
              </p:nvPicPr>
              <p:blipFill>
                <a:blip r:embed="rId4" cstate="print">
                  <a:clrChange>
                    <a:clrFrom>
                      <a:srgbClr val="FFFFFF"/>
                    </a:clrFrom>
                    <a:clrTo>
                      <a:srgbClr val="FFFFFF">
                        <a:alpha val="0"/>
                      </a:srgbClr>
                    </a:clrTo>
                  </a:clrChange>
                </a:blip>
                <a:srcRect t="35243" r="1181" b="37196"/>
                <a:stretch>
                  <a:fillRect/>
                </a:stretch>
              </p:blipFill>
              <p:spPr bwMode="auto">
                <a:xfrm>
                  <a:off x="158" y="2614"/>
                  <a:ext cx="907" cy="203"/>
                </a:xfrm>
                <a:prstGeom prst="rect">
                  <a:avLst/>
                </a:prstGeom>
                <a:noFill/>
                <a:ln w="9525">
                  <a:noFill/>
                  <a:miter lim="800000"/>
                  <a:headEnd/>
                  <a:tailEnd/>
                </a:ln>
              </p:spPr>
            </p:pic>
            <p:pic>
              <p:nvPicPr>
                <p:cNvPr id="64528" name="Picture 12" descr="LBI01480"/>
                <p:cNvPicPr>
                  <a:picLocks noChangeAspect="1" noChangeArrowheads="1"/>
                </p:cNvPicPr>
                <p:nvPr/>
              </p:nvPicPr>
              <p:blipFill>
                <a:blip r:embed="rId4" cstate="print">
                  <a:clrChange>
                    <a:clrFrom>
                      <a:srgbClr val="FFFFFF"/>
                    </a:clrFrom>
                    <a:clrTo>
                      <a:srgbClr val="FFFFFF">
                        <a:alpha val="0"/>
                      </a:srgbClr>
                    </a:clrTo>
                  </a:clrChange>
                </a:blip>
                <a:srcRect t="35243" r="1181" b="37196"/>
                <a:stretch>
                  <a:fillRect/>
                </a:stretch>
              </p:blipFill>
              <p:spPr bwMode="auto">
                <a:xfrm>
                  <a:off x="1099" y="2614"/>
                  <a:ext cx="907" cy="203"/>
                </a:xfrm>
                <a:prstGeom prst="rect">
                  <a:avLst/>
                </a:prstGeom>
                <a:noFill/>
                <a:ln w="9525">
                  <a:noFill/>
                  <a:miter lim="800000"/>
                  <a:headEnd/>
                  <a:tailEnd/>
                </a:ln>
              </p:spPr>
            </p:pic>
            <p:pic>
              <p:nvPicPr>
                <p:cNvPr id="64529" name="Picture 13" descr="LBI01480"/>
                <p:cNvPicPr>
                  <a:picLocks noChangeAspect="1" noChangeArrowheads="1"/>
                </p:cNvPicPr>
                <p:nvPr/>
              </p:nvPicPr>
              <p:blipFill>
                <a:blip r:embed="rId4" cstate="print">
                  <a:clrChange>
                    <a:clrFrom>
                      <a:srgbClr val="FFFFFF"/>
                    </a:clrFrom>
                    <a:clrTo>
                      <a:srgbClr val="FFFFFF">
                        <a:alpha val="0"/>
                      </a:srgbClr>
                    </a:clrTo>
                  </a:clrChange>
                </a:blip>
                <a:srcRect t="35243" r="1181" b="37196"/>
                <a:stretch>
                  <a:fillRect/>
                </a:stretch>
              </p:blipFill>
              <p:spPr bwMode="auto">
                <a:xfrm>
                  <a:off x="2041" y="2614"/>
                  <a:ext cx="907" cy="203"/>
                </a:xfrm>
                <a:prstGeom prst="rect">
                  <a:avLst/>
                </a:prstGeom>
                <a:noFill/>
                <a:ln w="9525">
                  <a:noFill/>
                  <a:miter lim="800000"/>
                  <a:headEnd/>
                  <a:tailEnd/>
                </a:ln>
              </p:spPr>
            </p:pic>
          </p:grpSp>
        </p:grpSp>
        <p:pic>
          <p:nvPicPr>
            <p:cNvPr id="64521" name="Picture 14" descr="LBI01470"/>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94" y="1343"/>
              <a:ext cx="1837" cy="550"/>
            </a:xfrm>
            <a:prstGeom prst="rect">
              <a:avLst/>
            </a:prstGeom>
            <a:noFill/>
            <a:ln w="9525">
              <a:noFill/>
              <a:miter lim="800000"/>
              <a:headEnd/>
              <a:tailEnd/>
            </a:ln>
          </p:spPr>
        </p:pic>
        <p:sp>
          <p:nvSpPr>
            <p:cNvPr id="64522" name="Text Box 17"/>
            <p:cNvSpPr txBox="1">
              <a:spLocks noChangeArrowheads="1"/>
            </p:cNvSpPr>
            <p:nvPr/>
          </p:nvSpPr>
          <p:spPr bwMode="auto">
            <a:xfrm>
              <a:off x="1513" y="1819"/>
              <a:ext cx="402" cy="872"/>
            </a:xfrm>
            <a:prstGeom prst="rect">
              <a:avLst/>
            </a:prstGeom>
            <a:noFill/>
            <a:ln w="9525">
              <a:noFill/>
              <a:miter lim="800000"/>
              <a:headEnd/>
              <a:tailEnd/>
            </a:ln>
          </p:spPr>
          <p:txBody>
            <a:bodyPr wrap="none" lIns="82124" tIns="41061" rIns="82124" bIns="41061">
              <a:spAutoFit/>
            </a:bodyPr>
            <a:lstStyle/>
            <a:p>
              <a:pPr algn="ctr" defTabSz="1163353">
                <a:lnSpc>
                  <a:spcPct val="90000"/>
                </a:lnSpc>
              </a:pPr>
              <a:r>
                <a:rPr lang="en-US" sz="11400" b="1" dirty="0">
                  <a:solidFill>
                    <a:schemeClr val="tx1">
                      <a:lumMod val="60000"/>
                      <a:lumOff val="40000"/>
                    </a:schemeClr>
                  </a:solidFill>
                </a:rPr>
                <a:t>+</a:t>
              </a:r>
            </a:p>
          </p:txBody>
        </p:sp>
        <p:sp>
          <p:nvSpPr>
            <p:cNvPr id="64523" name="Text Box 20"/>
            <p:cNvSpPr txBox="1">
              <a:spLocks noChangeArrowheads="1"/>
            </p:cNvSpPr>
            <p:nvPr/>
          </p:nvSpPr>
          <p:spPr bwMode="auto">
            <a:xfrm>
              <a:off x="1453" y="1207"/>
              <a:ext cx="703" cy="211"/>
            </a:xfrm>
            <a:prstGeom prst="rect">
              <a:avLst/>
            </a:prstGeom>
            <a:noFill/>
            <a:ln w="9525">
              <a:noFill/>
              <a:miter lim="800000"/>
              <a:headEnd/>
              <a:tailEnd/>
            </a:ln>
          </p:spPr>
          <p:txBody>
            <a:bodyPr wrap="none" lIns="82124" tIns="41061" rIns="82124" bIns="41061">
              <a:spAutoFit/>
            </a:bodyPr>
            <a:lstStyle/>
            <a:p>
              <a:pPr algn="ctr" defTabSz="1163353">
                <a:lnSpc>
                  <a:spcPct val="90000"/>
                </a:lnSpc>
              </a:pPr>
              <a:r>
                <a:rPr lang="en-US" sz="2300" b="1" dirty="0">
                  <a:solidFill>
                    <a:schemeClr val="tx1">
                      <a:lumMod val="60000"/>
                      <a:lumOff val="40000"/>
                    </a:schemeClr>
                  </a:solidFill>
                </a:rPr>
                <a:t>Nexus 5000</a:t>
              </a:r>
            </a:p>
          </p:txBody>
        </p:sp>
        <p:sp>
          <p:nvSpPr>
            <p:cNvPr id="64524" name="Text Box 21"/>
            <p:cNvSpPr txBox="1">
              <a:spLocks noChangeArrowheads="1"/>
            </p:cNvSpPr>
            <p:nvPr/>
          </p:nvSpPr>
          <p:spPr bwMode="auto">
            <a:xfrm>
              <a:off x="1129" y="2525"/>
              <a:ext cx="1611" cy="211"/>
            </a:xfrm>
            <a:prstGeom prst="rect">
              <a:avLst/>
            </a:prstGeom>
            <a:noFill/>
            <a:ln w="9525">
              <a:noFill/>
              <a:miter lim="800000"/>
              <a:headEnd/>
              <a:tailEnd/>
            </a:ln>
          </p:spPr>
          <p:txBody>
            <a:bodyPr wrap="none" lIns="82124" tIns="41061" rIns="82124" bIns="41061">
              <a:spAutoFit/>
            </a:bodyPr>
            <a:lstStyle/>
            <a:p>
              <a:pPr algn="ctr" defTabSz="1163353">
                <a:lnSpc>
                  <a:spcPct val="90000"/>
                </a:lnSpc>
              </a:pPr>
              <a:r>
                <a:rPr lang="en-US" sz="2300" b="1" dirty="0">
                  <a:solidFill>
                    <a:schemeClr val="tx1">
                      <a:lumMod val="60000"/>
                      <a:lumOff val="40000"/>
                    </a:schemeClr>
                  </a:solidFill>
                </a:rPr>
                <a:t>Nexus 2000 Fabric Extender</a:t>
              </a:r>
            </a:p>
          </p:txBody>
        </p:sp>
      </p:grpSp>
      <p:sp>
        <p:nvSpPr>
          <p:cNvPr id="64518" name="Text Box 23"/>
          <p:cNvSpPr txBox="1">
            <a:spLocks noChangeArrowheads="1"/>
          </p:cNvSpPr>
          <p:nvPr/>
        </p:nvSpPr>
        <p:spPr bwMode="auto">
          <a:xfrm>
            <a:off x="8351961" y="3476626"/>
            <a:ext cx="1091320" cy="1697351"/>
          </a:xfrm>
          <a:prstGeom prst="rect">
            <a:avLst/>
          </a:prstGeom>
          <a:noFill/>
          <a:ln w="9525">
            <a:noFill/>
            <a:miter lim="800000"/>
            <a:headEnd/>
            <a:tailEnd/>
          </a:ln>
        </p:spPr>
        <p:txBody>
          <a:bodyPr wrap="none" lIns="117314" tIns="58656" rIns="117314" bIns="58656">
            <a:spAutoFit/>
          </a:bodyPr>
          <a:lstStyle/>
          <a:p>
            <a:pPr algn="ctr" defTabSz="1163353">
              <a:lnSpc>
                <a:spcPct val="90000"/>
              </a:lnSpc>
            </a:pPr>
            <a:r>
              <a:rPr lang="en-US" sz="11400" b="1" dirty="0">
                <a:solidFill>
                  <a:schemeClr val="tx1">
                    <a:lumMod val="60000"/>
                    <a:lumOff val="40000"/>
                  </a:schemeClr>
                </a:solidFill>
              </a:rPr>
              <a:t>=</a:t>
            </a:r>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txBox="1">
            <a:spLocks/>
          </p:cNvSpPr>
          <p:nvPr/>
        </p:nvSpPr>
        <p:spPr bwMode="auto">
          <a:xfrm>
            <a:off x="467360" y="5240656"/>
            <a:ext cx="6931661" cy="1242060"/>
          </a:xfrm>
          <a:prstGeom prst="rect">
            <a:avLst/>
          </a:prstGeom>
          <a:noFill/>
          <a:ln w="9525">
            <a:noFill/>
            <a:miter lim="800000"/>
            <a:headEnd/>
            <a:tailEnd/>
          </a:ln>
        </p:spPr>
        <p:txBody>
          <a:bodyPr lIns="130622" tIns="65311" rIns="130622" bIns="65311"/>
          <a:lstStyle/>
          <a:p>
            <a:pPr marL="337895" indent="-337895">
              <a:lnSpc>
                <a:spcPct val="95000"/>
              </a:lnSpc>
              <a:spcBef>
                <a:spcPts val="2054"/>
              </a:spcBef>
              <a:buClr>
                <a:srgbClr val="FFFFFF"/>
              </a:buClr>
              <a:buFont typeface="Wingdings" pitchFamily="2" charset="2"/>
              <a:buChar char="§"/>
            </a:pPr>
            <a:r>
              <a:rPr lang="en-US" sz="2300" dirty="0">
                <a:solidFill>
                  <a:schemeClr val="bg1"/>
                </a:solidFill>
                <a:cs typeface="Arial" pitchFamily="34" charset="0"/>
                <a:sym typeface="Arial" pitchFamily="34" charset="0"/>
              </a:rPr>
              <a:t>In </a:t>
            </a:r>
            <a:r>
              <a:rPr lang="en-US" sz="2300" b="1" dirty="0">
                <a:solidFill>
                  <a:schemeClr val="bg1"/>
                </a:solidFill>
                <a:cs typeface="Arial" pitchFamily="34" charset="0"/>
                <a:sym typeface="Arial" pitchFamily="34" charset="0"/>
              </a:rPr>
              <a:t>Layer 2 Mode</a:t>
            </a:r>
            <a:r>
              <a:rPr lang="en-US" sz="2300" dirty="0">
                <a:solidFill>
                  <a:schemeClr val="bg1"/>
                </a:solidFill>
                <a:cs typeface="Arial" pitchFamily="34" charset="0"/>
                <a:sym typeface="Arial" pitchFamily="34" charset="0"/>
              </a:rPr>
              <a:t>, with </a:t>
            </a:r>
            <a:r>
              <a:rPr lang="en-US" sz="2300" dirty="0" err="1">
                <a:solidFill>
                  <a:schemeClr val="bg1"/>
                </a:solidFill>
                <a:cs typeface="Arial" pitchFamily="34" charset="0"/>
                <a:sym typeface="Arial" pitchFamily="34" charset="0"/>
              </a:rPr>
              <a:t>NX</a:t>
            </a:r>
            <a:r>
              <a:rPr lang="en-US" sz="2300" dirty="0">
                <a:solidFill>
                  <a:schemeClr val="bg1"/>
                </a:solidFill>
                <a:cs typeface="Arial" pitchFamily="34" charset="0"/>
                <a:sym typeface="Arial" pitchFamily="34" charset="0"/>
              </a:rPr>
              <a:t>-OS release 5.0(3)</a:t>
            </a:r>
            <a:r>
              <a:rPr lang="en-US" sz="2300" dirty="0" err="1">
                <a:solidFill>
                  <a:schemeClr val="bg1"/>
                </a:solidFill>
                <a:cs typeface="Arial" pitchFamily="34" charset="0"/>
                <a:sym typeface="Arial" pitchFamily="34" charset="0"/>
              </a:rPr>
              <a:t>N1</a:t>
            </a:r>
            <a:r>
              <a:rPr lang="en-US" sz="2300" dirty="0">
                <a:solidFill>
                  <a:schemeClr val="bg1"/>
                </a:solidFill>
                <a:cs typeface="Arial" pitchFamily="34" charset="0"/>
                <a:sym typeface="Arial" pitchFamily="34" charset="0"/>
              </a:rPr>
              <a:t>(</a:t>
            </a:r>
            <a:r>
              <a:rPr lang="en-US" sz="2300" dirty="0" err="1">
                <a:solidFill>
                  <a:schemeClr val="bg1"/>
                </a:solidFill>
                <a:cs typeface="Arial" pitchFamily="34" charset="0"/>
                <a:sym typeface="Arial" pitchFamily="34" charset="0"/>
              </a:rPr>
              <a:t>1B</a:t>
            </a:r>
            <a:r>
              <a:rPr lang="en-US" sz="2300" dirty="0">
                <a:solidFill>
                  <a:schemeClr val="bg1"/>
                </a:solidFill>
                <a:cs typeface="Arial" pitchFamily="34" charset="0"/>
                <a:sym typeface="Arial" pitchFamily="34" charset="0"/>
              </a:rPr>
              <a:t>), each Nexus 5500 is capable of supporting up to </a:t>
            </a:r>
            <a:r>
              <a:rPr lang="en-US" sz="2300" b="1" dirty="0">
                <a:solidFill>
                  <a:schemeClr val="bg1"/>
                </a:solidFill>
                <a:cs typeface="Arial" pitchFamily="34" charset="0"/>
                <a:sym typeface="Arial" pitchFamily="34" charset="0"/>
              </a:rPr>
              <a:t>24</a:t>
            </a:r>
            <a:r>
              <a:rPr lang="en-US" sz="2300" dirty="0">
                <a:solidFill>
                  <a:schemeClr val="bg1"/>
                </a:solidFill>
                <a:cs typeface="Arial" pitchFamily="34" charset="0"/>
                <a:sym typeface="Arial" pitchFamily="34" charset="0"/>
              </a:rPr>
              <a:t> Nexus 2000 Series Fabric Extenders, corresponding </a:t>
            </a:r>
            <a:r>
              <a:rPr lang="en-US" sz="2300" dirty="0">
                <a:solidFill>
                  <a:srgbClr val="000000"/>
                </a:solidFill>
                <a:cs typeface="Arial" pitchFamily="34" charset="0"/>
                <a:sym typeface="Arial" pitchFamily="34" charset="0"/>
              </a:rPr>
              <a:t>to</a:t>
            </a:r>
          </a:p>
        </p:txBody>
      </p:sp>
      <p:sp>
        <p:nvSpPr>
          <p:cNvPr id="34819" name="Content Placeholder 17"/>
          <p:cNvSpPr txBox="1">
            <a:spLocks/>
          </p:cNvSpPr>
          <p:nvPr/>
        </p:nvSpPr>
        <p:spPr bwMode="auto">
          <a:xfrm>
            <a:off x="7978141" y="5255896"/>
            <a:ext cx="6408419" cy="1238250"/>
          </a:xfrm>
          <a:prstGeom prst="rect">
            <a:avLst/>
          </a:prstGeom>
          <a:noFill/>
          <a:ln w="9525">
            <a:noFill/>
            <a:miter lim="800000"/>
            <a:headEnd/>
            <a:tailEnd/>
          </a:ln>
        </p:spPr>
        <p:txBody>
          <a:bodyPr lIns="130622" tIns="65311" rIns="130622" bIns="65311"/>
          <a:lstStyle/>
          <a:p>
            <a:pPr marL="337895" indent="-337895">
              <a:lnSpc>
                <a:spcPct val="95000"/>
              </a:lnSpc>
              <a:spcBef>
                <a:spcPts val="2054"/>
              </a:spcBef>
              <a:buClr>
                <a:srgbClr val="FFFFFF"/>
              </a:buClr>
              <a:buFont typeface="Wingdings" pitchFamily="2" charset="2"/>
              <a:buChar char="§"/>
            </a:pPr>
            <a:r>
              <a:rPr lang="en-US" sz="2300" dirty="0">
                <a:solidFill>
                  <a:schemeClr val="bg1"/>
                </a:solidFill>
                <a:cs typeface="Arial" pitchFamily="34" charset="0"/>
                <a:sym typeface="Arial" pitchFamily="34" charset="0"/>
              </a:rPr>
              <a:t>In </a:t>
            </a:r>
            <a:r>
              <a:rPr lang="en-US" sz="2300" b="1" dirty="0">
                <a:solidFill>
                  <a:schemeClr val="bg1"/>
                </a:solidFill>
                <a:cs typeface="Arial" pitchFamily="34" charset="0"/>
                <a:sym typeface="Arial" pitchFamily="34" charset="0"/>
              </a:rPr>
              <a:t>Layer 3 Mode</a:t>
            </a:r>
            <a:r>
              <a:rPr lang="en-US" sz="2300" dirty="0">
                <a:solidFill>
                  <a:schemeClr val="bg1"/>
                </a:solidFill>
                <a:cs typeface="Arial" pitchFamily="34" charset="0"/>
                <a:sym typeface="Arial" pitchFamily="34" charset="0"/>
              </a:rPr>
              <a:t> (with </a:t>
            </a:r>
            <a:r>
              <a:rPr lang="en-US" sz="2300" dirty="0" err="1">
                <a:solidFill>
                  <a:schemeClr val="bg1"/>
                </a:solidFill>
                <a:cs typeface="Arial" pitchFamily="34" charset="0"/>
                <a:sym typeface="Arial" pitchFamily="34" charset="0"/>
              </a:rPr>
              <a:t>L3</a:t>
            </a:r>
            <a:r>
              <a:rPr lang="en-US" sz="2300" dirty="0">
                <a:solidFill>
                  <a:schemeClr val="bg1"/>
                </a:solidFill>
                <a:cs typeface="Arial" pitchFamily="34" charset="0"/>
                <a:sym typeface="Arial" pitchFamily="34" charset="0"/>
              </a:rPr>
              <a:t> License enabled), each Nexus 5500 is limited to supporting up to </a:t>
            </a:r>
            <a:r>
              <a:rPr lang="en-US" sz="2300" b="1" dirty="0">
                <a:solidFill>
                  <a:schemeClr val="bg1"/>
                </a:solidFill>
                <a:cs typeface="Arial" pitchFamily="34" charset="0"/>
                <a:sym typeface="Arial" pitchFamily="34" charset="0"/>
              </a:rPr>
              <a:t>8</a:t>
            </a:r>
            <a:r>
              <a:rPr lang="en-US" sz="2300" dirty="0">
                <a:solidFill>
                  <a:schemeClr val="bg1"/>
                </a:solidFill>
                <a:cs typeface="Arial" pitchFamily="34" charset="0"/>
                <a:sym typeface="Arial" pitchFamily="34" charset="0"/>
              </a:rPr>
              <a:t> Nexus 2000 Series Fabric Extenders, corresponding to</a:t>
            </a:r>
          </a:p>
        </p:txBody>
      </p:sp>
      <p:grpSp>
        <p:nvGrpSpPr>
          <p:cNvPr id="2" name="Group 164"/>
          <p:cNvGrpSpPr>
            <a:grpSpLocks/>
          </p:cNvGrpSpPr>
          <p:nvPr/>
        </p:nvGrpSpPr>
        <p:grpSpPr bwMode="auto">
          <a:xfrm>
            <a:off x="8069581" y="2394064"/>
            <a:ext cx="4904739" cy="3657600"/>
            <a:chOff x="3177" y="1344"/>
            <a:chExt cx="1931" cy="1920"/>
          </a:xfrm>
        </p:grpSpPr>
        <p:pic>
          <p:nvPicPr>
            <p:cNvPr id="34844" name="Picture 165" descr="LKJ27034.png"/>
            <p:cNvPicPr>
              <a:picLocks noChangeAspect="1"/>
            </p:cNvPicPr>
            <p:nvPr/>
          </p:nvPicPr>
          <p:blipFill>
            <a:blip r:embed="rId3" cstate="print"/>
            <a:srcRect/>
            <a:stretch>
              <a:fillRect/>
            </a:stretch>
          </p:blipFill>
          <p:spPr bwMode="auto">
            <a:xfrm>
              <a:off x="3177" y="1719"/>
              <a:ext cx="1931" cy="1545"/>
            </a:xfrm>
            <a:prstGeom prst="rect">
              <a:avLst/>
            </a:prstGeom>
            <a:noFill/>
            <a:ln w="9525">
              <a:noFill/>
              <a:miter lim="800000"/>
              <a:headEnd/>
              <a:tailEnd/>
            </a:ln>
          </p:spPr>
        </p:pic>
        <p:pic>
          <p:nvPicPr>
            <p:cNvPr id="34845" name="Picture 166" descr="LKJ27034.png"/>
            <p:cNvPicPr>
              <a:picLocks noChangeAspect="1"/>
            </p:cNvPicPr>
            <p:nvPr/>
          </p:nvPicPr>
          <p:blipFill>
            <a:blip r:embed="rId3" cstate="print"/>
            <a:srcRect/>
            <a:stretch>
              <a:fillRect/>
            </a:stretch>
          </p:blipFill>
          <p:spPr bwMode="auto">
            <a:xfrm>
              <a:off x="3177" y="1536"/>
              <a:ext cx="1931" cy="1545"/>
            </a:xfrm>
            <a:prstGeom prst="rect">
              <a:avLst/>
            </a:prstGeom>
            <a:noFill/>
            <a:ln w="9525">
              <a:noFill/>
              <a:miter lim="800000"/>
              <a:headEnd/>
              <a:tailEnd/>
            </a:ln>
          </p:spPr>
        </p:pic>
        <p:pic>
          <p:nvPicPr>
            <p:cNvPr id="34846" name="Picture 167" descr="LKJ27034.png"/>
            <p:cNvPicPr>
              <a:picLocks noChangeAspect="1"/>
            </p:cNvPicPr>
            <p:nvPr/>
          </p:nvPicPr>
          <p:blipFill>
            <a:blip r:embed="rId3" cstate="print"/>
            <a:srcRect/>
            <a:stretch>
              <a:fillRect/>
            </a:stretch>
          </p:blipFill>
          <p:spPr bwMode="auto">
            <a:xfrm>
              <a:off x="3177" y="1344"/>
              <a:ext cx="1931" cy="1545"/>
            </a:xfrm>
            <a:prstGeom prst="rect">
              <a:avLst/>
            </a:prstGeom>
            <a:noFill/>
            <a:ln w="9525">
              <a:noFill/>
              <a:miter lim="800000"/>
              <a:headEnd/>
              <a:tailEnd/>
            </a:ln>
          </p:spPr>
        </p:pic>
      </p:grpSp>
      <p:grpSp>
        <p:nvGrpSpPr>
          <p:cNvPr id="3" name="Group 168"/>
          <p:cNvGrpSpPr>
            <a:grpSpLocks/>
          </p:cNvGrpSpPr>
          <p:nvPr/>
        </p:nvGrpSpPr>
        <p:grpSpPr bwMode="auto">
          <a:xfrm>
            <a:off x="8051800" y="1292975"/>
            <a:ext cx="4889501" cy="3661410"/>
            <a:chOff x="3170" y="766"/>
            <a:chExt cx="1925" cy="1922"/>
          </a:xfrm>
        </p:grpSpPr>
        <p:pic>
          <p:nvPicPr>
            <p:cNvPr id="34841" name="Picture 169" descr="LKJ27031.png"/>
            <p:cNvPicPr>
              <a:picLocks noChangeAspect="1"/>
            </p:cNvPicPr>
            <p:nvPr/>
          </p:nvPicPr>
          <p:blipFill>
            <a:blip r:embed="rId4" cstate="print"/>
            <a:srcRect/>
            <a:stretch>
              <a:fillRect/>
            </a:stretch>
          </p:blipFill>
          <p:spPr bwMode="auto">
            <a:xfrm>
              <a:off x="3170" y="1150"/>
              <a:ext cx="1923" cy="1538"/>
            </a:xfrm>
            <a:prstGeom prst="rect">
              <a:avLst/>
            </a:prstGeom>
            <a:noFill/>
            <a:ln w="9525">
              <a:noFill/>
              <a:miter lim="800000"/>
              <a:headEnd/>
              <a:tailEnd/>
            </a:ln>
          </p:spPr>
        </p:pic>
        <p:pic>
          <p:nvPicPr>
            <p:cNvPr id="34842" name="Picture 170" descr="LKJ27031.png"/>
            <p:cNvPicPr>
              <a:picLocks noChangeAspect="1"/>
            </p:cNvPicPr>
            <p:nvPr/>
          </p:nvPicPr>
          <p:blipFill>
            <a:blip r:embed="rId4" cstate="print"/>
            <a:srcRect/>
            <a:stretch>
              <a:fillRect/>
            </a:stretch>
          </p:blipFill>
          <p:spPr bwMode="auto">
            <a:xfrm>
              <a:off x="3172" y="958"/>
              <a:ext cx="1923" cy="1538"/>
            </a:xfrm>
            <a:prstGeom prst="rect">
              <a:avLst/>
            </a:prstGeom>
            <a:noFill/>
            <a:ln w="9525">
              <a:noFill/>
              <a:miter lim="800000"/>
              <a:headEnd/>
              <a:tailEnd/>
            </a:ln>
          </p:spPr>
        </p:pic>
        <p:pic>
          <p:nvPicPr>
            <p:cNvPr id="34843" name="Picture 171" descr="LKJ27031.png"/>
            <p:cNvPicPr>
              <a:picLocks noChangeAspect="1"/>
            </p:cNvPicPr>
            <p:nvPr/>
          </p:nvPicPr>
          <p:blipFill>
            <a:blip r:embed="rId4" cstate="print"/>
            <a:srcRect/>
            <a:stretch>
              <a:fillRect/>
            </a:stretch>
          </p:blipFill>
          <p:spPr bwMode="auto">
            <a:xfrm>
              <a:off x="3172" y="766"/>
              <a:ext cx="1923" cy="1538"/>
            </a:xfrm>
            <a:prstGeom prst="rect">
              <a:avLst/>
            </a:prstGeom>
            <a:noFill/>
            <a:ln w="9525">
              <a:noFill/>
              <a:miter lim="800000"/>
              <a:headEnd/>
              <a:tailEnd/>
            </a:ln>
          </p:spPr>
        </p:pic>
      </p:grpSp>
      <p:cxnSp>
        <p:nvCxnSpPr>
          <p:cNvPr id="44038" name="Straight Arrow Connector 31"/>
          <p:cNvCxnSpPr>
            <a:cxnSpLocks noChangeShapeType="1"/>
          </p:cNvCxnSpPr>
          <p:nvPr/>
        </p:nvCxnSpPr>
        <p:spPr bwMode="auto">
          <a:xfrm>
            <a:off x="13289280" y="2485504"/>
            <a:ext cx="0" cy="2286000"/>
          </a:xfrm>
          <a:prstGeom prst="straightConnector1">
            <a:avLst/>
          </a:prstGeom>
          <a:noFill/>
          <a:ln w="25400">
            <a:solidFill>
              <a:schemeClr val="accent1"/>
            </a:solidFill>
            <a:round/>
            <a:headEnd type="arrow" w="med" len="med"/>
            <a:tailEnd type="arrow" w="med" len="med"/>
          </a:ln>
          <a:effectLst>
            <a:outerShdw dist="20000" dir="5400000" rotWithShape="0">
              <a:srgbClr val="000000">
                <a:alpha val="37999"/>
              </a:srgbClr>
            </a:outerShdw>
          </a:effectLst>
        </p:spPr>
      </p:cxnSp>
      <p:sp>
        <p:nvSpPr>
          <p:cNvPr id="34823" name="TextBox 32"/>
          <p:cNvSpPr txBox="1">
            <a:spLocks noChangeArrowheads="1"/>
          </p:cNvSpPr>
          <p:nvPr/>
        </p:nvSpPr>
        <p:spPr bwMode="auto">
          <a:xfrm>
            <a:off x="13411200" y="3399905"/>
            <a:ext cx="837670" cy="839784"/>
          </a:xfrm>
          <a:prstGeom prst="rect">
            <a:avLst/>
          </a:prstGeom>
          <a:noFill/>
          <a:ln w="9525">
            <a:noFill/>
            <a:miter lim="800000"/>
            <a:headEnd/>
            <a:tailEnd/>
          </a:ln>
        </p:spPr>
        <p:txBody>
          <a:bodyPr wrap="none" lIns="130622" tIns="65311" rIns="130622" bIns="65311">
            <a:spAutoFit/>
          </a:bodyPr>
          <a:lstStyle/>
          <a:p>
            <a:pPr>
              <a:buClr>
                <a:srgbClr val="000000"/>
              </a:buClr>
              <a:buFont typeface="Arial" pitchFamily="34" charset="0"/>
              <a:buNone/>
            </a:pPr>
            <a:r>
              <a:rPr lang="en-US" sz="2300" b="1" dirty="0">
                <a:solidFill>
                  <a:srgbClr val="00B0F0"/>
                </a:solidFill>
                <a:cs typeface="Arial" pitchFamily="34" charset="0"/>
                <a:sym typeface="Arial" pitchFamily="34" charset="0"/>
              </a:rPr>
              <a:t>8 x </a:t>
            </a:r>
          </a:p>
          <a:p>
            <a:pPr>
              <a:buClr>
                <a:srgbClr val="000000"/>
              </a:buClr>
              <a:buFont typeface="Arial" pitchFamily="34" charset="0"/>
              <a:buNone/>
            </a:pPr>
            <a:r>
              <a:rPr lang="en-US" sz="2300" b="1" dirty="0" err="1">
                <a:solidFill>
                  <a:srgbClr val="00B0F0"/>
                </a:solidFill>
                <a:cs typeface="Arial" pitchFamily="34" charset="0"/>
                <a:sym typeface="Arial" pitchFamily="34" charset="0"/>
              </a:rPr>
              <a:t>FEX</a:t>
            </a:r>
            <a:endParaRPr lang="en-US" sz="2300" b="1" dirty="0">
              <a:solidFill>
                <a:srgbClr val="00B0F0"/>
              </a:solidFill>
              <a:cs typeface="Arial" pitchFamily="34" charset="0"/>
              <a:sym typeface="Arial" pitchFamily="34" charset="0"/>
            </a:endParaRPr>
          </a:p>
        </p:txBody>
      </p:sp>
      <p:grpSp>
        <p:nvGrpSpPr>
          <p:cNvPr id="4" name="Group 164"/>
          <p:cNvGrpSpPr>
            <a:grpSpLocks/>
          </p:cNvGrpSpPr>
          <p:nvPr/>
        </p:nvGrpSpPr>
        <p:grpSpPr bwMode="auto">
          <a:xfrm>
            <a:off x="502921" y="2394064"/>
            <a:ext cx="4904741" cy="3657600"/>
            <a:chOff x="198" y="1344"/>
            <a:chExt cx="1931" cy="1920"/>
          </a:xfrm>
        </p:grpSpPr>
        <p:pic>
          <p:nvPicPr>
            <p:cNvPr id="34838" name="Picture 165" descr="LKJ27034.png"/>
            <p:cNvPicPr>
              <a:picLocks noChangeAspect="1"/>
            </p:cNvPicPr>
            <p:nvPr/>
          </p:nvPicPr>
          <p:blipFill>
            <a:blip r:embed="rId3" cstate="print"/>
            <a:srcRect/>
            <a:stretch>
              <a:fillRect/>
            </a:stretch>
          </p:blipFill>
          <p:spPr bwMode="auto">
            <a:xfrm>
              <a:off x="198" y="1719"/>
              <a:ext cx="1931" cy="1545"/>
            </a:xfrm>
            <a:prstGeom prst="rect">
              <a:avLst/>
            </a:prstGeom>
            <a:noFill/>
            <a:ln w="9525">
              <a:noFill/>
              <a:miter lim="800000"/>
              <a:headEnd/>
              <a:tailEnd/>
            </a:ln>
          </p:spPr>
        </p:pic>
        <p:pic>
          <p:nvPicPr>
            <p:cNvPr id="34839" name="Picture 166" descr="LKJ27034.png"/>
            <p:cNvPicPr>
              <a:picLocks noChangeAspect="1"/>
            </p:cNvPicPr>
            <p:nvPr/>
          </p:nvPicPr>
          <p:blipFill>
            <a:blip r:embed="rId3" cstate="print"/>
            <a:srcRect/>
            <a:stretch>
              <a:fillRect/>
            </a:stretch>
          </p:blipFill>
          <p:spPr bwMode="auto">
            <a:xfrm>
              <a:off x="198" y="1536"/>
              <a:ext cx="1931" cy="1545"/>
            </a:xfrm>
            <a:prstGeom prst="rect">
              <a:avLst/>
            </a:prstGeom>
            <a:noFill/>
            <a:ln w="9525">
              <a:noFill/>
              <a:miter lim="800000"/>
              <a:headEnd/>
              <a:tailEnd/>
            </a:ln>
          </p:spPr>
        </p:pic>
        <p:pic>
          <p:nvPicPr>
            <p:cNvPr id="34840" name="Picture 167" descr="LKJ27034.png"/>
            <p:cNvPicPr>
              <a:picLocks noChangeAspect="1"/>
            </p:cNvPicPr>
            <p:nvPr/>
          </p:nvPicPr>
          <p:blipFill>
            <a:blip r:embed="rId3" cstate="print"/>
            <a:srcRect/>
            <a:stretch>
              <a:fillRect/>
            </a:stretch>
          </p:blipFill>
          <p:spPr bwMode="auto">
            <a:xfrm>
              <a:off x="198" y="1344"/>
              <a:ext cx="1931" cy="1545"/>
            </a:xfrm>
            <a:prstGeom prst="rect">
              <a:avLst/>
            </a:prstGeom>
            <a:noFill/>
            <a:ln w="9525">
              <a:noFill/>
              <a:miter lim="800000"/>
              <a:headEnd/>
              <a:tailEnd/>
            </a:ln>
          </p:spPr>
        </p:pic>
      </p:grpSp>
      <p:grpSp>
        <p:nvGrpSpPr>
          <p:cNvPr id="5" name="Group 168"/>
          <p:cNvGrpSpPr>
            <a:grpSpLocks/>
          </p:cNvGrpSpPr>
          <p:nvPr/>
        </p:nvGrpSpPr>
        <p:grpSpPr bwMode="auto">
          <a:xfrm>
            <a:off x="513081" y="1292975"/>
            <a:ext cx="4914901" cy="3661410"/>
            <a:chOff x="202" y="766"/>
            <a:chExt cx="1935" cy="1922"/>
          </a:xfrm>
        </p:grpSpPr>
        <p:pic>
          <p:nvPicPr>
            <p:cNvPr id="34835" name="Picture 169" descr="LKJ27031.png"/>
            <p:cNvPicPr>
              <a:picLocks noChangeAspect="1"/>
            </p:cNvPicPr>
            <p:nvPr/>
          </p:nvPicPr>
          <p:blipFill>
            <a:blip r:embed="rId4" cstate="print"/>
            <a:srcRect/>
            <a:stretch>
              <a:fillRect/>
            </a:stretch>
          </p:blipFill>
          <p:spPr bwMode="auto">
            <a:xfrm>
              <a:off x="202" y="1150"/>
              <a:ext cx="1922" cy="1538"/>
            </a:xfrm>
            <a:prstGeom prst="rect">
              <a:avLst/>
            </a:prstGeom>
            <a:noFill/>
            <a:ln w="9525">
              <a:noFill/>
              <a:miter lim="800000"/>
              <a:headEnd/>
              <a:tailEnd/>
            </a:ln>
          </p:spPr>
        </p:pic>
        <p:pic>
          <p:nvPicPr>
            <p:cNvPr id="34836" name="Picture 170" descr="LKJ27031.png"/>
            <p:cNvPicPr>
              <a:picLocks noChangeAspect="1"/>
            </p:cNvPicPr>
            <p:nvPr/>
          </p:nvPicPr>
          <p:blipFill>
            <a:blip r:embed="rId4" cstate="print"/>
            <a:srcRect/>
            <a:stretch>
              <a:fillRect/>
            </a:stretch>
          </p:blipFill>
          <p:spPr bwMode="auto">
            <a:xfrm>
              <a:off x="209" y="958"/>
              <a:ext cx="1922" cy="1538"/>
            </a:xfrm>
            <a:prstGeom prst="rect">
              <a:avLst/>
            </a:prstGeom>
            <a:noFill/>
            <a:ln w="9525">
              <a:noFill/>
              <a:miter lim="800000"/>
              <a:headEnd/>
              <a:tailEnd/>
            </a:ln>
          </p:spPr>
        </p:pic>
        <p:pic>
          <p:nvPicPr>
            <p:cNvPr id="34837" name="Picture 171" descr="LKJ27031.png"/>
            <p:cNvPicPr>
              <a:picLocks noChangeAspect="1"/>
            </p:cNvPicPr>
            <p:nvPr/>
          </p:nvPicPr>
          <p:blipFill>
            <a:blip r:embed="rId4" cstate="print"/>
            <a:srcRect/>
            <a:stretch>
              <a:fillRect/>
            </a:stretch>
          </p:blipFill>
          <p:spPr bwMode="auto">
            <a:xfrm>
              <a:off x="215" y="766"/>
              <a:ext cx="1922" cy="1538"/>
            </a:xfrm>
            <a:prstGeom prst="rect">
              <a:avLst/>
            </a:prstGeom>
            <a:noFill/>
            <a:ln w="9525">
              <a:noFill/>
              <a:miter lim="800000"/>
              <a:headEnd/>
              <a:tailEnd/>
            </a:ln>
          </p:spPr>
        </p:pic>
      </p:grpSp>
      <p:cxnSp>
        <p:nvCxnSpPr>
          <p:cNvPr id="44042" name="Straight Arrow Connector 42"/>
          <p:cNvCxnSpPr>
            <a:cxnSpLocks noChangeShapeType="1"/>
          </p:cNvCxnSpPr>
          <p:nvPr/>
        </p:nvCxnSpPr>
        <p:spPr bwMode="auto">
          <a:xfrm>
            <a:off x="5697221" y="2485504"/>
            <a:ext cx="0" cy="2286000"/>
          </a:xfrm>
          <a:prstGeom prst="straightConnector1">
            <a:avLst/>
          </a:prstGeom>
          <a:noFill/>
          <a:ln w="25400">
            <a:solidFill>
              <a:schemeClr val="accent1"/>
            </a:solidFill>
            <a:round/>
            <a:headEnd type="arrow" w="med" len="med"/>
            <a:tailEnd type="arrow" w="med" len="med"/>
          </a:ln>
          <a:effectLst>
            <a:outerShdw dist="20000" dir="5400000" rotWithShape="0">
              <a:srgbClr val="000000">
                <a:alpha val="37999"/>
              </a:srgbClr>
            </a:outerShdw>
          </a:effectLst>
        </p:spPr>
      </p:cxnSp>
      <p:sp>
        <p:nvSpPr>
          <p:cNvPr id="34827" name="TextBox 43"/>
          <p:cNvSpPr txBox="1">
            <a:spLocks noChangeArrowheads="1"/>
          </p:cNvSpPr>
          <p:nvPr/>
        </p:nvSpPr>
        <p:spPr bwMode="auto">
          <a:xfrm>
            <a:off x="5819142" y="3399905"/>
            <a:ext cx="917820" cy="839784"/>
          </a:xfrm>
          <a:prstGeom prst="rect">
            <a:avLst/>
          </a:prstGeom>
          <a:noFill/>
          <a:ln w="9525">
            <a:noFill/>
            <a:miter lim="800000"/>
            <a:headEnd/>
            <a:tailEnd/>
          </a:ln>
        </p:spPr>
        <p:txBody>
          <a:bodyPr wrap="none" lIns="130622" tIns="65311" rIns="130622" bIns="65311">
            <a:spAutoFit/>
          </a:bodyPr>
          <a:lstStyle/>
          <a:p>
            <a:pPr>
              <a:buClr>
                <a:srgbClr val="000000"/>
              </a:buClr>
              <a:buFont typeface="Arial" pitchFamily="34" charset="0"/>
              <a:buNone/>
            </a:pPr>
            <a:r>
              <a:rPr lang="en-US" sz="2300" b="1" dirty="0">
                <a:solidFill>
                  <a:srgbClr val="00B0F0"/>
                </a:solidFill>
                <a:cs typeface="Arial" pitchFamily="34" charset="0"/>
                <a:sym typeface="Arial" pitchFamily="34" charset="0"/>
              </a:rPr>
              <a:t>24 x </a:t>
            </a:r>
          </a:p>
          <a:p>
            <a:pPr>
              <a:buClr>
                <a:srgbClr val="000000"/>
              </a:buClr>
              <a:buFont typeface="Arial" pitchFamily="34" charset="0"/>
              <a:buNone/>
            </a:pPr>
            <a:r>
              <a:rPr lang="en-US" sz="2300" b="1" dirty="0" err="1">
                <a:solidFill>
                  <a:srgbClr val="00B0F0"/>
                </a:solidFill>
                <a:cs typeface="Arial" pitchFamily="34" charset="0"/>
                <a:sym typeface="Arial" pitchFamily="34" charset="0"/>
              </a:rPr>
              <a:t>FEX</a:t>
            </a:r>
            <a:endParaRPr lang="en-US" sz="2300" b="1" dirty="0">
              <a:solidFill>
                <a:srgbClr val="00B0F0"/>
              </a:solidFill>
              <a:cs typeface="Arial" pitchFamily="34" charset="0"/>
              <a:sym typeface="Arial" pitchFamily="34" charset="0"/>
            </a:endParaRPr>
          </a:p>
        </p:txBody>
      </p:sp>
      <p:sp>
        <p:nvSpPr>
          <p:cNvPr id="34828" name="Title 1"/>
          <p:cNvSpPr txBox="1">
            <a:spLocks/>
          </p:cNvSpPr>
          <p:nvPr/>
        </p:nvSpPr>
        <p:spPr bwMode="auto">
          <a:xfrm>
            <a:off x="8252462" y="1143000"/>
            <a:ext cx="4394200" cy="586740"/>
          </a:xfrm>
          <a:prstGeom prst="rect">
            <a:avLst/>
          </a:prstGeom>
          <a:noFill/>
          <a:ln w="9525">
            <a:noFill/>
            <a:miter lim="800000"/>
            <a:headEnd/>
            <a:tailEnd/>
          </a:ln>
        </p:spPr>
        <p:txBody>
          <a:bodyPr lIns="117560" tIns="65311" rIns="117560" bIns="65311" anchor="b"/>
          <a:lstStyle/>
          <a:p>
            <a:pPr>
              <a:lnSpc>
                <a:spcPct val="90000"/>
              </a:lnSpc>
              <a:buClr>
                <a:srgbClr val="000000"/>
              </a:buClr>
              <a:buFont typeface="Arial" pitchFamily="34" charset="0"/>
              <a:buNone/>
            </a:pPr>
            <a:r>
              <a:rPr lang="en-US" b="1">
                <a:solidFill>
                  <a:srgbClr val="000000"/>
                </a:solidFill>
                <a:cs typeface="Arial" pitchFamily="34" charset="0"/>
                <a:sym typeface="Arial" pitchFamily="34" charset="0"/>
              </a:rPr>
              <a:t>Layer 3 Scaling</a:t>
            </a:r>
          </a:p>
        </p:txBody>
      </p:sp>
      <p:pic>
        <p:nvPicPr>
          <p:cNvPr id="34829" name="Picture 3" descr="N5548UP - Angled.png"/>
          <p:cNvPicPr>
            <a:picLocks noChangeAspect="1"/>
          </p:cNvPicPr>
          <p:nvPr/>
        </p:nvPicPr>
        <p:blipFill>
          <a:blip r:embed="rId5" cstate="print"/>
          <a:srcRect/>
          <a:stretch>
            <a:fillRect/>
          </a:stretch>
        </p:blipFill>
        <p:spPr bwMode="auto">
          <a:xfrm>
            <a:off x="195582" y="1504430"/>
            <a:ext cx="5875019" cy="916304"/>
          </a:xfrm>
          <a:prstGeom prst="rect">
            <a:avLst/>
          </a:prstGeom>
          <a:noFill/>
          <a:ln w="9525">
            <a:noFill/>
            <a:miter lim="800000"/>
            <a:headEnd/>
            <a:tailEnd/>
          </a:ln>
        </p:spPr>
      </p:pic>
      <p:pic>
        <p:nvPicPr>
          <p:cNvPr id="34830" name="Picture 46" descr="N5548UP - Angled.png"/>
          <p:cNvPicPr>
            <a:picLocks noChangeAspect="1"/>
          </p:cNvPicPr>
          <p:nvPr/>
        </p:nvPicPr>
        <p:blipFill>
          <a:blip r:embed="rId5" cstate="print"/>
          <a:srcRect/>
          <a:stretch>
            <a:fillRect/>
          </a:stretch>
        </p:blipFill>
        <p:spPr bwMode="auto">
          <a:xfrm>
            <a:off x="7655560" y="1472044"/>
            <a:ext cx="5875021" cy="916306"/>
          </a:xfrm>
          <a:prstGeom prst="rect">
            <a:avLst/>
          </a:prstGeom>
          <a:noFill/>
          <a:ln w="9525">
            <a:noFill/>
            <a:miter lim="800000"/>
            <a:headEnd/>
            <a:tailEnd/>
          </a:ln>
        </p:spPr>
      </p:pic>
      <p:sp>
        <p:nvSpPr>
          <p:cNvPr id="34831" name="Content Placeholder 2"/>
          <p:cNvSpPr txBox="1">
            <a:spLocks/>
          </p:cNvSpPr>
          <p:nvPr/>
        </p:nvSpPr>
        <p:spPr bwMode="auto">
          <a:xfrm>
            <a:off x="1089662" y="6804144"/>
            <a:ext cx="5722619" cy="931544"/>
          </a:xfrm>
          <a:prstGeom prst="rect">
            <a:avLst/>
          </a:prstGeom>
          <a:noFill/>
          <a:ln w="9525">
            <a:noFill/>
            <a:miter lim="800000"/>
            <a:headEnd/>
            <a:tailEnd/>
          </a:ln>
        </p:spPr>
        <p:txBody>
          <a:bodyPr lIns="130622" tIns="65311" rIns="130622" bIns="65311"/>
          <a:lstStyle/>
          <a:p>
            <a:pPr marL="337895" indent="-337895">
              <a:lnSpc>
                <a:spcPct val="95000"/>
              </a:lnSpc>
              <a:spcBef>
                <a:spcPts val="2054"/>
              </a:spcBef>
              <a:buClr>
                <a:srgbClr val="FFFFFF"/>
              </a:buClr>
            </a:pPr>
            <a:r>
              <a:rPr lang="en-US" b="1" dirty="0">
                <a:solidFill>
                  <a:schemeClr val="bg1"/>
                </a:solidFill>
                <a:cs typeface="Arial" pitchFamily="34" charset="0"/>
                <a:sym typeface="Arial" pitchFamily="34" charset="0"/>
              </a:rPr>
              <a:t>1152</a:t>
            </a:r>
            <a:r>
              <a:rPr lang="en-US" sz="2900" dirty="0">
                <a:solidFill>
                  <a:schemeClr val="bg1"/>
                </a:solidFill>
                <a:cs typeface="Arial" pitchFamily="34" charset="0"/>
                <a:sym typeface="Arial" pitchFamily="34" charset="0"/>
              </a:rPr>
              <a:t> </a:t>
            </a:r>
            <a:r>
              <a:rPr lang="en-US" sz="2300" dirty="0">
                <a:solidFill>
                  <a:schemeClr val="bg1"/>
                </a:solidFill>
                <a:cs typeface="Arial" pitchFamily="34" charset="0"/>
                <a:sym typeface="Arial" pitchFamily="34" charset="0"/>
              </a:rPr>
              <a:t>1 Gigabit Ethernet Ports</a:t>
            </a:r>
          </a:p>
          <a:p>
            <a:pPr marL="337895" indent="-337895">
              <a:lnSpc>
                <a:spcPct val="95000"/>
              </a:lnSpc>
              <a:spcBef>
                <a:spcPts val="2054"/>
              </a:spcBef>
              <a:buClr>
                <a:srgbClr val="FFFFFF"/>
              </a:buClr>
            </a:pPr>
            <a:r>
              <a:rPr lang="en-US" b="1" dirty="0">
                <a:solidFill>
                  <a:schemeClr val="bg1"/>
                </a:solidFill>
                <a:cs typeface="Arial" pitchFamily="34" charset="0"/>
                <a:sym typeface="Arial" pitchFamily="34" charset="0"/>
              </a:rPr>
              <a:t>768</a:t>
            </a:r>
            <a:r>
              <a:rPr lang="en-US" sz="2300" dirty="0">
                <a:solidFill>
                  <a:schemeClr val="bg1"/>
                </a:solidFill>
                <a:cs typeface="Arial" pitchFamily="34" charset="0"/>
                <a:sym typeface="Arial" pitchFamily="34" charset="0"/>
              </a:rPr>
              <a:t> 10 Gigabit Ethernet Ports</a:t>
            </a:r>
          </a:p>
        </p:txBody>
      </p:sp>
      <p:sp>
        <p:nvSpPr>
          <p:cNvPr id="34832" name="Content Placeholder 2"/>
          <p:cNvSpPr txBox="1">
            <a:spLocks/>
          </p:cNvSpPr>
          <p:nvPr/>
        </p:nvSpPr>
        <p:spPr bwMode="auto">
          <a:xfrm>
            <a:off x="8501382" y="6856792"/>
            <a:ext cx="5031739" cy="933450"/>
          </a:xfrm>
          <a:prstGeom prst="rect">
            <a:avLst/>
          </a:prstGeom>
          <a:noFill/>
          <a:ln w="9525">
            <a:noFill/>
            <a:miter lim="800000"/>
            <a:headEnd/>
            <a:tailEnd/>
          </a:ln>
        </p:spPr>
        <p:txBody>
          <a:bodyPr lIns="130622" tIns="65311" rIns="130622" bIns="65311"/>
          <a:lstStyle/>
          <a:p>
            <a:pPr marL="337895" indent="-337895">
              <a:lnSpc>
                <a:spcPct val="95000"/>
              </a:lnSpc>
              <a:spcBef>
                <a:spcPts val="2054"/>
              </a:spcBef>
              <a:buClr>
                <a:srgbClr val="FFFFFF"/>
              </a:buClr>
            </a:pPr>
            <a:r>
              <a:rPr lang="en-US" b="1" dirty="0">
                <a:solidFill>
                  <a:schemeClr val="bg1"/>
                </a:solidFill>
                <a:cs typeface="Arial" pitchFamily="34" charset="0"/>
                <a:sym typeface="Arial" pitchFamily="34" charset="0"/>
              </a:rPr>
              <a:t>384</a:t>
            </a:r>
            <a:r>
              <a:rPr lang="en-US" sz="2300" dirty="0">
                <a:solidFill>
                  <a:schemeClr val="bg1"/>
                </a:solidFill>
                <a:cs typeface="Arial" pitchFamily="34" charset="0"/>
                <a:sym typeface="Arial" pitchFamily="34" charset="0"/>
              </a:rPr>
              <a:t> 1 Gigabit Ethernet Ports</a:t>
            </a:r>
          </a:p>
          <a:p>
            <a:pPr marL="337895" indent="-337895">
              <a:lnSpc>
                <a:spcPct val="95000"/>
              </a:lnSpc>
              <a:spcBef>
                <a:spcPts val="2054"/>
              </a:spcBef>
              <a:buClr>
                <a:srgbClr val="FFFFFF"/>
              </a:buClr>
            </a:pPr>
            <a:r>
              <a:rPr lang="en-US" b="1" dirty="0">
                <a:solidFill>
                  <a:schemeClr val="bg1"/>
                </a:solidFill>
                <a:cs typeface="Arial" pitchFamily="34" charset="0"/>
                <a:sym typeface="Arial" pitchFamily="34" charset="0"/>
              </a:rPr>
              <a:t>256</a:t>
            </a:r>
            <a:r>
              <a:rPr lang="en-US" sz="2300" dirty="0">
                <a:solidFill>
                  <a:schemeClr val="bg1"/>
                </a:solidFill>
                <a:cs typeface="Arial" pitchFamily="34" charset="0"/>
                <a:sym typeface="Arial" pitchFamily="34" charset="0"/>
              </a:rPr>
              <a:t> 10 Gigabit Ethernet Ports</a:t>
            </a:r>
          </a:p>
        </p:txBody>
      </p:sp>
      <p:sp>
        <p:nvSpPr>
          <p:cNvPr id="34833" name="Title 1"/>
          <p:cNvSpPr txBox="1">
            <a:spLocks/>
          </p:cNvSpPr>
          <p:nvPr/>
        </p:nvSpPr>
        <p:spPr bwMode="auto">
          <a:xfrm>
            <a:off x="551182" y="1129666"/>
            <a:ext cx="4394200" cy="586740"/>
          </a:xfrm>
          <a:prstGeom prst="rect">
            <a:avLst/>
          </a:prstGeom>
          <a:noFill/>
          <a:ln w="9525">
            <a:noFill/>
            <a:miter lim="800000"/>
            <a:headEnd/>
            <a:tailEnd/>
          </a:ln>
        </p:spPr>
        <p:txBody>
          <a:bodyPr lIns="117560" tIns="65311" rIns="117560" bIns="65311" anchor="b"/>
          <a:lstStyle/>
          <a:p>
            <a:pPr>
              <a:lnSpc>
                <a:spcPct val="90000"/>
              </a:lnSpc>
              <a:buClr>
                <a:srgbClr val="000000"/>
              </a:buClr>
              <a:buFont typeface="Arial" pitchFamily="34" charset="0"/>
              <a:buNone/>
            </a:pPr>
            <a:r>
              <a:rPr lang="en-US" b="1">
                <a:solidFill>
                  <a:srgbClr val="000000"/>
                </a:solidFill>
                <a:cs typeface="Arial" pitchFamily="34" charset="0"/>
                <a:sym typeface="Arial" pitchFamily="34" charset="0"/>
              </a:rPr>
              <a:t>Layer 2 Scaling</a:t>
            </a:r>
          </a:p>
        </p:txBody>
      </p:sp>
      <p:sp>
        <p:nvSpPr>
          <p:cNvPr id="31" name="Title 1"/>
          <p:cNvSpPr txBox="1">
            <a:spLocks/>
          </p:cNvSpPr>
          <p:nvPr/>
        </p:nvSpPr>
        <p:spPr>
          <a:xfrm>
            <a:off x="346744" y="390706"/>
            <a:ext cx="13742178"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Cisco Nexus 5500 with Nexus 2200</a:t>
            </a:r>
            <a:b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3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http://www.trendbird.co.kr/attach/1/1205794318.jpg"/>
          <p:cNvPicPr>
            <a:picLocks noChangeAspect="1" noChangeArrowheads="1"/>
          </p:cNvPicPr>
          <p:nvPr/>
        </p:nvPicPr>
        <p:blipFill>
          <a:blip r:embed="rId2" cstate="print"/>
          <a:srcRect/>
          <a:stretch>
            <a:fillRect/>
          </a:stretch>
        </p:blipFill>
        <p:spPr bwMode="auto">
          <a:xfrm>
            <a:off x="0" y="2"/>
            <a:ext cx="14630400" cy="8235316"/>
          </a:xfrm>
          <a:prstGeom prst="rect">
            <a:avLst/>
          </a:prstGeom>
          <a:ln>
            <a:noFill/>
          </a:ln>
          <a:effectLst>
            <a:outerShdw blurRad="292100" dist="139700" dir="2700000" algn="tl" rotWithShape="0">
              <a:srgbClr val="333333">
                <a:alpha val="65000"/>
              </a:srgbClr>
            </a:outerShdw>
          </a:effectLst>
        </p:spPr>
      </p:pic>
      <p:pic>
        <p:nvPicPr>
          <p:cNvPr id="10" name="Picture 2" descr="bottom bar.jpg"/>
          <p:cNvPicPr>
            <a:picLocks noChangeAspect="1"/>
          </p:cNvPicPr>
          <p:nvPr/>
        </p:nvPicPr>
        <p:blipFill>
          <a:blip r:embed="rId3" cstate="print"/>
          <a:srcRect l="4547" t="-1" r="79353" b="-1"/>
          <a:stretch>
            <a:fillRect/>
          </a:stretch>
        </p:blipFill>
        <p:spPr>
          <a:xfrm rot="5400000">
            <a:off x="-2315618" y="3938767"/>
            <a:ext cx="6148490" cy="274325"/>
          </a:xfrm>
          <a:prstGeom prst="rect">
            <a:avLst/>
          </a:prstGeom>
        </p:spPr>
      </p:pic>
      <p:sp>
        <p:nvSpPr>
          <p:cNvPr id="11" name="Rectangle 10"/>
          <p:cNvSpPr/>
          <p:nvPr/>
        </p:nvSpPr>
        <p:spPr>
          <a:xfrm>
            <a:off x="871802" y="1001683"/>
            <a:ext cx="12953926" cy="6137761"/>
          </a:xfrm>
          <a:prstGeom prst="rect">
            <a:avLst/>
          </a:prstGeom>
          <a:solidFill>
            <a:srgbClr val="0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bg1"/>
              </a:solidFill>
            </a:endParaRPr>
          </a:p>
        </p:txBody>
      </p:sp>
      <p:sp>
        <p:nvSpPr>
          <p:cNvPr id="13" name="Rectangle 12"/>
          <p:cNvSpPr/>
          <p:nvPr/>
        </p:nvSpPr>
        <p:spPr>
          <a:xfrm>
            <a:off x="1828800" y="1097281"/>
            <a:ext cx="9755176" cy="1193727"/>
          </a:xfrm>
          <a:prstGeom prst="rect">
            <a:avLst/>
          </a:prstGeom>
        </p:spPr>
        <p:txBody>
          <a:bodyPr wrap="none" lIns="130622" tIns="65311" rIns="130622" bIns="65311">
            <a:spAutoFit/>
          </a:bodyPr>
          <a:lstStyle/>
          <a:p>
            <a:r>
              <a:rPr lang="es-AR" sz="6900" smtClean="0">
                <a:ln w="18415" cmpd="sng">
                  <a:solidFill>
                    <a:srgbClr val="FFFFFF"/>
                  </a:solidFill>
                  <a:prstDash val="solid"/>
                </a:ln>
                <a:solidFill>
                  <a:srgbClr val="FFFFFF"/>
                </a:solidFill>
                <a:effectLst>
                  <a:outerShdw blurRad="63500" dir="3600000" algn="tl" rotWithShape="0">
                    <a:srgbClr val="000000">
                      <a:alpha val="70000"/>
                    </a:srgbClr>
                  </a:outerShdw>
                </a:effectLst>
              </a:rPr>
              <a:t>Que sabemos de Nexus</a:t>
            </a:r>
            <a:endParaRPr lang="es-AR" sz="69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Text Box 11"/>
          <p:cNvSpPr txBox="1">
            <a:spLocks noChangeArrowheads="1"/>
          </p:cNvSpPr>
          <p:nvPr/>
        </p:nvSpPr>
        <p:spPr bwMode="auto">
          <a:xfrm>
            <a:off x="411300" y="2862777"/>
            <a:ext cx="11950699" cy="747451"/>
          </a:xfrm>
          <a:prstGeom prst="rect">
            <a:avLst/>
          </a:prstGeom>
          <a:noFill/>
          <a:ln w="9525">
            <a:noFill/>
            <a:miter lim="800000"/>
            <a:headEnd/>
            <a:tailEnd/>
          </a:ln>
        </p:spPr>
        <p:txBody>
          <a:bodyPr lIns="130622" tIns="65311" rIns="130622" bIns="65311">
            <a:spAutoFit/>
          </a:bodyPr>
          <a:lstStyle/>
          <a:p>
            <a:pPr indent="680323">
              <a:buClr>
                <a:schemeClr val="accent1"/>
              </a:buClr>
              <a:buSzPct val="110000"/>
            </a:pPr>
            <a:r>
              <a:rPr lang="es-AR" sz="4000" b="1" dirty="0" smtClean="0">
                <a:solidFill>
                  <a:schemeClr val="bg1"/>
                </a:solidFill>
              </a:rPr>
              <a:t>Que es ?</a:t>
            </a:r>
            <a:endParaRPr lang="es-ES_tradnl" sz="4000" b="1" dirty="0">
              <a:solidFill>
                <a:schemeClr val="bg1"/>
              </a:solidFill>
            </a:endParaRPr>
          </a:p>
        </p:txBody>
      </p:sp>
      <p:sp>
        <p:nvSpPr>
          <p:cNvPr id="6" name="Rectangle 21"/>
          <p:cNvSpPr>
            <a:spLocks noChangeArrowheads="1"/>
          </p:cNvSpPr>
          <p:nvPr/>
        </p:nvSpPr>
        <p:spPr bwMode="auto">
          <a:xfrm>
            <a:off x="1122602" y="4453018"/>
            <a:ext cx="12337995" cy="747451"/>
          </a:xfrm>
          <a:prstGeom prst="rect">
            <a:avLst/>
          </a:prstGeom>
          <a:noFill/>
          <a:ln w="9525" algn="ctr">
            <a:noFill/>
            <a:miter lim="800000"/>
            <a:headEnd type="none" w="sm" len="sm"/>
            <a:tailEnd type="none" w="sm" len="sm"/>
          </a:ln>
        </p:spPr>
        <p:txBody>
          <a:bodyPr wrap="square" lIns="130622" tIns="65311" rIns="130622" bIns="65311">
            <a:spAutoFit/>
          </a:bodyPr>
          <a:lstStyle/>
          <a:p>
            <a:pPr>
              <a:buClr>
                <a:schemeClr val="accent1"/>
              </a:buClr>
              <a:buSzPct val="110000"/>
              <a:buFont typeface="Wingdings" pitchFamily="2" charset="2"/>
              <a:buNone/>
            </a:pPr>
            <a:r>
              <a:rPr lang="es-AR" sz="4000" b="1" dirty="0" smtClean="0">
                <a:solidFill>
                  <a:schemeClr val="bg1"/>
                </a:solidFill>
              </a:rPr>
              <a:t>Cuales son las diferencias con los </a:t>
            </a:r>
            <a:r>
              <a:rPr lang="es-AR" sz="4000" b="1" dirty="0" err="1" smtClean="0">
                <a:solidFill>
                  <a:schemeClr val="bg1"/>
                </a:solidFill>
              </a:rPr>
              <a:t>Catalyst</a:t>
            </a:r>
            <a:r>
              <a:rPr lang="es-AR" sz="4000" b="1" dirty="0" smtClean="0">
                <a:solidFill>
                  <a:schemeClr val="bg1"/>
                </a:solidFill>
              </a:rPr>
              <a:t> ?</a:t>
            </a:r>
            <a:endParaRPr lang="es-ES_tradnl" sz="4000" b="1" dirty="0">
              <a:solidFill>
                <a:schemeClr val="bg1"/>
              </a:solidFill>
            </a:endParaRPr>
          </a:p>
        </p:txBody>
      </p:sp>
      <p:sp>
        <p:nvSpPr>
          <p:cNvPr id="7" name="Rectangle 22"/>
          <p:cNvSpPr>
            <a:spLocks noChangeArrowheads="1"/>
          </p:cNvSpPr>
          <p:nvPr/>
        </p:nvSpPr>
        <p:spPr bwMode="auto">
          <a:xfrm>
            <a:off x="1183311" y="5224877"/>
            <a:ext cx="9817099" cy="747451"/>
          </a:xfrm>
          <a:prstGeom prst="rect">
            <a:avLst/>
          </a:prstGeom>
          <a:noFill/>
          <a:ln w="9525" algn="ctr">
            <a:noFill/>
            <a:miter lim="800000"/>
            <a:headEnd type="none" w="sm" len="sm"/>
            <a:tailEnd type="none" w="sm" len="sm"/>
          </a:ln>
        </p:spPr>
        <p:txBody>
          <a:bodyPr lIns="130622" tIns="65311" rIns="130622" bIns="65311">
            <a:spAutoFit/>
          </a:bodyPr>
          <a:lstStyle/>
          <a:p>
            <a:pPr>
              <a:buClr>
                <a:schemeClr val="accent1"/>
              </a:buClr>
              <a:buSzPct val="110000"/>
              <a:buFont typeface="Wingdings" pitchFamily="2" charset="2"/>
              <a:buNone/>
            </a:pPr>
            <a:r>
              <a:rPr lang="es-ES_tradnl" sz="4000" b="1" dirty="0" smtClean="0">
                <a:solidFill>
                  <a:schemeClr val="bg1"/>
                </a:solidFill>
              </a:rPr>
              <a:t>Como es su arquitectura ?</a:t>
            </a:r>
            <a:endParaRPr lang="es-ES_tradnl" sz="4000" b="1" dirty="0">
              <a:solidFill>
                <a:schemeClr val="bg1"/>
              </a:solidFill>
            </a:endParaRPr>
          </a:p>
        </p:txBody>
      </p:sp>
      <p:pic>
        <p:nvPicPr>
          <p:cNvPr id="12" name="Picture 5" descr="Cisco_Logo_RGB-2Color_Video"/>
          <p:cNvPicPr>
            <a:picLocks noChangeAspect="1" noChangeArrowheads="1"/>
          </p:cNvPicPr>
          <p:nvPr/>
        </p:nvPicPr>
        <p:blipFill>
          <a:blip r:embed="rId4" cstate="print"/>
          <a:srcRect/>
          <a:stretch>
            <a:fillRect/>
          </a:stretch>
        </p:blipFill>
        <p:spPr bwMode="auto">
          <a:xfrm>
            <a:off x="11867967" y="6172200"/>
            <a:ext cx="1675758" cy="776695"/>
          </a:xfrm>
          <a:prstGeom prst="rect">
            <a:avLst/>
          </a:prstGeom>
          <a:noFill/>
          <a:ln w="9525">
            <a:noFill/>
            <a:miter lim="800000"/>
            <a:headEnd/>
            <a:tailEnd/>
          </a:ln>
        </p:spPr>
      </p:pic>
      <p:sp>
        <p:nvSpPr>
          <p:cNvPr id="16" name="Text Box 11"/>
          <p:cNvSpPr txBox="1">
            <a:spLocks noChangeArrowheads="1"/>
          </p:cNvSpPr>
          <p:nvPr/>
        </p:nvSpPr>
        <p:spPr bwMode="auto">
          <a:xfrm>
            <a:off x="429370" y="3669030"/>
            <a:ext cx="13957190" cy="747451"/>
          </a:xfrm>
          <a:prstGeom prst="rect">
            <a:avLst/>
          </a:prstGeom>
          <a:noFill/>
          <a:ln w="9525">
            <a:noFill/>
            <a:miter lim="800000"/>
            <a:headEnd/>
            <a:tailEnd/>
          </a:ln>
        </p:spPr>
        <p:txBody>
          <a:bodyPr wrap="square" lIns="130622" tIns="65311" rIns="130622" bIns="65311">
            <a:spAutoFit/>
          </a:bodyPr>
          <a:lstStyle/>
          <a:p>
            <a:pPr indent="680323">
              <a:buClr>
                <a:schemeClr val="accent1"/>
              </a:buClr>
              <a:buSzPct val="110000"/>
            </a:pPr>
            <a:r>
              <a:rPr lang="es-AR" sz="4000" b="1" dirty="0" smtClean="0">
                <a:solidFill>
                  <a:schemeClr val="bg1"/>
                </a:solidFill>
              </a:rPr>
              <a:t>Cuales son sus diferenciales ?</a:t>
            </a:r>
            <a:endParaRPr lang="es-ES_tradnl" sz="4000" b="1" dirty="0">
              <a:solidFill>
                <a:schemeClr val="bg1"/>
              </a:solidFil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9" descr="LBI01479.png"/>
          <p:cNvPicPr>
            <a:picLocks noChangeAspect="1"/>
          </p:cNvPicPr>
          <p:nvPr/>
        </p:nvPicPr>
        <p:blipFill>
          <a:blip r:embed="rId3" cstate="print"/>
          <a:srcRect/>
          <a:stretch>
            <a:fillRect/>
          </a:stretch>
        </p:blipFill>
        <p:spPr bwMode="auto">
          <a:xfrm>
            <a:off x="487680" y="1138841"/>
            <a:ext cx="5364480" cy="3219450"/>
          </a:xfrm>
          <a:prstGeom prst="rect">
            <a:avLst/>
          </a:prstGeom>
          <a:noFill/>
          <a:ln w="9525">
            <a:noFill/>
            <a:miter lim="800000"/>
            <a:headEnd/>
            <a:tailEnd/>
          </a:ln>
        </p:spPr>
      </p:pic>
      <p:pic>
        <p:nvPicPr>
          <p:cNvPr id="35843" name="Picture 30" descr="LKJ27045.png"/>
          <p:cNvPicPr>
            <a:picLocks noChangeAspect="1"/>
          </p:cNvPicPr>
          <p:nvPr/>
        </p:nvPicPr>
        <p:blipFill>
          <a:blip r:embed="rId4" cstate="print"/>
          <a:srcRect/>
          <a:stretch>
            <a:fillRect/>
          </a:stretch>
        </p:blipFill>
        <p:spPr bwMode="auto">
          <a:xfrm>
            <a:off x="731520" y="4163462"/>
            <a:ext cx="5120640" cy="3072764"/>
          </a:xfrm>
          <a:prstGeom prst="rect">
            <a:avLst/>
          </a:prstGeom>
          <a:noFill/>
          <a:ln w="9525">
            <a:noFill/>
            <a:miter lim="800000"/>
            <a:headEnd/>
            <a:tailEnd/>
          </a:ln>
        </p:spPr>
      </p:pic>
      <p:pic>
        <p:nvPicPr>
          <p:cNvPr id="35844" name="Picture 33" descr="LKJ27047.png"/>
          <p:cNvPicPr>
            <a:picLocks noChangeAspect="1"/>
          </p:cNvPicPr>
          <p:nvPr/>
        </p:nvPicPr>
        <p:blipFill>
          <a:blip r:embed="rId5" cstate="print"/>
          <a:srcRect/>
          <a:stretch>
            <a:fillRect/>
          </a:stretch>
        </p:blipFill>
        <p:spPr bwMode="auto">
          <a:xfrm>
            <a:off x="8290560" y="4108216"/>
            <a:ext cx="5120640" cy="3072766"/>
          </a:xfrm>
          <a:prstGeom prst="rect">
            <a:avLst/>
          </a:prstGeom>
          <a:noFill/>
          <a:ln w="9525">
            <a:noFill/>
            <a:miter lim="800000"/>
            <a:headEnd/>
            <a:tailEnd/>
          </a:ln>
        </p:spPr>
      </p:pic>
      <p:pic>
        <p:nvPicPr>
          <p:cNvPr id="35845" name="Picture 34" descr="LKK55147.png"/>
          <p:cNvPicPr>
            <a:picLocks noChangeAspect="1"/>
          </p:cNvPicPr>
          <p:nvPr/>
        </p:nvPicPr>
        <p:blipFill>
          <a:blip r:embed="rId6" cstate="print"/>
          <a:srcRect/>
          <a:stretch>
            <a:fillRect/>
          </a:stretch>
        </p:blipFill>
        <p:spPr bwMode="auto">
          <a:xfrm>
            <a:off x="7924800" y="1047400"/>
            <a:ext cx="5486400" cy="3291840"/>
          </a:xfrm>
          <a:prstGeom prst="rect">
            <a:avLst/>
          </a:prstGeom>
          <a:noFill/>
          <a:ln w="9525">
            <a:noFill/>
            <a:miter lim="800000"/>
            <a:headEnd/>
            <a:tailEnd/>
          </a:ln>
        </p:spPr>
      </p:pic>
      <p:sp>
        <p:nvSpPr>
          <p:cNvPr id="35846" name="Rectangle 10"/>
          <p:cNvSpPr>
            <a:spLocks noChangeArrowheads="1"/>
          </p:cNvSpPr>
          <p:nvPr/>
        </p:nvSpPr>
        <p:spPr bwMode="auto">
          <a:xfrm>
            <a:off x="1513840" y="3395746"/>
            <a:ext cx="3972560" cy="1080984"/>
          </a:xfrm>
          <a:prstGeom prst="rect">
            <a:avLst/>
          </a:prstGeom>
          <a:noFill/>
          <a:ln w="9525">
            <a:noFill/>
            <a:miter lim="800000"/>
            <a:headEnd/>
            <a:tailEnd/>
          </a:ln>
        </p:spPr>
        <p:txBody>
          <a:bodyPr lIns="104316" tIns="52157" rIns="104316" bIns="52157">
            <a:spAutoFit/>
          </a:bodyPr>
          <a:lstStyle/>
          <a:p>
            <a:pPr marL="161011" indent="-161011" algn="ctr">
              <a:spcBef>
                <a:spcPct val="10000"/>
              </a:spcBef>
              <a:buClr>
                <a:srgbClr val="EFB525"/>
              </a:buClr>
              <a:buSzPct val="100000"/>
            </a:pPr>
            <a:r>
              <a:rPr lang="en-US" b="1" dirty="0" err="1">
                <a:solidFill>
                  <a:schemeClr val="bg1"/>
                </a:solidFill>
                <a:ea typeface="ヒラギノ角ゴ Pro W3"/>
                <a:cs typeface="ヒラギノ角ゴ Pro W3"/>
                <a:sym typeface="Arial" pitchFamily="34" charset="0"/>
              </a:rPr>
              <a:t>N2148T</a:t>
            </a:r>
            <a:endParaRPr lang="en-US" b="1" dirty="0">
              <a:solidFill>
                <a:schemeClr val="bg1"/>
              </a:solidFill>
              <a:ea typeface="ヒラギノ角ゴ Pro W3"/>
              <a:cs typeface="ヒラギノ角ゴ Pro W3"/>
              <a:sym typeface="Arial" pitchFamily="34" charset="0"/>
            </a:endParaRPr>
          </a:p>
          <a:p>
            <a:pPr marL="161011" indent="-161011" algn="ctr">
              <a:spcBef>
                <a:spcPct val="10000"/>
              </a:spcBef>
              <a:buClr>
                <a:srgbClr val="EFB525"/>
              </a:buClr>
              <a:buSzPct val="100000"/>
            </a:pPr>
            <a:r>
              <a:rPr lang="en-US" sz="1700" dirty="0">
                <a:solidFill>
                  <a:schemeClr val="bg1"/>
                </a:solidFill>
                <a:ea typeface="ヒラギノ角ゴ Pro W3"/>
                <a:cs typeface="ヒラギノ角ゴ Pro W3"/>
                <a:sym typeface="Arial" pitchFamily="34" charset="0"/>
              </a:rPr>
              <a:t>48 Port </a:t>
            </a:r>
            <a:r>
              <a:rPr lang="en-US" sz="1700" dirty="0" err="1">
                <a:solidFill>
                  <a:schemeClr val="bg1"/>
                </a:solidFill>
                <a:ea typeface="ヒラギノ角ゴ Pro W3"/>
                <a:cs typeface="ヒラギノ角ゴ Pro W3"/>
                <a:sym typeface="Arial" pitchFamily="34" charset="0"/>
              </a:rPr>
              <a:t>1000M</a:t>
            </a:r>
            <a:r>
              <a:rPr lang="en-US" sz="1700" dirty="0">
                <a:solidFill>
                  <a:schemeClr val="bg1"/>
                </a:solidFill>
                <a:ea typeface="ヒラギノ角ゴ Pro W3"/>
                <a:cs typeface="ヒラギノ角ゴ Pro W3"/>
                <a:sym typeface="Arial" pitchFamily="34" charset="0"/>
              </a:rPr>
              <a:t> Host Interfaces</a:t>
            </a:r>
          </a:p>
          <a:p>
            <a:pPr marL="161011" indent="-161011" algn="ctr">
              <a:spcBef>
                <a:spcPct val="10000"/>
              </a:spcBef>
              <a:buClr>
                <a:srgbClr val="EFB525"/>
              </a:buClr>
              <a:buSzPct val="100000"/>
            </a:pPr>
            <a:r>
              <a:rPr lang="en-US" sz="1700" dirty="0">
                <a:solidFill>
                  <a:schemeClr val="bg1"/>
                </a:solidFill>
                <a:ea typeface="ヒラギノ角ゴ Pro W3"/>
                <a:cs typeface="ヒラギノ角ゴ Pro W3"/>
                <a:sym typeface="Arial" pitchFamily="34" charset="0"/>
              </a:rPr>
              <a:t>4 x </a:t>
            </a:r>
            <a:r>
              <a:rPr lang="en-US" sz="1700" dirty="0" err="1">
                <a:solidFill>
                  <a:schemeClr val="bg1"/>
                </a:solidFill>
                <a:ea typeface="ヒラギノ角ゴ Pro W3"/>
                <a:cs typeface="ヒラギノ角ゴ Pro W3"/>
                <a:sym typeface="Arial" pitchFamily="34" charset="0"/>
              </a:rPr>
              <a:t>10G</a:t>
            </a:r>
            <a:r>
              <a:rPr lang="en-US" sz="1700" dirty="0">
                <a:solidFill>
                  <a:schemeClr val="bg1"/>
                </a:solidFill>
                <a:ea typeface="ヒラギノ角ゴ Pro W3"/>
                <a:cs typeface="ヒラギノ角ゴ Pro W3"/>
                <a:sym typeface="Arial" pitchFamily="34" charset="0"/>
              </a:rPr>
              <a:t> Uplinks</a:t>
            </a:r>
          </a:p>
        </p:txBody>
      </p:sp>
      <p:sp>
        <p:nvSpPr>
          <p:cNvPr id="35847" name="Rectangle 10"/>
          <p:cNvSpPr>
            <a:spLocks noChangeArrowheads="1"/>
          </p:cNvSpPr>
          <p:nvPr/>
        </p:nvSpPr>
        <p:spPr bwMode="auto">
          <a:xfrm>
            <a:off x="9194800" y="3395746"/>
            <a:ext cx="4216400" cy="1080984"/>
          </a:xfrm>
          <a:prstGeom prst="rect">
            <a:avLst/>
          </a:prstGeom>
          <a:noFill/>
          <a:ln w="9525">
            <a:noFill/>
            <a:miter lim="800000"/>
            <a:headEnd/>
            <a:tailEnd/>
          </a:ln>
        </p:spPr>
        <p:txBody>
          <a:bodyPr lIns="104316" tIns="52157" rIns="104316" bIns="52157">
            <a:spAutoFit/>
          </a:bodyPr>
          <a:lstStyle/>
          <a:p>
            <a:pPr marL="161011" indent="-161011" algn="ctr">
              <a:spcBef>
                <a:spcPct val="10000"/>
              </a:spcBef>
              <a:buClr>
                <a:srgbClr val="EFB525"/>
              </a:buClr>
              <a:buSzPct val="100000"/>
            </a:pPr>
            <a:r>
              <a:rPr lang="en-US" b="1" dirty="0" err="1">
                <a:solidFill>
                  <a:schemeClr val="bg1"/>
                </a:solidFill>
                <a:ea typeface="ヒラギノ角ゴ Pro W3"/>
                <a:cs typeface="ヒラギノ角ゴ Pro W3"/>
                <a:sym typeface="Arial" pitchFamily="34" charset="0"/>
              </a:rPr>
              <a:t>N2224TP</a:t>
            </a:r>
            <a:endParaRPr lang="en-US" b="1" dirty="0">
              <a:solidFill>
                <a:schemeClr val="bg1"/>
              </a:solidFill>
              <a:ea typeface="ヒラギノ角ゴ Pro W3"/>
              <a:cs typeface="ヒラギノ角ゴ Pro W3"/>
              <a:sym typeface="Arial" pitchFamily="34" charset="0"/>
            </a:endParaRPr>
          </a:p>
          <a:p>
            <a:pPr marL="161011" indent="-161011" algn="ctr">
              <a:spcBef>
                <a:spcPct val="10000"/>
              </a:spcBef>
              <a:buClr>
                <a:srgbClr val="EFB525"/>
              </a:buClr>
              <a:buSzPct val="100000"/>
            </a:pPr>
            <a:r>
              <a:rPr lang="en-US" sz="1700" dirty="0">
                <a:solidFill>
                  <a:schemeClr val="bg1"/>
                </a:solidFill>
                <a:ea typeface="ヒラギノ角ゴ Pro W3"/>
                <a:cs typeface="ヒラギノ角ゴ Pro W3"/>
                <a:sym typeface="Arial" pitchFamily="34" charset="0"/>
              </a:rPr>
              <a:t>24 Port 100/</a:t>
            </a:r>
            <a:r>
              <a:rPr lang="en-US" sz="1700" dirty="0" err="1">
                <a:solidFill>
                  <a:schemeClr val="bg1"/>
                </a:solidFill>
                <a:ea typeface="ヒラギノ角ゴ Pro W3"/>
                <a:cs typeface="ヒラギノ角ゴ Pro W3"/>
                <a:sym typeface="Arial" pitchFamily="34" charset="0"/>
              </a:rPr>
              <a:t>1000M</a:t>
            </a:r>
            <a:r>
              <a:rPr lang="en-US" sz="1700" dirty="0">
                <a:solidFill>
                  <a:schemeClr val="bg1"/>
                </a:solidFill>
                <a:ea typeface="ヒラギノ角ゴ Pro W3"/>
                <a:cs typeface="ヒラギノ角ゴ Pro W3"/>
                <a:sym typeface="Arial" pitchFamily="34" charset="0"/>
              </a:rPr>
              <a:t> Host Interfaces</a:t>
            </a:r>
          </a:p>
          <a:p>
            <a:pPr marL="161011" indent="-161011" algn="ctr">
              <a:spcBef>
                <a:spcPct val="10000"/>
              </a:spcBef>
              <a:buClr>
                <a:srgbClr val="EFB525"/>
              </a:buClr>
              <a:buSzPct val="100000"/>
            </a:pPr>
            <a:r>
              <a:rPr lang="en-US" sz="1700" dirty="0">
                <a:solidFill>
                  <a:schemeClr val="bg1"/>
                </a:solidFill>
                <a:ea typeface="ヒラギノ角ゴ Pro W3"/>
                <a:cs typeface="ヒラギノ角ゴ Pro W3"/>
                <a:sym typeface="Arial" pitchFamily="34" charset="0"/>
              </a:rPr>
              <a:t>2 x </a:t>
            </a:r>
            <a:r>
              <a:rPr lang="en-US" sz="1700" dirty="0" err="1">
                <a:solidFill>
                  <a:schemeClr val="bg1"/>
                </a:solidFill>
                <a:ea typeface="ヒラギノ角ゴ Pro W3"/>
                <a:cs typeface="ヒラギノ角ゴ Pro W3"/>
                <a:sym typeface="Arial" pitchFamily="34" charset="0"/>
              </a:rPr>
              <a:t>10G</a:t>
            </a:r>
            <a:r>
              <a:rPr lang="en-US" sz="1700" dirty="0">
                <a:solidFill>
                  <a:schemeClr val="bg1"/>
                </a:solidFill>
                <a:ea typeface="ヒラギノ角ゴ Pro W3"/>
                <a:cs typeface="ヒラギノ角ゴ Pro W3"/>
                <a:sym typeface="Arial" pitchFamily="34" charset="0"/>
              </a:rPr>
              <a:t> Uplinks</a:t>
            </a:r>
          </a:p>
        </p:txBody>
      </p:sp>
      <p:sp>
        <p:nvSpPr>
          <p:cNvPr id="35848" name="Rectangle 10"/>
          <p:cNvSpPr>
            <a:spLocks noChangeArrowheads="1"/>
          </p:cNvSpPr>
          <p:nvPr/>
        </p:nvSpPr>
        <p:spPr bwMode="auto">
          <a:xfrm>
            <a:off x="1513840" y="6327542"/>
            <a:ext cx="4338320" cy="1080984"/>
          </a:xfrm>
          <a:prstGeom prst="rect">
            <a:avLst/>
          </a:prstGeom>
          <a:noFill/>
          <a:ln w="9525">
            <a:noFill/>
            <a:miter lim="800000"/>
            <a:headEnd/>
            <a:tailEnd/>
          </a:ln>
        </p:spPr>
        <p:txBody>
          <a:bodyPr lIns="104316" tIns="52157" rIns="104316" bIns="52157">
            <a:spAutoFit/>
          </a:bodyPr>
          <a:lstStyle/>
          <a:p>
            <a:pPr marL="161011" indent="-161011" algn="ctr">
              <a:spcBef>
                <a:spcPct val="10000"/>
              </a:spcBef>
              <a:buClr>
                <a:srgbClr val="EFB525"/>
              </a:buClr>
              <a:buSzPct val="100000"/>
            </a:pPr>
            <a:r>
              <a:rPr lang="en-US" b="1" dirty="0" err="1">
                <a:solidFill>
                  <a:schemeClr val="bg1"/>
                </a:solidFill>
                <a:ea typeface="ヒラギノ角ゴ Pro W3"/>
                <a:cs typeface="ヒラギノ角ゴ Pro W3"/>
                <a:sym typeface="Arial" pitchFamily="34" charset="0"/>
              </a:rPr>
              <a:t>N2248TP</a:t>
            </a:r>
            <a:endParaRPr lang="en-US" b="1" dirty="0">
              <a:solidFill>
                <a:schemeClr val="bg1"/>
              </a:solidFill>
              <a:ea typeface="ヒラギノ角ゴ Pro W3"/>
              <a:cs typeface="ヒラギノ角ゴ Pro W3"/>
              <a:sym typeface="Arial" pitchFamily="34" charset="0"/>
            </a:endParaRPr>
          </a:p>
          <a:p>
            <a:pPr marL="161011" indent="-161011" algn="ctr">
              <a:spcBef>
                <a:spcPct val="10000"/>
              </a:spcBef>
              <a:buClr>
                <a:srgbClr val="EFB525"/>
              </a:buClr>
              <a:buSzPct val="100000"/>
            </a:pPr>
            <a:r>
              <a:rPr lang="en-US" sz="1700" dirty="0">
                <a:solidFill>
                  <a:schemeClr val="bg1"/>
                </a:solidFill>
                <a:ea typeface="ヒラギノ角ゴ Pro W3"/>
                <a:cs typeface="ヒラギノ角ゴ Pro W3"/>
                <a:sym typeface="Arial" pitchFamily="34" charset="0"/>
              </a:rPr>
              <a:t>48 Port 100/</a:t>
            </a:r>
            <a:r>
              <a:rPr lang="en-US" sz="1700" dirty="0" err="1">
                <a:solidFill>
                  <a:schemeClr val="bg1"/>
                </a:solidFill>
                <a:ea typeface="ヒラギノ角ゴ Pro W3"/>
                <a:cs typeface="ヒラギノ角ゴ Pro W3"/>
                <a:sym typeface="Arial" pitchFamily="34" charset="0"/>
              </a:rPr>
              <a:t>1000M</a:t>
            </a:r>
            <a:r>
              <a:rPr lang="en-US" sz="1700" dirty="0">
                <a:solidFill>
                  <a:schemeClr val="bg1"/>
                </a:solidFill>
                <a:ea typeface="ヒラギノ角ゴ Pro W3"/>
                <a:cs typeface="ヒラギノ角ゴ Pro W3"/>
                <a:sym typeface="Arial" pitchFamily="34" charset="0"/>
              </a:rPr>
              <a:t> Host Interfaces</a:t>
            </a:r>
          </a:p>
          <a:p>
            <a:pPr marL="161011" indent="-161011" algn="ctr">
              <a:spcBef>
                <a:spcPct val="10000"/>
              </a:spcBef>
              <a:buClr>
                <a:srgbClr val="EFB525"/>
              </a:buClr>
              <a:buSzPct val="100000"/>
            </a:pPr>
            <a:r>
              <a:rPr lang="en-US" sz="1700" dirty="0">
                <a:solidFill>
                  <a:schemeClr val="bg1"/>
                </a:solidFill>
                <a:ea typeface="ヒラギノ角ゴ Pro W3"/>
                <a:cs typeface="ヒラギノ角ゴ Pro W3"/>
                <a:sym typeface="Arial" pitchFamily="34" charset="0"/>
              </a:rPr>
              <a:t>4 x </a:t>
            </a:r>
            <a:r>
              <a:rPr lang="en-US" sz="1700" dirty="0" err="1">
                <a:solidFill>
                  <a:schemeClr val="bg1"/>
                </a:solidFill>
                <a:ea typeface="ヒラギノ角ゴ Pro W3"/>
                <a:cs typeface="ヒラギノ角ゴ Pro W3"/>
                <a:sym typeface="Arial" pitchFamily="34" charset="0"/>
              </a:rPr>
              <a:t>10G</a:t>
            </a:r>
            <a:r>
              <a:rPr lang="en-US" sz="1700" dirty="0">
                <a:solidFill>
                  <a:schemeClr val="bg1"/>
                </a:solidFill>
                <a:ea typeface="ヒラギノ角ゴ Pro W3"/>
                <a:cs typeface="ヒラギノ角ゴ Pro W3"/>
                <a:sym typeface="Arial" pitchFamily="34" charset="0"/>
              </a:rPr>
              <a:t> Uplinks</a:t>
            </a:r>
          </a:p>
        </p:txBody>
      </p:sp>
      <p:sp>
        <p:nvSpPr>
          <p:cNvPr id="35849" name="Rectangle 10"/>
          <p:cNvSpPr>
            <a:spLocks noChangeArrowheads="1"/>
          </p:cNvSpPr>
          <p:nvPr/>
        </p:nvSpPr>
        <p:spPr bwMode="auto">
          <a:xfrm>
            <a:off x="9194800" y="6321826"/>
            <a:ext cx="4216400" cy="1080984"/>
          </a:xfrm>
          <a:prstGeom prst="rect">
            <a:avLst/>
          </a:prstGeom>
          <a:noFill/>
          <a:ln w="9525">
            <a:noFill/>
            <a:miter lim="800000"/>
            <a:headEnd/>
            <a:tailEnd/>
          </a:ln>
        </p:spPr>
        <p:txBody>
          <a:bodyPr lIns="104316" tIns="52157" rIns="104316" bIns="52157">
            <a:spAutoFit/>
          </a:bodyPr>
          <a:lstStyle/>
          <a:p>
            <a:pPr marL="161011" indent="-161011" algn="ctr">
              <a:spcBef>
                <a:spcPct val="10000"/>
              </a:spcBef>
              <a:buClr>
                <a:srgbClr val="EFB525"/>
              </a:buClr>
              <a:buSzPct val="100000"/>
            </a:pPr>
            <a:r>
              <a:rPr lang="en-US" b="1" dirty="0" err="1">
                <a:solidFill>
                  <a:schemeClr val="bg1"/>
                </a:solidFill>
                <a:ea typeface="ヒラギノ角ゴ Pro W3"/>
                <a:cs typeface="ヒラギノ角ゴ Pro W3"/>
                <a:sym typeface="Arial" pitchFamily="34" charset="0"/>
              </a:rPr>
              <a:t>N2232PP</a:t>
            </a:r>
            <a:endParaRPr lang="en-US" b="1" dirty="0">
              <a:solidFill>
                <a:schemeClr val="bg1"/>
              </a:solidFill>
              <a:ea typeface="ヒラギノ角ゴ Pro W3"/>
              <a:cs typeface="ヒラギノ角ゴ Pro W3"/>
              <a:sym typeface="Arial" pitchFamily="34" charset="0"/>
            </a:endParaRPr>
          </a:p>
          <a:p>
            <a:pPr marL="161011" indent="-161011" algn="ctr">
              <a:spcBef>
                <a:spcPct val="10000"/>
              </a:spcBef>
              <a:buClr>
                <a:srgbClr val="EFB525"/>
              </a:buClr>
              <a:buSzPct val="100000"/>
            </a:pPr>
            <a:r>
              <a:rPr lang="en-US" sz="1700" dirty="0">
                <a:solidFill>
                  <a:schemeClr val="bg1"/>
                </a:solidFill>
                <a:ea typeface="ヒラギノ角ゴ Pro W3"/>
                <a:cs typeface="ヒラギノ角ゴ Pro W3"/>
                <a:sym typeface="Arial" pitchFamily="34" charset="0"/>
              </a:rPr>
              <a:t>32 Port 1/</a:t>
            </a:r>
            <a:r>
              <a:rPr lang="en-US" sz="1700" dirty="0" err="1">
                <a:solidFill>
                  <a:schemeClr val="bg1"/>
                </a:solidFill>
                <a:ea typeface="ヒラギノ角ゴ Pro W3"/>
                <a:cs typeface="ヒラギノ角ゴ Pro W3"/>
                <a:sym typeface="Arial" pitchFamily="34" charset="0"/>
              </a:rPr>
              <a:t>10G</a:t>
            </a:r>
            <a:r>
              <a:rPr lang="en-US" sz="1700" dirty="0">
                <a:solidFill>
                  <a:schemeClr val="bg1"/>
                </a:solidFill>
                <a:ea typeface="ヒラギノ角ゴ Pro W3"/>
                <a:cs typeface="ヒラギノ角ゴ Pro W3"/>
                <a:sym typeface="Arial" pitchFamily="34" charset="0"/>
              </a:rPr>
              <a:t> </a:t>
            </a:r>
            <a:r>
              <a:rPr lang="en-US" sz="1700" dirty="0" err="1">
                <a:solidFill>
                  <a:schemeClr val="bg1"/>
                </a:solidFill>
                <a:ea typeface="ヒラギノ角ゴ Pro W3"/>
                <a:cs typeface="ヒラギノ角ゴ Pro W3"/>
                <a:sym typeface="Arial" pitchFamily="34" charset="0"/>
              </a:rPr>
              <a:t>FCoE</a:t>
            </a:r>
            <a:r>
              <a:rPr lang="en-US" sz="1700" dirty="0">
                <a:solidFill>
                  <a:schemeClr val="bg1"/>
                </a:solidFill>
                <a:ea typeface="ヒラギノ角ゴ Pro W3"/>
                <a:cs typeface="ヒラギノ角ゴ Pro W3"/>
                <a:sym typeface="Arial" pitchFamily="34" charset="0"/>
              </a:rPr>
              <a:t> Host Interfaces</a:t>
            </a:r>
          </a:p>
          <a:p>
            <a:pPr marL="161011" indent="-161011" algn="ctr">
              <a:spcBef>
                <a:spcPct val="10000"/>
              </a:spcBef>
              <a:buClr>
                <a:srgbClr val="EFB525"/>
              </a:buClr>
              <a:buSzPct val="100000"/>
            </a:pPr>
            <a:r>
              <a:rPr lang="en-US" sz="1700" dirty="0">
                <a:solidFill>
                  <a:schemeClr val="bg1"/>
                </a:solidFill>
                <a:ea typeface="ヒラギノ角ゴ Pro W3"/>
                <a:cs typeface="ヒラギノ角ゴ Pro W3"/>
                <a:sym typeface="Arial" pitchFamily="34" charset="0"/>
              </a:rPr>
              <a:t>8 x </a:t>
            </a:r>
            <a:r>
              <a:rPr lang="en-US" sz="1700" dirty="0" err="1">
                <a:solidFill>
                  <a:schemeClr val="bg1"/>
                </a:solidFill>
                <a:ea typeface="ヒラギノ角ゴ Pro W3"/>
                <a:cs typeface="ヒラギノ角ゴ Pro W3"/>
                <a:sym typeface="Arial" pitchFamily="34" charset="0"/>
              </a:rPr>
              <a:t>10G</a:t>
            </a:r>
            <a:r>
              <a:rPr lang="en-US" sz="1700" dirty="0">
                <a:solidFill>
                  <a:schemeClr val="bg1"/>
                </a:solidFill>
                <a:ea typeface="ヒラギノ角ゴ Pro W3"/>
                <a:cs typeface="ヒラギノ角ゴ Pro W3"/>
                <a:sym typeface="Arial" pitchFamily="34" charset="0"/>
              </a:rPr>
              <a:t> Uplinks</a:t>
            </a:r>
          </a:p>
        </p:txBody>
      </p:sp>
      <p:pic>
        <p:nvPicPr>
          <p:cNvPr id="35850" name="Picture 7" descr="_MG_5109-white-background.jpg"/>
          <p:cNvPicPr>
            <a:picLocks noChangeAspect="1"/>
          </p:cNvPicPr>
          <p:nvPr/>
        </p:nvPicPr>
        <p:blipFill>
          <a:blip r:embed="rId7" cstate="print">
            <a:clrChange>
              <a:clrFrom>
                <a:srgbClr val="FFFFFF"/>
              </a:clrFrom>
              <a:clrTo>
                <a:srgbClr val="FFFFFF">
                  <a:alpha val="0"/>
                </a:srgbClr>
              </a:clrTo>
            </a:clrChange>
          </a:blip>
          <a:srcRect l="16331" t="22821" r="17827" b="24480"/>
          <a:stretch>
            <a:fillRect/>
          </a:stretch>
        </p:blipFill>
        <p:spPr bwMode="auto">
          <a:xfrm>
            <a:off x="6786880" y="3639586"/>
            <a:ext cx="1485901" cy="640080"/>
          </a:xfrm>
          <a:prstGeom prst="rect">
            <a:avLst/>
          </a:prstGeom>
          <a:noFill/>
          <a:ln w="9525">
            <a:noFill/>
            <a:miter lim="800000"/>
            <a:headEnd/>
            <a:tailEnd/>
          </a:ln>
        </p:spPr>
      </p:pic>
      <p:sp>
        <p:nvSpPr>
          <p:cNvPr id="35851" name="Rectangle 10"/>
          <p:cNvSpPr>
            <a:spLocks noChangeArrowheads="1"/>
          </p:cNvSpPr>
          <p:nvPr/>
        </p:nvSpPr>
        <p:spPr bwMode="auto">
          <a:xfrm>
            <a:off x="5435600" y="4294907"/>
            <a:ext cx="4216400" cy="730119"/>
          </a:xfrm>
          <a:prstGeom prst="rect">
            <a:avLst/>
          </a:prstGeom>
          <a:noFill/>
          <a:ln w="9525">
            <a:noFill/>
            <a:miter lim="800000"/>
            <a:headEnd/>
            <a:tailEnd/>
          </a:ln>
        </p:spPr>
        <p:txBody>
          <a:bodyPr lIns="104316" tIns="52157" rIns="104316" bIns="52157">
            <a:spAutoFit/>
          </a:bodyPr>
          <a:lstStyle/>
          <a:p>
            <a:pPr marL="161011" indent="-161011" algn="ctr">
              <a:spcBef>
                <a:spcPct val="10000"/>
              </a:spcBef>
              <a:buClr>
                <a:srgbClr val="EFB525"/>
              </a:buClr>
              <a:buSzPct val="100000"/>
            </a:pPr>
            <a:r>
              <a:rPr lang="en-US" sz="2300" b="1" dirty="0" err="1">
                <a:solidFill>
                  <a:schemeClr val="bg1"/>
                </a:solidFill>
                <a:ea typeface="ヒラギノ角ゴ Pro W3"/>
                <a:cs typeface="ヒラギノ角ゴ Pro W3"/>
                <a:sym typeface="Arial" pitchFamily="34" charset="0"/>
              </a:rPr>
              <a:t>FET-10G</a:t>
            </a:r>
            <a:endParaRPr lang="en-US" sz="2300" b="1" dirty="0">
              <a:solidFill>
                <a:schemeClr val="bg1"/>
              </a:solidFill>
              <a:ea typeface="ヒラギノ角ゴ Pro W3"/>
              <a:cs typeface="ヒラギノ角ゴ Pro W3"/>
              <a:sym typeface="Arial" pitchFamily="34" charset="0"/>
            </a:endParaRPr>
          </a:p>
          <a:p>
            <a:pPr marL="161011" indent="-161011" algn="ctr">
              <a:spcBef>
                <a:spcPct val="10000"/>
              </a:spcBef>
              <a:buClr>
                <a:srgbClr val="EFB525"/>
              </a:buClr>
              <a:buSzPct val="100000"/>
            </a:pPr>
            <a:r>
              <a:rPr lang="en-US" sz="1600" dirty="0">
                <a:solidFill>
                  <a:schemeClr val="bg1"/>
                </a:solidFill>
                <a:ea typeface="ヒラギノ角ゴ Pro W3"/>
                <a:cs typeface="ヒラギノ角ゴ Pro W3"/>
                <a:sym typeface="Arial" pitchFamily="34" charset="0"/>
              </a:rPr>
              <a:t>Cost Effective Fabric Extender Transceiver</a:t>
            </a:r>
          </a:p>
        </p:txBody>
      </p:sp>
      <p:sp>
        <p:nvSpPr>
          <p:cNvPr id="13" name="Title 1"/>
          <p:cNvSpPr txBox="1">
            <a:spLocks/>
          </p:cNvSpPr>
          <p:nvPr/>
        </p:nvSpPr>
        <p:spPr>
          <a:xfrm>
            <a:off x="388307" y="344990"/>
            <a:ext cx="13742178"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Cisco Nexus 2000 Series</a:t>
            </a:r>
          </a:p>
          <a:p>
            <a:pPr marL="0" marR="0" lvl="0" indent="0" algn="l" defTabSz="1304739" rtl="0" eaLnBrk="1" fontAlgn="auto" latinLnBrk="0" hangingPunct="1">
              <a:lnSpc>
                <a:spcPct val="80000"/>
              </a:lnSpc>
              <a:spcBef>
                <a:spcPct val="0"/>
              </a:spcBef>
              <a:spcAft>
                <a:spcPts val="0"/>
              </a:spcAft>
              <a:buClrTx/>
              <a:buSzTx/>
              <a:buFontTx/>
              <a:buNone/>
              <a:tabLst/>
              <a:defRPr/>
            </a:pPr>
            <a:r>
              <a:rPr lang="en-US" sz="44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Platform Overview</a:t>
            </a:r>
            <a: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
            </a:r>
            <a:br>
              <a:rPr kumimoji="0" lang="en-US" sz="50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3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62" name="Straight Connector 845"/>
          <p:cNvCxnSpPr>
            <a:cxnSpLocks noChangeShapeType="1"/>
          </p:cNvCxnSpPr>
          <p:nvPr/>
        </p:nvCxnSpPr>
        <p:spPr bwMode="auto">
          <a:xfrm flipV="1">
            <a:off x="10531373" y="4310842"/>
            <a:ext cx="2072640" cy="0"/>
          </a:xfrm>
          <a:prstGeom prst="line">
            <a:avLst/>
          </a:prstGeom>
          <a:noFill/>
          <a:ln w="19050">
            <a:solidFill>
              <a:schemeClr val="accent1"/>
            </a:solidFill>
            <a:prstDash val="sysDash"/>
            <a:round/>
            <a:headEnd/>
            <a:tailEnd/>
          </a:ln>
          <a:extLst>
            <a:ext uri="{909E8E84-426E-40dd-AFC4-6F175D3DCCD1}">
              <a14:hiddenFill xmlns="" xmlns:a14="http://schemas.microsoft.com/office/drawing/2010/main">
                <a:noFill/>
              </a14:hiddenFill>
            </a:ext>
          </a:extLst>
        </p:spPr>
      </p:cxnSp>
      <p:cxnSp>
        <p:nvCxnSpPr>
          <p:cNvPr id="165" name="Straight Connector 847"/>
          <p:cNvCxnSpPr>
            <a:cxnSpLocks noChangeShapeType="1"/>
          </p:cNvCxnSpPr>
          <p:nvPr/>
        </p:nvCxnSpPr>
        <p:spPr bwMode="auto">
          <a:xfrm flipV="1">
            <a:off x="10523752" y="4204162"/>
            <a:ext cx="2072640" cy="0"/>
          </a:xfrm>
          <a:prstGeom prst="line">
            <a:avLst/>
          </a:prstGeom>
          <a:noFill/>
          <a:ln w="38100">
            <a:solidFill>
              <a:schemeClr val="accent1"/>
            </a:solidFill>
            <a:round/>
            <a:headEnd/>
            <a:tailEnd/>
          </a:ln>
          <a:extLst>
            <a:ext uri="{909E8E84-426E-40dd-AFC4-6F175D3DCCD1}">
              <a14:hiddenFill xmlns="" xmlns:a14="http://schemas.microsoft.com/office/drawing/2010/main">
                <a:noFill/>
              </a14:hiddenFill>
            </a:ext>
          </a:extLst>
        </p:spPr>
      </p:cxnSp>
      <p:cxnSp>
        <p:nvCxnSpPr>
          <p:cNvPr id="166" name="Straight Connector 845"/>
          <p:cNvCxnSpPr>
            <a:cxnSpLocks noChangeShapeType="1"/>
          </p:cNvCxnSpPr>
          <p:nvPr/>
        </p:nvCxnSpPr>
        <p:spPr bwMode="auto">
          <a:xfrm flipV="1">
            <a:off x="10645672" y="4112722"/>
            <a:ext cx="2072640" cy="0"/>
          </a:xfrm>
          <a:prstGeom prst="line">
            <a:avLst/>
          </a:prstGeom>
          <a:noFill/>
          <a:ln w="38100">
            <a:solidFill>
              <a:schemeClr val="accent1"/>
            </a:solidFill>
            <a:round/>
            <a:headEnd/>
            <a:tailEnd/>
          </a:ln>
          <a:extLst>
            <a:ext uri="{909E8E84-426E-40dd-AFC4-6F175D3DCCD1}">
              <a14:hiddenFill xmlns="" xmlns:a14="http://schemas.microsoft.com/office/drawing/2010/main">
                <a:noFill/>
              </a14:hiddenFill>
            </a:ext>
          </a:extLst>
        </p:spPr>
      </p:cxnSp>
      <p:sp>
        <p:nvSpPr>
          <p:cNvPr id="167" name="Oval 848"/>
          <p:cNvSpPr>
            <a:spLocks noChangeArrowheads="1"/>
          </p:cNvSpPr>
          <p:nvPr/>
        </p:nvSpPr>
        <p:spPr bwMode="auto">
          <a:xfrm>
            <a:off x="11697232" y="3793840"/>
            <a:ext cx="333244" cy="729204"/>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lIns="117314" tIns="58656" rIns="117314" bIns="58656" anchor="ctr">
            <a:spAutoFit/>
          </a:bodyPr>
          <a:lstStyle/>
          <a:p>
            <a:pPr defTabSz="1163353"/>
            <a:endParaRPr lang="en-US" dirty="0">
              <a:solidFill>
                <a:schemeClr val="bg1"/>
              </a:solidFill>
              <a:latin typeface="Arial"/>
              <a:ea typeface="+mn-ea"/>
              <a:cs typeface="+mn-cs"/>
            </a:endParaRPr>
          </a:p>
        </p:txBody>
      </p:sp>
      <p:grpSp>
        <p:nvGrpSpPr>
          <p:cNvPr id="2" name="Group 1693"/>
          <p:cNvGrpSpPr>
            <a:grpSpLocks/>
          </p:cNvGrpSpPr>
          <p:nvPr/>
        </p:nvGrpSpPr>
        <p:grpSpPr bwMode="auto">
          <a:xfrm>
            <a:off x="9670312" y="3846022"/>
            <a:ext cx="1706880" cy="548640"/>
            <a:chOff x="7086600" y="1905000"/>
            <a:chExt cx="1295400" cy="761950"/>
          </a:xfrm>
        </p:grpSpPr>
        <p:pic>
          <p:nvPicPr>
            <p:cNvPr id="169" name="Picture 100" descr="catalys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086600" y="1905000"/>
              <a:ext cx="1295400" cy="7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714"/>
            <p:cNvGrpSpPr>
              <a:grpSpLocks/>
            </p:cNvGrpSpPr>
            <p:nvPr/>
          </p:nvGrpSpPr>
          <p:grpSpPr bwMode="auto">
            <a:xfrm>
              <a:off x="7182538" y="2324404"/>
              <a:ext cx="727663" cy="180740"/>
              <a:chOff x="3248" y="4059"/>
              <a:chExt cx="378" cy="97"/>
            </a:xfrm>
          </p:grpSpPr>
          <p:sp>
            <p:nvSpPr>
              <p:cNvPr id="171"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lstStyle/>
              <a:p>
                <a:pPr defTabSz="653110"/>
                <a:endParaRPr lang="en-US" dirty="0">
                  <a:solidFill>
                    <a:schemeClr val="bg1"/>
                  </a:solidFill>
                  <a:latin typeface="Arial"/>
                  <a:ea typeface="+mn-ea"/>
                  <a:cs typeface="+mn-cs"/>
                </a:endParaRPr>
              </a:p>
            </p:txBody>
          </p:sp>
          <p:sp>
            <p:nvSpPr>
              <p:cNvPr id="172" name="Freeform 716"/>
              <p:cNvSpPr>
                <a:spLocks noChangeAspect="1"/>
              </p:cNvSpPr>
              <p:nvPr/>
            </p:nvSpPr>
            <p:spPr bwMode="auto">
              <a:xfrm>
                <a:off x="3416" y="4061"/>
                <a:ext cx="40" cy="37"/>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lstStyle/>
              <a:p>
                <a:pPr defTabSz="653110"/>
                <a:endParaRPr lang="en-US" dirty="0">
                  <a:solidFill>
                    <a:schemeClr val="bg1"/>
                  </a:solidFill>
                  <a:latin typeface="Arial"/>
                  <a:ea typeface="+mn-ea"/>
                  <a:cs typeface="+mn-cs"/>
                </a:endParaRPr>
              </a:p>
            </p:txBody>
          </p:sp>
          <p:sp>
            <p:nvSpPr>
              <p:cNvPr id="174"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lstStyle/>
              <a:p>
                <a:pPr defTabSz="653110"/>
                <a:endParaRPr lang="en-US" dirty="0">
                  <a:solidFill>
                    <a:schemeClr val="bg1"/>
                  </a:solidFill>
                  <a:latin typeface="Arial"/>
                  <a:ea typeface="+mn-ea"/>
                  <a:cs typeface="+mn-cs"/>
                </a:endParaRPr>
              </a:p>
            </p:txBody>
          </p:sp>
          <p:sp>
            <p:nvSpPr>
              <p:cNvPr id="181" name="Freeform 718"/>
              <p:cNvSpPr>
                <a:spLocks noChangeAspect="1"/>
              </p:cNvSpPr>
              <p:nvPr/>
            </p:nvSpPr>
            <p:spPr bwMode="auto">
              <a:xfrm>
                <a:off x="3416" y="4118"/>
                <a:ext cx="42" cy="38"/>
              </a:xfrm>
              <a:custGeom>
                <a:avLst/>
                <a:gdLst>
                  <a:gd name="T0" fmla="*/ 0 w 86"/>
                  <a:gd name="T1" fmla="*/ 0 h 193"/>
                  <a:gd name="T2" fmla="*/ 0 w 86"/>
                  <a:gd name="T3" fmla="*/ 0 h 193"/>
                  <a:gd name="T4" fmla="*/ 0 w 86"/>
                  <a:gd name="T5" fmla="*/ 0 h 193"/>
                  <a:gd name="T6" fmla="*/ 0 w 86"/>
                  <a:gd name="T7" fmla="*/ 0 h 193"/>
                  <a:gd name="T8" fmla="*/ 0 w 86"/>
                  <a:gd name="T9" fmla="*/ 0 h 193"/>
                  <a:gd name="T10" fmla="*/ 0 w 86"/>
                  <a:gd name="T11" fmla="*/ 0 h 193"/>
                  <a:gd name="T12" fmla="*/ 0 w 86"/>
                  <a:gd name="T13" fmla="*/ 0 h 193"/>
                  <a:gd name="T14" fmla="*/ 0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lstStyle/>
              <a:p>
                <a:pPr defTabSz="653110"/>
                <a:endParaRPr lang="en-US" dirty="0">
                  <a:solidFill>
                    <a:schemeClr val="bg1"/>
                  </a:solidFill>
                  <a:latin typeface="Arial"/>
                  <a:ea typeface="+mn-ea"/>
                  <a:cs typeface="+mn-cs"/>
                </a:endParaRPr>
              </a:p>
            </p:txBody>
          </p:sp>
          <p:sp>
            <p:nvSpPr>
              <p:cNvPr id="183" name="Oval 719"/>
              <p:cNvSpPr>
                <a:spLocks noChangeArrowheads="1"/>
              </p:cNvSpPr>
              <p:nvPr/>
            </p:nvSpPr>
            <p:spPr bwMode="auto">
              <a:xfrm rot="3969529" flipV="1">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653110"/>
                <a:endParaRPr lang="en-US" dirty="0">
                  <a:solidFill>
                    <a:schemeClr val="bg1"/>
                  </a:solidFill>
                  <a:latin typeface="Arial"/>
                  <a:ea typeface="+mn-ea"/>
                  <a:cs typeface="+mn-cs"/>
                </a:endParaRPr>
              </a:p>
            </p:txBody>
          </p:sp>
          <p:sp>
            <p:nvSpPr>
              <p:cNvPr id="184" name="Oval 720"/>
              <p:cNvSpPr>
                <a:spLocks noChangeArrowheads="1"/>
              </p:cNvSpPr>
              <p:nvPr/>
            </p:nvSpPr>
            <p:spPr bwMode="auto">
              <a:xfrm rot="-3969529">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653110"/>
                <a:endParaRPr lang="en-US" dirty="0">
                  <a:solidFill>
                    <a:schemeClr val="bg1"/>
                  </a:solidFill>
                  <a:latin typeface="Arial"/>
                  <a:ea typeface="+mn-ea"/>
                  <a:cs typeface="+mn-cs"/>
                </a:endParaRPr>
              </a:p>
            </p:txBody>
          </p:sp>
          <p:sp>
            <p:nvSpPr>
              <p:cNvPr id="187" name="Oval 721"/>
              <p:cNvSpPr>
                <a:spLocks noChangeAspect="1" noChangeArrowheads="1"/>
              </p:cNvSpPr>
              <p:nvPr/>
            </p:nvSpPr>
            <p:spPr bwMode="auto">
              <a:xfrm>
                <a:off x="3385" y="4082"/>
                <a:ext cx="99"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lstStyle/>
              <a:p>
                <a:pPr defTabSz="653110"/>
                <a:endParaRPr lang="en-US" sz="1300" b="1" dirty="0">
                  <a:solidFill>
                    <a:schemeClr val="bg1"/>
                  </a:solidFill>
                  <a:latin typeface="Arial"/>
                </a:endParaRPr>
              </a:p>
            </p:txBody>
          </p:sp>
        </p:grpSp>
      </p:grpSp>
      <p:sp>
        <p:nvSpPr>
          <p:cNvPr id="188" name="Oval 240"/>
          <p:cNvSpPr>
            <a:spLocks noChangeArrowheads="1"/>
          </p:cNvSpPr>
          <p:nvPr/>
        </p:nvSpPr>
        <p:spPr bwMode="auto">
          <a:xfrm>
            <a:off x="12979894" y="4692094"/>
            <a:ext cx="511925" cy="672941"/>
          </a:xfrm>
          <a:prstGeom prst="ellipse">
            <a:avLst/>
          </a:prstGeom>
          <a:noFill/>
          <a:ln w="254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square" lIns="117314" tIns="58656" rIns="117314" bIns="58656" anchor="ctr">
            <a:spAutoFit/>
          </a:bodyPr>
          <a:lstStyle/>
          <a:p>
            <a:pPr algn="ctr" defTabSz="1163353" eaLnBrk="0" hangingPunct="0">
              <a:lnSpc>
                <a:spcPct val="90000"/>
              </a:lnSpc>
            </a:pPr>
            <a:endParaRPr lang="en-US" dirty="0">
              <a:solidFill>
                <a:schemeClr val="bg1"/>
              </a:solidFill>
              <a:latin typeface="Arial"/>
              <a:ea typeface="+mn-ea"/>
              <a:cs typeface="+mn-cs"/>
            </a:endParaRPr>
          </a:p>
        </p:txBody>
      </p:sp>
      <p:grpSp>
        <p:nvGrpSpPr>
          <p:cNvPr id="4" name="Group 1693"/>
          <p:cNvGrpSpPr>
            <a:grpSpLocks/>
          </p:cNvGrpSpPr>
          <p:nvPr/>
        </p:nvGrpSpPr>
        <p:grpSpPr bwMode="auto">
          <a:xfrm>
            <a:off x="12230632" y="3846022"/>
            <a:ext cx="1706880" cy="548640"/>
            <a:chOff x="7086600" y="1905000"/>
            <a:chExt cx="1295400" cy="761950"/>
          </a:xfrm>
        </p:grpSpPr>
        <p:pic>
          <p:nvPicPr>
            <p:cNvPr id="190" name="Picture 100" descr="catalyst"/>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086600" y="1905000"/>
              <a:ext cx="1295400" cy="7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714"/>
            <p:cNvGrpSpPr>
              <a:grpSpLocks/>
            </p:cNvGrpSpPr>
            <p:nvPr/>
          </p:nvGrpSpPr>
          <p:grpSpPr bwMode="auto">
            <a:xfrm>
              <a:off x="7182536" y="2324404"/>
              <a:ext cx="727663" cy="180740"/>
              <a:chOff x="3248" y="4059"/>
              <a:chExt cx="378" cy="97"/>
            </a:xfrm>
          </p:grpSpPr>
          <p:sp>
            <p:nvSpPr>
              <p:cNvPr id="193"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lstStyle/>
              <a:p>
                <a:pPr defTabSz="653110"/>
                <a:endParaRPr lang="en-US" dirty="0">
                  <a:solidFill>
                    <a:schemeClr val="bg1"/>
                  </a:solidFill>
                  <a:latin typeface="Arial"/>
                  <a:ea typeface="+mn-ea"/>
                  <a:cs typeface="+mn-cs"/>
                </a:endParaRPr>
              </a:p>
            </p:txBody>
          </p:sp>
          <p:sp>
            <p:nvSpPr>
              <p:cNvPr id="194" name="Freeform 716"/>
              <p:cNvSpPr>
                <a:spLocks noChangeAspect="1"/>
              </p:cNvSpPr>
              <p:nvPr/>
            </p:nvSpPr>
            <p:spPr bwMode="auto">
              <a:xfrm>
                <a:off x="3416" y="4061"/>
                <a:ext cx="40" cy="37"/>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lstStyle/>
              <a:p>
                <a:pPr defTabSz="653110"/>
                <a:endParaRPr lang="en-US" dirty="0">
                  <a:solidFill>
                    <a:schemeClr val="bg1"/>
                  </a:solidFill>
                  <a:latin typeface="Arial"/>
                  <a:ea typeface="+mn-ea"/>
                  <a:cs typeface="+mn-cs"/>
                </a:endParaRPr>
              </a:p>
            </p:txBody>
          </p:sp>
          <p:sp>
            <p:nvSpPr>
              <p:cNvPr id="196"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lstStyle/>
              <a:p>
                <a:pPr defTabSz="653110"/>
                <a:endParaRPr lang="en-US" dirty="0">
                  <a:solidFill>
                    <a:schemeClr val="bg1"/>
                  </a:solidFill>
                  <a:latin typeface="Arial"/>
                  <a:ea typeface="+mn-ea"/>
                  <a:cs typeface="+mn-cs"/>
                </a:endParaRPr>
              </a:p>
            </p:txBody>
          </p:sp>
          <p:sp>
            <p:nvSpPr>
              <p:cNvPr id="201" name="Freeform 718"/>
              <p:cNvSpPr>
                <a:spLocks noChangeAspect="1"/>
              </p:cNvSpPr>
              <p:nvPr/>
            </p:nvSpPr>
            <p:spPr bwMode="auto">
              <a:xfrm>
                <a:off x="3416" y="4118"/>
                <a:ext cx="42" cy="38"/>
              </a:xfrm>
              <a:custGeom>
                <a:avLst/>
                <a:gdLst>
                  <a:gd name="T0" fmla="*/ 0 w 86"/>
                  <a:gd name="T1" fmla="*/ 0 h 193"/>
                  <a:gd name="T2" fmla="*/ 0 w 86"/>
                  <a:gd name="T3" fmla="*/ 0 h 193"/>
                  <a:gd name="T4" fmla="*/ 0 w 86"/>
                  <a:gd name="T5" fmla="*/ 0 h 193"/>
                  <a:gd name="T6" fmla="*/ 0 w 86"/>
                  <a:gd name="T7" fmla="*/ 0 h 193"/>
                  <a:gd name="T8" fmla="*/ 0 w 86"/>
                  <a:gd name="T9" fmla="*/ 0 h 193"/>
                  <a:gd name="T10" fmla="*/ 0 w 86"/>
                  <a:gd name="T11" fmla="*/ 0 h 193"/>
                  <a:gd name="T12" fmla="*/ 0 w 86"/>
                  <a:gd name="T13" fmla="*/ 0 h 193"/>
                  <a:gd name="T14" fmla="*/ 0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lstStyle/>
              <a:p>
                <a:pPr defTabSz="653110"/>
                <a:endParaRPr lang="en-US" dirty="0">
                  <a:solidFill>
                    <a:schemeClr val="bg1"/>
                  </a:solidFill>
                  <a:latin typeface="Arial"/>
                  <a:ea typeface="+mn-ea"/>
                  <a:cs typeface="+mn-cs"/>
                </a:endParaRPr>
              </a:p>
            </p:txBody>
          </p:sp>
          <p:sp>
            <p:nvSpPr>
              <p:cNvPr id="202" name="Oval 719"/>
              <p:cNvSpPr>
                <a:spLocks noChangeArrowheads="1"/>
              </p:cNvSpPr>
              <p:nvPr/>
            </p:nvSpPr>
            <p:spPr bwMode="auto">
              <a:xfrm rot="3969529" flipV="1">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653110"/>
                <a:endParaRPr lang="en-US" dirty="0">
                  <a:solidFill>
                    <a:schemeClr val="bg1"/>
                  </a:solidFill>
                  <a:latin typeface="Arial"/>
                  <a:ea typeface="+mn-ea"/>
                  <a:cs typeface="+mn-cs"/>
                </a:endParaRPr>
              </a:p>
            </p:txBody>
          </p:sp>
          <p:sp>
            <p:nvSpPr>
              <p:cNvPr id="203" name="Oval 720"/>
              <p:cNvSpPr>
                <a:spLocks noChangeArrowheads="1"/>
              </p:cNvSpPr>
              <p:nvPr/>
            </p:nvSpPr>
            <p:spPr bwMode="auto">
              <a:xfrm rot="-3969529">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653110"/>
                <a:endParaRPr lang="en-US" dirty="0">
                  <a:solidFill>
                    <a:schemeClr val="bg1"/>
                  </a:solidFill>
                  <a:latin typeface="Arial"/>
                  <a:ea typeface="+mn-ea"/>
                  <a:cs typeface="+mn-cs"/>
                </a:endParaRPr>
              </a:p>
            </p:txBody>
          </p:sp>
          <p:sp>
            <p:nvSpPr>
              <p:cNvPr id="204" name="Oval 721"/>
              <p:cNvSpPr>
                <a:spLocks noChangeAspect="1" noChangeArrowheads="1"/>
              </p:cNvSpPr>
              <p:nvPr/>
            </p:nvSpPr>
            <p:spPr bwMode="auto">
              <a:xfrm>
                <a:off x="3385" y="4082"/>
                <a:ext cx="99"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lstStyle/>
              <a:p>
                <a:pPr defTabSz="653110"/>
                <a:endParaRPr lang="en-US" sz="1300" b="1" dirty="0">
                  <a:solidFill>
                    <a:schemeClr val="bg1"/>
                  </a:solidFill>
                  <a:latin typeface="Arial"/>
                </a:endParaRPr>
              </a:p>
            </p:txBody>
          </p:sp>
        </p:grpSp>
      </p:grpSp>
      <p:sp>
        <p:nvSpPr>
          <p:cNvPr id="205" name="Text Box 184"/>
          <p:cNvSpPr txBox="1">
            <a:spLocks noChangeArrowheads="1"/>
          </p:cNvSpPr>
          <p:nvPr/>
        </p:nvSpPr>
        <p:spPr bwMode="auto">
          <a:xfrm>
            <a:off x="9368581" y="7020875"/>
            <a:ext cx="372962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653110">
              <a:lnSpc>
                <a:spcPct val="90000"/>
              </a:lnSpc>
            </a:pPr>
            <a:r>
              <a:rPr lang="en-US" sz="2000" b="1" dirty="0">
                <a:solidFill>
                  <a:schemeClr val="bg1"/>
                </a:solidFill>
                <a:latin typeface="Arial Narrow" charset="0"/>
                <a:cs typeface="Arial" charset="0"/>
              </a:rPr>
              <a:t>Nexus 5500 + </a:t>
            </a:r>
            <a:r>
              <a:rPr lang="en-US" sz="2000" b="1" dirty="0" smtClean="0">
                <a:solidFill>
                  <a:schemeClr val="bg1"/>
                </a:solidFill>
                <a:latin typeface="Arial Narrow" charset="0"/>
                <a:cs typeface="Arial" charset="0"/>
              </a:rPr>
              <a:t>B22 (HP FEX)</a:t>
            </a:r>
            <a:endParaRPr lang="en-US" sz="2000" b="1" dirty="0">
              <a:solidFill>
                <a:schemeClr val="bg1"/>
              </a:solidFill>
              <a:latin typeface="Arial Narrow" charset="0"/>
              <a:cs typeface="Arial" charset="0"/>
            </a:endParaRPr>
          </a:p>
        </p:txBody>
      </p:sp>
      <p:grpSp>
        <p:nvGrpSpPr>
          <p:cNvPr id="6" name="Group 205"/>
          <p:cNvGrpSpPr/>
          <p:nvPr/>
        </p:nvGrpSpPr>
        <p:grpSpPr>
          <a:xfrm>
            <a:off x="10514139" y="5909163"/>
            <a:ext cx="1973581" cy="908686"/>
            <a:chOff x="3962400" y="3794975"/>
            <a:chExt cx="1233488" cy="757238"/>
          </a:xfrm>
        </p:grpSpPr>
        <p:sp>
          <p:nvSpPr>
            <p:cNvPr id="207" name="AutoShape 27"/>
            <p:cNvSpPr>
              <a:spLocks noChangeArrowheads="1"/>
            </p:cNvSpPr>
            <p:nvPr/>
          </p:nvSpPr>
          <p:spPr bwMode="auto">
            <a:xfrm>
              <a:off x="3962400" y="3794975"/>
              <a:ext cx="1233488" cy="757238"/>
            </a:xfrm>
            <a:prstGeom prst="cube">
              <a:avLst>
                <a:gd name="adj" fmla="val 31954"/>
              </a:avLst>
            </a:prstGeom>
            <a:solidFill>
              <a:srgbClr val="4D4D4D"/>
            </a:solidFill>
            <a:ln w="38100">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653110"/>
              <a:endParaRPr lang="en-US" dirty="0">
                <a:solidFill>
                  <a:schemeClr val="bg1"/>
                </a:solidFill>
                <a:latin typeface="Arial"/>
                <a:ea typeface="+mn-ea"/>
                <a:cs typeface="+mn-cs"/>
              </a:endParaRPr>
            </a:p>
          </p:txBody>
        </p:sp>
        <p:grpSp>
          <p:nvGrpSpPr>
            <p:cNvPr id="7" name="Group 748"/>
            <p:cNvGrpSpPr>
              <a:grpSpLocks/>
            </p:cNvGrpSpPr>
            <p:nvPr/>
          </p:nvGrpSpPr>
          <p:grpSpPr bwMode="auto">
            <a:xfrm>
              <a:off x="3984625" y="4079875"/>
              <a:ext cx="950913" cy="457200"/>
              <a:chOff x="4560" y="3559"/>
              <a:chExt cx="794" cy="185"/>
            </a:xfrm>
          </p:grpSpPr>
          <p:pic>
            <p:nvPicPr>
              <p:cNvPr id="209" name="Picture 749"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60"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10" name="Picture 750"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56"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11" name="Picture 751"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52"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12" name="Picture 752"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48"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13" name="Picture 753"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44"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14" name="Picture 754"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38"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15" name="Picture 755"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36"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16" name="Picture 756"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32" y="3559"/>
                <a:ext cx="122" cy="185"/>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8" name="Group 216"/>
          <p:cNvGrpSpPr/>
          <p:nvPr/>
        </p:nvGrpSpPr>
        <p:grpSpPr>
          <a:xfrm>
            <a:off x="10502990" y="5333827"/>
            <a:ext cx="1973581" cy="908686"/>
            <a:chOff x="3962400" y="3794975"/>
            <a:chExt cx="1233488" cy="757238"/>
          </a:xfrm>
        </p:grpSpPr>
        <p:sp>
          <p:nvSpPr>
            <p:cNvPr id="218" name="AutoShape 27"/>
            <p:cNvSpPr>
              <a:spLocks noChangeArrowheads="1"/>
            </p:cNvSpPr>
            <p:nvPr/>
          </p:nvSpPr>
          <p:spPr bwMode="auto">
            <a:xfrm>
              <a:off x="3962400" y="3794975"/>
              <a:ext cx="1233488" cy="757238"/>
            </a:xfrm>
            <a:prstGeom prst="cube">
              <a:avLst>
                <a:gd name="adj" fmla="val 31954"/>
              </a:avLst>
            </a:prstGeom>
            <a:solidFill>
              <a:srgbClr val="4D4D4D"/>
            </a:solidFill>
            <a:ln w="38100">
              <a:solidFill>
                <a:schemeClr val="tx1"/>
              </a:solidFill>
              <a:miter lim="800000"/>
              <a:headEnd/>
              <a:tailEnd/>
            </a:ln>
            <a:effectLst/>
            <a:extLst>
              <a:ext uri="{AF507438-7753-43e0-B8FC-AC1667EBCBE1}">
                <a14:hiddenEffects xmlns="" xmlns:a14="http://schemas.microsoft.com/office/drawing/2010/main">
                  <a:effectLst>
                    <a:outerShdw blurRad="63500" dist="17961" dir="2700000" algn="ctr" rotWithShape="0">
                      <a:schemeClr val="bg2">
                        <a:alpha val="74998"/>
                      </a:schemeClr>
                    </a:outerShdw>
                  </a:effectLst>
                </a14:hiddenEffects>
              </a:ext>
            </a:extLst>
          </p:spPr>
          <p:txBody>
            <a:bodyPr wrap="none" lIns="82124" tIns="41061" rIns="82124" bIns="41061" anchor="ctr"/>
            <a:lstStyle/>
            <a:p>
              <a:pPr defTabSz="653110"/>
              <a:endParaRPr lang="en-US" dirty="0">
                <a:solidFill>
                  <a:schemeClr val="bg1"/>
                </a:solidFill>
                <a:latin typeface="Arial"/>
                <a:ea typeface="+mn-ea"/>
                <a:cs typeface="+mn-cs"/>
              </a:endParaRPr>
            </a:p>
          </p:txBody>
        </p:sp>
        <p:grpSp>
          <p:nvGrpSpPr>
            <p:cNvPr id="9" name="Group 748"/>
            <p:cNvGrpSpPr>
              <a:grpSpLocks/>
            </p:cNvGrpSpPr>
            <p:nvPr/>
          </p:nvGrpSpPr>
          <p:grpSpPr bwMode="auto">
            <a:xfrm>
              <a:off x="3984625" y="4079875"/>
              <a:ext cx="950913" cy="457200"/>
              <a:chOff x="4560" y="3559"/>
              <a:chExt cx="794" cy="185"/>
            </a:xfrm>
          </p:grpSpPr>
          <p:pic>
            <p:nvPicPr>
              <p:cNvPr id="220" name="Picture 749"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60"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21" name="Picture 750"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56"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22" name="Picture 751"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52"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23" name="Picture 752"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48"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24" name="Picture 753"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44"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25" name="Picture 754"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38"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26" name="Picture 755"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36" y="3559"/>
                <a:ext cx="122" cy="185"/>
              </a:xfrm>
              <a:prstGeom prst="rect">
                <a:avLst/>
              </a:prstGeom>
              <a:noFill/>
              <a:extLst>
                <a:ext uri="{909E8E84-426E-40dd-AFC4-6F175D3DCCD1}">
                  <a14:hiddenFill xmlns="" xmlns:a14="http://schemas.microsoft.com/office/drawing/2010/main">
                    <a:solidFill>
                      <a:srgbClr val="FFFFFF"/>
                    </a:solidFill>
                  </a14:hiddenFill>
                </a:ext>
              </a:extLst>
            </p:spPr>
          </p:pic>
          <p:pic>
            <p:nvPicPr>
              <p:cNvPr id="227" name="Picture 756" descr="File Server_Updated200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32" y="3559"/>
                <a:ext cx="122" cy="185"/>
              </a:xfrm>
              <a:prstGeom prst="rect">
                <a:avLst/>
              </a:prstGeom>
              <a:noFill/>
              <a:extLst>
                <a:ext uri="{909E8E84-426E-40dd-AFC4-6F175D3DCCD1}">
                  <a14:hiddenFill xmlns="" xmlns:a14="http://schemas.microsoft.com/office/drawing/2010/main">
                    <a:solidFill>
                      <a:srgbClr val="FFFFFF"/>
                    </a:solidFill>
                  </a14:hiddenFill>
                </a:ext>
              </a:extLst>
            </p:spPr>
          </p:pic>
        </p:grpSp>
      </p:grpSp>
      <p:grpSp>
        <p:nvGrpSpPr>
          <p:cNvPr id="10" name="Group 1218"/>
          <p:cNvGrpSpPr>
            <a:grpSpLocks/>
          </p:cNvGrpSpPr>
          <p:nvPr/>
        </p:nvGrpSpPr>
        <p:grpSpPr bwMode="auto">
          <a:xfrm rot="16200000">
            <a:off x="10390781" y="5813568"/>
            <a:ext cx="534569" cy="285394"/>
            <a:chOff x="4013140" y="6146693"/>
            <a:chExt cx="881908" cy="330307"/>
          </a:xfrm>
        </p:grpSpPr>
        <p:sp>
          <p:nvSpPr>
            <p:cNvPr id="229" name="Freeform 62"/>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015B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30" name="Freeform 63"/>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666699"/>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sp>
          <p:nvSpPr>
            <p:cNvPr id="231" name="Freeform 60"/>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1096D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32" name="Freeform 61"/>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666699">
                <a:alpha val="79999"/>
              </a:srgbClr>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sp>
          <p:nvSpPr>
            <p:cNvPr id="233" name="Freeform 64"/>
            <p:cNvSpPr>
              <a:spLocks/>
            </p:cNvSpPr>
            <p:nvPr/>
          </p:nvSpPr>
          <p:spPr bwMode="auto">
            <a:xfrm>
              <a:off x="4013140"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46AFE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34" name="Freeform 65"/>
            <p:cNvSpPr>
              <a:spLocks/>
            </p:cNvSpPr>
            <p:nvPr/>
          </p:nvSpPr>
          <p:spPr bwMode="auto">
            <a:xfrm>
              <a:off x="4013140"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666699">
                <a:alpha val="59999"/>
              </a:srgbClr>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grpSp>
          <p:nvGrpSpPr>
            <p:cNvPr id="11" name="Group 264"/>
            <p:cNvGrpSpPr>
              <a:grpSpLocks/>
            </p:cNvGrpSpPr>
            <p:nvPr/>
          </p:nvGrpSpPr>
          <p:grpSpPr bwMode="auto">
            <a:xfrm>
              <a:off x="4137031" y="6361190"/>
              <a:ext cx="427098" cy="109515"/>
              <a:chOff x="4137031" y="6365866"/>
              <a:chExt cx="427098" cy="149361"/>
            </a:xfrm>
          </p:grpSpPr>
          <p:sp>
            <p:nvSpPr>
              <p:cNvPr id="268" name="Freeform 82"/>
              <p:cNvSpPr>
                <a:spLocks/>
              </p:cNvSpPr>
              <p:nvPr/>
            </p:nvSpPr>
            <p:spPr bwMode="auto">
              <a:xfrm>
                <a:off x="4137031" y="6427559"/>
                <a:ext cx="141823" cy="25976"/>
              </a:xfrm>
              <a:custGeom>
                <a:avLst/>
                <a:gdLst>
                  <a:gd name="T0" fmla="*/ 2147483647 w 87"/>
                  <a:gd name="T1" fmla="*/ 2147483647 h 16"/>
                  <a:gd name="T2" fmla="*/ 2147483647 w 87"/>
                  <a:gd name="T3" fmla="*/ 2147483647 h 16"/>
                  <a:gd name="T4" fmla="*/ 2147483647 w 87"/>
                  <a:gd name="T5" fmla="*/ 0 h 16"/>
                  <a:gd name="T6" fmla="*/ 0 w 87"/>
                  <a:gd name="T7" fmla="*/ 2147483647 h 16"/>
                  <a:gd name="T8" fmla="*/ 2147483647 w 87"/>
                  <a:gd name="T9" fmla="*/ 2147483647 h 16"/>
                  <a:gd name="T10" fmla="*/ 2147483647 w 87"/>
                  <a:gd name="T11" fmla="*/ 2147483647 h 16"/>
                  <a:gd name="T12" fmla="*/ 2147483647 w 87"/>
                  <a:gd name="T13" fmla="*/ 2147483647 h 16"/>
                  <a:gd name="T14" fmla="*/ 2147483647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87" y="7"/>
                    </a:moveTo>
                    <a:lnTo>
                      <a:pt x="23" y="7"/>
                    </a:lnTo>
                    <a:lnTo>
                      <a:pt x="23" y="0"/>
                    </a:lnTo>
                    <a:lnTo>
                      <a:pt x="0" y="9"/>
                    </a:lnTo>
                    <a:lnTo>
                      <a:pt x="23" y="16"/>
                    </a:lnTo>
                    <a:lnTo>
                      <a:pt x="23" y="11"/>
                    </a:lnTo>
                    <a:lnTo>
                      <a:pt x="87" y="11"/>
                    </a:lnTo>
                    <a:lnTo>
                      <a:pt x="87" y="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69" name="Freeform 83"/>
              <p:cNvSpPr>
                <a:spLocks/>
              </p:cNvSpPr>
              <p:nvPr/>
            </p:nvSpPr>
            <p:spPr bwMode="auto">
              <a:xfrm>
                <a:off x="4309826" y="6464899"/>
                <a:ext cx="81507" cy="50328"/>
              </a:xfrm>
              <a:custGeom>
                <a:avLst/>
                <a:gdLst>
                  <a:gd name="T0" fmla="*/ 2147483647 w 50"/>
                  <a:gd name="T1" fmla="*/ 0 h 31"/>
                  <a:gd name="T2" fmla="*/ 2147483647 w 50"/>
                  <a:gd name="T3" fmla="*/ 2147483647 h 31"/>
                  <a:gd name="T4" fmla="*/ 0 w 50"/>
                  <a:gd name="T5" fmla="*/ 2147483647 h 31"/>
                  <a:gd name="T6" fmla="*/ 2147483647 w 50"/>
                  <a:gd name="T7" fmla="*/ 2147483647 h 31"/>
                  <a:gd name="T8" fmla="*/ 2147483647 w 50"/>
                  <a:gd name="T9" fmla="*/ 2147483647 h 31"/>
                  <a:gd name="T10" fmla="*/ 2147483647 w 50"/>
                  <a:gd name="T11" fmla="*/ 2147483647 h 31"/>
                  <a:gd name="T12" fmla="*/ 2147483647 w 50"/>
                  <a:gd name="T13" fmla="*/ 0 h 31"/>
                  <a:gd name="T14" fmla="*/ 2147483647 w 50"/>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1"/>
                  <a:gd name="T26" fmla="*/ 50 w 50"/>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1">
                    <a:moveTo>
                      <a:pt x="17" y="0"/>
                    </a:moveTo>
                    <a:lnTo>
                      <a:pt x="17" y="24"/>
                    </a:lnTo>
                    <a:lnTo>
                      <a:pt x="0" y="24"/>
                    </a:lnTo>
                    <a:lnTo>
                      <a:pt x="24" y="31"/>
                    </a:lnTo>
                    <a:lnTo>
                      <a:pt x="50" y="24"/>
                    </a:lnTo>
                    <a:lnTo>
                      <a:pt x="33" y="24"/>
                    </a:lnTo>
                    <a:lnTo>
                      <a:pt x="33" y="0"/>
                    </a:lnTo>
                    <a:lnTo>
                      <a:pt x="1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70" name="Freeform 84"/>
              <p:cNvSpPr>
                <a:spLocks/>
              </p:cNvSpPr>
              <p:nvPr/>
            </p:nvSpPr>
            <p:spPr bwMode="auto">
              <a:xfrm>
                <a:off x="4309826" y="6365866"/>
                <a:ext cx="81507" cy="53575"/>
              </a:xfrm>
              <a:custGeom>
                <a:avLst/>
                <a:gdLst>
                  <a:gd name="T0" fmla="*/ 2147483647 w 50"/>
                  <a:gd name="T1" fmla="*/ 2147483647 h 33"/>
                  <a:gd name="T2" fmla="*/ 2147483647 w 50"/>
                  <a:gd name="T3" fmla="*/ 2147483647 h 33"/>
                  <a:gd name="T4" fmla="*/ 0 w 50"/>
                  <a:gd name="T5" fmla="*/ 2147483647 h 33"/>
                  <a:gd name="T6" fmla="*/ 2147483647 w 50"/>
                  <a:gd name="T7" fmla="*/ 0 h 33"/>
                  <a:gd name="T8" fmla="*/ 2147483647 w 50"/>
                  <a:gd name="T9" fmla="*/ 2147483647 h 33"/>
                  <a:gd name="T10" fmla="*/ 2147483647 w 50"/>
                  <a:gd name="T11" fmla="*/ 2147483647 h 33"/>
                  <a:gd name="T12" fmla="*/ 2147483647 w 50"/>
                  <a:gd name="T13" fmla="*/ 2147483647 h 33"/>
                  <a:gd name="T14" fmla="*/ 2147483647 w 50"/>
                  <a:gd name="T15" fmla="*/ 2147483647 h 33"/>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3"/>
                  <a:gd name="T26" fmla="*/ 50 w 50"/>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3">
                    <a:moveTo>
                      <a:pt x="17" y="33"/>
                    </a:moveTo>
                    <a:lnTo>
                      <a:pt x="17" y="9"/>
                    </a:lnTo>
                    <a:lnTo>
                      <a:pt x="0" y="9"/>
                    </a:lnTo>
                    <a:lnTo>
                      <a:pt x="24" y="0"/>
                    </a:lnTo>
                    <a:lnTo>
                      <a:pt x="50" y="9"/>
                    </a:lnTo>
                    <a:lnTo>
                      <a:pt x="33" y="9"/>
                    </a:lnTo>
                    <a:lnTo>
                      <a:pt x="33" y="33"/>
                    </a:lnTo>
                    <a:lnTo>
                      <a:pt x="17"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71" name="Freeform 85"/>
              <p:cNvSpPr>
                <a:spLocks/>
              </p:cNvSpPr>
              <p:nvPr/>
            </p:nvSpPr>
            <p:spPr bwMode="auto">
              <a:xfrm>
                <a:off x="4422306" y="6427559"/>
                <a:ext cx="141823" cy="25976"/>
              </a:xfrm>
              <a:custGeom>
                <a:avLst/>
                <a:gdLst>
                  <a:gd name="T0" fmla="*/ 0 w 87"/>
                  <a:gd name="T1" fmla="*/ 2147483647 h 16"/>
                  <a:gd name="T2" fmla="*/ 2147483647 w 87"/>
                  <a:gd name="T3" fmla="*/ 2147483647 h 16"/>
                  <a:gd name="T4" fmla="*/ 2147483647 w 87"/>
                  <a:gd name="T5" fmla="*/ 2147483647 h 16"/>
                  <a:gd name="T6" fmla="*/ 2147483647 w 87"/>
                  <a:gd name="T7" fmla="*/ 2147483647 h 16"/>
                  <a:gd name="T8" fmla="*/ 2147483647 w 87"/>
                  <a:gd name="T9" fmla="*/ 0 h 16"/>
                  <a:gd name="T10" fmla="*/ 2147483647 w 87"/>
                  <a:gd name="T11" fmla="*/ 2147483647 h 16"/>
                  <a:gd name="T12" fmla="*/ 0 w 87"/>
                  <a:gd name="T13" fmla="*/ 2147483647 h 16"/>
                  <a:gd name="T14" fmla="*/ 0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0" y="11"/>
                    </a:moveTo>
                    <a:lnTo>
                      <a:pt x="63" y="11"/>
                    </a:lnTo>
                    <a:lnTo>
                      <a:pt x="63" y="16"/>
                    </a:lnTo>
                    <a:lnTo>
                      <a:pt x="87" y="9"/>
                    </a:lnTo>
                    <a:lnTo>
                      <a:pt x="63" y="0"/>
                    </a:lnTo>
                    <a:lnTo>
                      <a:pt x="63" y="7"/>
                    </a:lnTo>
                    <a:lnTo>
                      <a:pt x="0" y="7"/>
                    </a:lnTo>
                    <a:lnTo>
                      <a:pt x="0" y="1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72" name="Freeform 86"/>
              <p:cNvSpPr>
                <a:spLocks/>
              </p:cNvSpPr>
              <p:nvPr/>
            </p:nvSpPr>
            <p:spPr bwMode="auto">
              <a:xfrm>
                <a:off x="417126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32"/>
                    </a:moveTo>
                    <a:cubicBezTo>
                      <a:pt x="84" y="34"/>
                      <a:pt x="61" y="29"/>
                      <a:pt x="38" y="20"/>
                    </a:cubicBezTo>
                    <a:cubicBezTo>
                      <a:pt x="15" y="12"/>
                      <a:pt x="0" y="4"/>
                      <a:pt x="5" y="2"/>
                    </a:cubicBezTo>
                    <a:cubicBezTo>
                      <a:pt x="10" y="0"/>
                      <a:pt x="33" y="5"/>
                      <a:pt x="56" y="14"/>
                    </a:cubicBezTo>
                    <a:cubicBezTo>
                      <a:pt x="80" y="22"/>
                      <a:pt x="94" y="30"/>
                      <a:pt x="89" y="32"/>
                    </a:cubicBezTo>
                    <a:close/>
                  </a:path>
                </a:pathLst>
              </a:custGeom>
              <a:noFill/>
              <a:ln w="63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653110"/>
                <a:endParaRPr lang="en-US" dirty="0">
                  <a:solidFill>
                    <a:schemeClr val="bg1"/>
                  </a:solidFill>
                  <a:latin typeface="Calibri" charset="0"/>
                  <a:ea typeface="+mn-ea"/>
                  <a:cs typeface="Arial" charset="0"/>
                </a:endParaRPr>
              </a:p>
            </p:txBody>
          </p:sp>
          <p:sp>
            <p:nvSpPr>
              <p:cNvPr id="273" name="Freeform 87"/>
              <p:cNvSpPr>
                <a:spLocks/>
              </p:cNvSpPr>
              <p:nvPr/>
            </p:nvSpPr>
            <p:spPr bwMode="auto">
              <a:xfrm>
                <a:off x="416800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2"/>
                    </a:moveTo>
                    <a:cubicBezTo>
                      <a:pt x="94" y="4"/>
                      <a:pt x="80" y="12"/>
                      <a:pt x="57" y="20"/>
                    </a:cubicBezTo>
                    <a:cubicBezTo>
                      <a:pt x="33" y="29"/>
                      <a:pt x="10" y="34"/>
                      <a:pt x="5" y="32"/>
                    </a:cubicBezTo>
                    <a:cubicBezTo>
                      <a:pt x="0" y="30"/>
                      <a:pt x="14" y="22"/>
                      <a:pt x="37" y="14"/>
                    </a:cubicBezTo>
                    <a:cubicBezTo>
                      <a:pt x="61" y="5"/>
                      <a:pt x="84" y="0"/>
                      <a:pt x="89" y="2"/>
                    </a:cubicBezTo>
                    <a:close/>
                  </a:path>
                </a:pathLst>
              </a:custGeom>
              <a:noFill/>
              <a:ln w="63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653110"/>
                <a:endParaRPr lang="en-US" dirty="0">
                  <a:solidFill>
                    <a:schemeClr val="bg1"/>
                  </a:solidFill>
                  <a:latin typeface="Calibri" charset="0"/>
                  <a:ea typeface="+mn-ea"/>
                  <a:cs typeface="Arial" charset="0"/>
                </a:endParaRPr>
              </a:p>
            </p:txBody>
          </p:sp>
          <p:sp>
            <p:nvSpPr>
              <p:cNvPr id="274" name="Freeform 88"/>
              <p:cNvSpPr>
                <a:spLocks/>
              </p:cNvSpPr>
              <p:nvPr/>
            </p:nvSpPr>
            <p:spPr bwMode="auto">
              <a:xfrm>
                <a:off x="4264182" y="6411324"/>
                <a:ext cx="169535" cy="58446"/>
              </a:xfrm>
              <a:custGeom>
                <a:avLst/>
                <a:gdLst>
                  <a:gd name="T0" fmla="*/ 2147483647 w 44"/>
                  <a:gd name="T1" fmla="*/ 2147483647 h 15"/>
                  <a:gd name="T2" fmla="*/ 2147483647 w 44"/>
                  <a:gd name="T3" fmla="*/ 2147483647 h 15"/>
                  <a:gd name="T4" fmla="*/ 2147483647 w 44"/>
                  <a:gd name="T5" fmla="*/ 2147483647 h 15"/>
                  <a:gd name="T6" fmla="*/ 2147483647 w 44"/>
                  <a:gd name="T7" fmla="*/ 2147483647 h 15"/>
                  <a:gd name="T8" fmla="*/ 2147483647 w 44"/>
                  <a:gd name="T9" fmla="*/ 2147483647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33" y="13"/>
                    </a:moveTo>
                    <a:cubicBezTo>
                      <a:pt x="42" y="11"/>
                      <a:pt x="44" y="7"/>
                      <a:pt x="38" y="4"/>
                    </a:cubicBezTo>
                    <a:cubicBezTo>
                      <a:pt x="32" y="1"/>
                      <a:pt x="20" y="0"/>
                      <a:pt x="11" y="2"/>
                    </a:cubicBezTo>
                    <a:cubicBezTo>
                      <a:pt x="2" y="4"/>
                      <a:pt x="0" y="8"/>
                      <a:pt x="6" y="12"/>
                    </a:cubicBezTo>
                    <a:cubicBezTo>
                      <a:pt x="12" y="15"/>
                      <a:pt x="25" y="15"/>
                      <a:pt x="33" y="13"/>
                    </a:cubicBezTo>
                    <a:close/>
                  </a:path>
                </a:pathLst>
              </a:custGeom>
              <a:gradFill rotWithShape="1">
                <a:gsLst>
                  <a:gs pos="0">
                    <a:srgbClr val="808080"/>
                  </a:gs>
                  <a:gs pos="100000">
                    <a:srgbClr val="3B3B3B"/>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grpSp>
        <p:grpSp>
          <p:nvGrpSpPr>
            <p:cNvPr id="12" name="Group 262"/>
            <p:cNvGrpSpPr>
              <a:grpSpLocks/>
            </p:cNvGrpSpPr>
            <p:nvPr/>
          </p:nvGrpSpPr>
          <p:grpSpPr bwMode="auto">
            <a:xfrm>
              <a:off x="4150702" y="6159374"/>
              <a:ext cx="601640" cy="176524"/>
              <a:chOff x="7180382" y="1375614"/>
              <a:chExt cx="1462206" cy="429373"/>
            </a:xfrm>
          </p:grpSpPr>
          <p:sp>
            <p:nvSpPr>
              <p:cNvPr id="237" name="Line 37"/>
              <p:cNvSpPr>
                <a:spLocks noChangeShapeType="1"/>
              </p:cNvSpPr>
              <p:nvPr/>
            </p:nvSpPr>
            <p:spPr bwMode="auto">
              <a:xfrm>
                <a:off x="7418574" y="1461937"/>
                <a:ext cx="1223755" cy="0"/>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38" name="Line 38"/>
              <p:cNvSpPr>
                <a:spLocks noChangeShapeType="1"/>
              </p:cNvSpPr>
              <p:nvPr/>
            </p:nvSpPr>
            <p:spPr bwMode="auto">
              <a:xfrm>
                <a:off x="7318383" y="1595842"/>
                <a:ext cx="1230911" cy="3347"/>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39" name="Line 39"/>
              <p:cNvSpPr>
                <a:spLocks noChangeShapeType="1"/>
              </p:cNvSpPr>
              <p:nvPr/>
            </p:nvSpPr>
            <p:spPr bwMode="auto">
              <a:xfrm>
                <a:off x="7193144" y="1726399"/>
                <a:ext cx="1223755" cy="3349"/>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40" name="Line 40"/>
              <p:cNvSpPr>
                <a:spLocks noChangeShapeType="1"/>
              </p:cNvSpPr>
              <p:nvPr/>
            </p:nvSpPr>
            <p:spPr bwMode="auto">
              <a:xfrm flipV="1">
                <a:off x="7282601" y="1381594"/>
                <a:ext cx="440121"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41" name="Freeform 43"/>
              <p:cNvSpPr>
                <a:spLocks/>
              </p:cNvSpPr>
              <p:nvPr/>
            </p:nvSpPr>
            <p:spPr bwMode="auto">
              <a:xfrm>
                <a:off x="7536920"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42" name="Freeform 44"/>
              <p:cNvSpPr>
                <a:spLocks/>
              </p:cNvSpPr>
              <p:nvPr/>
            </p:nvSpPr>
            <p:spPr bwMode="auto">
              <a:xfrm>
                <a:off x="7989817" y="1436466"/>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43" name="Freeform 45"/>
              <p:cNvSpPr>
                <a:spLocks/>
              </p:cNvSpPr>
              <p:nvPr/>
            </p:nvSpPr>
            <p:spPr bwMode="auto">
              <a:xfrm>
                <a:off x="8385601"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44" name="Freeform 46"/>
              <p:cNvSpPr>
                <a:spLocks/>
              </p:cNvSpPr>
              <p:nvPr/>
            </p:nvSpPr>
            <p:spPr bwMode="auto">
              <a:xfrm>
                <a:off x="7409231" y="157662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45" name="Freeform 47"/>
              <p:cNvSpPr>
                <a:spLocks/>
              </p:cNvSpPr>
              <p:nvPr/>
            </p:nvSpPr>
            <p:spPr bwMode="auto">
              <a:xfrm>
                <a:off x="7831668" y="158072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46" name="Freeform 48"/>
              <p:cNvSpPr>
                <a:spLocks/>
              </p:cNvSpPr>
              <p:nvPr/>
            </p:nvSpPr>
            <p:spPr bwMode="auto">
              <a:xfrm>
                <a:off x="8254106" y="157389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47" name="Freeform 49"/>
              <p:cNvSpPr>
                <a:spLocks/>
              </p:cNvSpPr>
              <p:nvPr/>
            </p:nvSpPr>
            <p:spPr bwMode="auto">
              <a:xfrm>
                <a:off x="7330820" y="170789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48" name="Freeform 50"/>
              <p:cNvSpPr>
                <a:spLocks/>
              </p:cNvSpPr>
              <p:nvPr/>
            </p:nvSpPr>
            <p:spPr bwMode="auto">
              <a:xfrm>
                <a:off x="7726603"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49" name="Freeform 51"/>
              <p:cNvSpPr>
                <a:spLocks/>
              </p:cNvSpPr>
              <p:nvPr/>
            </p:nvSpPr>
            <p:spPr bwMode="auto">
              <a:xfrm>
                <a:off x="8122387"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50" name="Line 52"/>
              <p:cNvSpPr>
                <a:spLocks noChangeShapeType="1"/>
              </p:cNvSpPr>
              <p:nvPr/>
            </p:nvSpPr>
            <p:spPr bwMode="auto">
              <a:xfrm>
                <a:off x="7411417" y="1455242"/>
                <a:ext cx="1223755"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51" name="Line 53"/>
              <p:cNvSpPr>
                <a:spLocks noChangeShapeType="1"/>
              </p:cNvSpPr>
              <p:nvPr/>
            </p:nvSpPr>
            <p:spPr bwMode="auto">
              <a:xfrm>
                <a:off x="7304070" y="1592494"/>
                <a:ext cx="1230911"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52" name="Line 54"/>
              <p:cNvSpPr>
                <a:spLocks noChangeShapeType="1"/>
              </p:cNvSpPr>
              <p:nvPr/>
            </p:nvSpPr>
            <p:spPr bwMode="auto">
              <a:xfrm>
                <a:off x="7178831" y="1723052"/>
                <a:ext cx="1223755"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53" name="Line 55"/>
              <p:cNvSpPr>
                <a:spLocks noChangeShapeType="1"/>
              </p:cNvSpPr>
              <p:nvPr/>
            </p:nvSpPr>
            <p:spPr bwMode="auto">
              <a:xfrm flipV="1">
                <a:off x="7268288" y="1374899"/>
                <a:ext cx="43654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54" name="Line 40"/>
              <p:cNvSpPr>
                <a:spLocks noChangeShapeType="1"/>
              </p:cNvSpPr>
              <p:nvPr/>
            </p:nvSpPr>
            <p:spPr bwMode="auto">
              <a:xfrm flipV="1">
                <a:off x="7722722" y="1381594"/>
                <a:ext cx="440124"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55" name="Line 55"/>
              <p:cNvSpPr>
                <a:spLocks noChangeShapeType="1"/>
              </p:cNvSpPr>
              <p:nvPr/>
            </p:nvSpPr>
            <p:spPr bwMode="auto">
              <a:xfrm flipV="1">
                <a:off x="7708409" y="1374899"/>
                <a:ext cx="44012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56" name="Line 40"/>
              <p:cNvSpPr>
                <a:spLocks noChangeShapeType="1"/>
              </p:cNvSpPr>
              <p:nvPr/>
            </p:nvSpPr>
            <p:spPr bwMode="auto">
              <a:xfrm flipV="1">
                <a:off x="8123484" y="1381594"/>
                <a:ext cx="440124"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57" name="Line 55"/>
              <p:cNvSpPr>
                <a:spLocks noChangeShapeType="1"/>
              </p:cNvSpPr>
              <p:nvPr/>
            </p:nvSpPr>
            <p:spPr bwMode="auto">
              <a:xfrm flipV="1">
                <a:off x="8109171" y="1374899"/>
                <a:ext cx="44012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grpSp>
            <p:nvGrpSpPr>
              <p:cNvPr id="13" name="Group 261"/>
              <p:cNvGrpSpPr>
                <a:grpSpLocks/>
              </p:cNvGrpSpPr>
              <p:nvPr/>
            </p:nvGrpSpPr>
            <p:grpSpPr bwMode="auto">
              <a:xfrm>
                <a:off x="7315885" y="1426210"/>
                <a:ext cx="1245206" cy="324081"/>
                <a:chOff x="7315885" y="1426210"/>
                <a:chExt cx="1245206" cy="324081"/>
              </a:xfrm>
            </p:grpSpPr>
            <p:sp>
              <p:nvSpPr>
                <p:cNvPr id="259" name="Freeform 58"/>
                <p:cNvSpPr>
                  <a:spLocks/>
                </p:cNvSpPr>
                <p:nvPr/>
              </p:nvSpPr>
              <p:spPr bwMode="auto">
                <a:xfrm>
                  <a:off x="7521985"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60" name="Freeform 59"/>
                <p:cNvSpPr>
                  <a:spLocks/>
                </p:cNvSpPr>
                <p:nvPr/>
              </p:nvSpPr>
              <p:spPr bwMode="auto">
                <a:xfrm>
                  <a:off x="7974882" y="1426210"/>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61" name="Freeform 60"/>
                <p:cNvSpPr>
                  <a:spLocks/>
                </p:cNvSpPr>
                <p:nvPr/>
              </p:nvSpPr>
              <p:spPr bwMode="auto">
                <a:xfrm>
                  <a:off x="8370666"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62" name="Freeform 61"/>
                <p:cNvSpPr>
                  <a:spLocks/>
                </p:cNvSpPr>
                <p:nvPr/>
              </p:nvSpPr>
              <p:spPr bwMode="auto">
                <a:xfrm>
                  <a:off x="7394296" y="1571156"/>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63" name="Freeform 62"/>
                <p:cNvSpPr>
                  <a:spLocks/>
                </p:cNvSpPr>
                <p:nvPr/>
              </p:nvSpPr>
              <p:spPr bwMode="auto">
                <a:xfrm>
                  <a:off x="7816733" y="157525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64" name="Freeform 63"/>
                <p:cNvSpPr>
                  <a:spLocks/>
                </p:cNvSpPr>
                <p:nvPr/>
              </p:nvSpPr>
              <p:spPr bwMode="auto">
                <a:xfrm>
                  <a:off x="8239169" y="156842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65" name="Freeform 64"/>
                <p:cNvSpPr>
                  <a:spLocks/>
                </p:cNvSpPr>
                <p:nvPr/>
              </p:nvSpPr>
              <p:spPr bwMode="auto">
                <a:xfrm>
                  <a:off x="7315885" y="1702431"/>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66" name="Freeform 65"/>
                <p:cNvSpPr>
                  <a:spLocks/>
                </p:cNvSpPr>
                <p:nvPr/>
              </p:nvSpPr>
              <p:spPr bwMode="auto">
                <a:xfrm>
                  <a:off x="7711668"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67" name="Freeform 66"/>
                <p:cNvSpPr>
                  <a:spLocks/>
                </p:cNvSpPr>
                <p:nvPr/>
              </p:nvSpPr>
              <p:spPr bwMode="auto">
                <a:xfrm>
                  <a:off x="8107452"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grpSp>
        </p:grpSp>
      </p:grpSp>
      <p:grpSp>
        <p:nvGrpSpPr>
          <p:cNvPr id="14" name="Group 1218"/>
          <p:cNvGrpSpPr>
            <a:grpSpLocks/>
          </p:cNvGrpSpPr>
          <p:nvPr/>
        </p:nvGrpSpPr>
        <p:grpSpPr bwMode="auto">
          <a:xfrm rot="16200000">
            <a:off x="10410701" y="6394781"/>
            <a:ext cx="534569" cy="285394"/>
            <a:chOff x="4013140" y="6146693"/>
            <a:chExt cx="881908" cy="330307"/>
          </a:xfrm>
        </p:grpSpPr>
        <p:sp>
          <p:nvSpPr>
            <p:cNvPr id="276" name="Freeform 62"/>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015B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77" name="Freeform 63"/>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666699"/>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sp>
          <p:nvSpPr>
            <p:cNvPr id="278" name="Freeform 60"/>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1096D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79" name="Freeform 61"/>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666699">
                <a:alpha val="79999"/>
              </a:srgbClr>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sp>
          <p:nvSpPr>
            <p:cNvPr id="280" name="Freeform 64"/>
            <p:cNvSpPr>
              <a:spLocks/>
            </p:cNvSpPr>
            <p:nvPr/>
          </p:nvSpPr>
          <p:spPr bwMode="auto">
            <a:xfrm>
              <a:off x="4013140"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46AFE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81" name="Freeform 65"/>
            <p:cNvSpPr>
              <a:spLocks/>
            </p:cNvSpPr>
            <p:nvPr/>
          </p:nvSpPr>
          <p:spPr bwMode="auto">
            <a:xfrm>
              <a:off x="4013140"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666699">
                <a:alpha val="59999"/>
              </a:srgbClr>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grpSp>
          <p:nvGrpSpPr>
            <p:cNvPr id="15" name="Group 264"/>
            <p:cNvGrpSpPr>
              <a:grpSpLocks/>
            </p:cNvGrpSpPr>
            <p:nvPr/>
          </p:nvGrpSpPr>
          <p:grpSpPr bwMode="auto">
            <a:xfrm>
              <a:off x="4137031" y="6361190"/>
              <a:ext cx="427098" cy="109515"/>
              <a:chOff x="4137031" y="6365866"/>
              <a:chExt cx="427098" cy="149361"/>
            </a:xfrm>
          </p:grpSpPr>
          <p:sp>
            <p:nvSpPr>
              <p:cNvPr id="315" name="Freeform 82"/>
              <p:cNvSpPr>
                <a:spLocks/>
              </p:cNvSpPr>
              <p:nvPr/>
            </p:nvSpPr>
            <p:spPr bwMode="auto">
              <a:xfrm>
                <a:off x="4137031" y="6427559"/>
                <a:ext cx="141823" cy="25976"/>
              </a:xfrm>
              <a:custGeom>
                <a:avLst/>
                <a:gdLst>
                  <a:gd name="T0" fmla="*/ 2147483647 w 87"/>
                  <a:gd name="T1" fmla="*/ 2147483647 h 16"/>
                  <a:gd name="T2" fmla="*/ 2147483647 w 87"/>
                  <a:gd name="T3" fmla="*/ 2147483647 h 16"/>
                  <a:gd name="T4" fmla="*/ 2147483647 w 87"/>
                  <a:gd name="T5" fmla="*/ 0 h 16"/>
                  <a:gd name="T6" fmla="*/ 0 w 87"/>
                  <a:gd name="T7" fmla="*/ 2147483647 h 16"/>
                  <a:gd name="T8" fmla="*/ 2147483647 w 87"/>
                  <a:gd name="T9" fmla="*/ 2147483647 h 16"/>
                  <a:gd name="T10" fmla="*/ 2147483647 w 87"/>
                  <a:gd name="T11" fmla="*/ 2147483647 h 16"/>
                  <a:gd name="T12" fmla="*/ 2147483647 w 87"/>
                  <a:gd name="T13" fmla="*/ 2147483647 h 16"/>
                  <a:gd name="T14" fmla="*/ 2147483647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87" y="7"/>
                    </a:moveTo>
                    <a:lnTo>
                      <a:pt x="23" y="7"/>
                    </a:lnTo>
                    <a:lnTo>
                      <a:pt x="23" y="0"/>
                    </a:lnTo>
                    <a:lnTo>
                      <a:pt x="0" y="9"/>
                    </a:lnTo>
                    <a:lnTo>
                      <a:pt x="23" y="16"/>
                    </a:lnTo>
                    <a:lnTo>
                      <a:pt x="23" y="11"/>
                    </a:lnTo>
                    <a:lnTo>
                      <a:pt x="87" y="11"/>
                    </a:lnTo>
                    <a:lnTo>
                      <a:pt x="87" y="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16" name="Freeform 83"/>
              <p:cNvSpPr>
                <a:spLocks/>
              </p:cNvSpPr>
              <p:nvPr/>
            </p:nvSpPr>
            <p:spPr bwMode="auto">
              <a:xfrm>
                <a:off x="4309826" y="6464899"/>
                <a:ext cx="81507" cy="50328"/>
              </a:xfrm>
              <a:custGeom>
                <a:avLst/>
                <a:gdLst>
                  <a:gd name="T0" fmla="*/ 2147483647 w 50"/>
                  <a:gd name="T1" fmla="*/ 0 h 31"/>
                  <a:gd name="T2" fmla="*/ 2147483647 w 50"/>
                  <a:gd name="T3" fmla="*/ 2147483647 h 31"/>
                  <a:gd name="T4" fmla="*/ 0 w 50"/>
                  <a:gd name="T5" fmla="*/ 2147483647 h 31"/>
                  <a:gd name="T6" fmla="*/ 2147483647 w 50"/>
                  <a:gd name="T7" fmla="*/ 2147483647 h 31"/>
                  <a:gd name="T8" fmla="*/ 2147483647 w 50"/>
                  <a:gd name="T9" fmla="*/ 2147483647 h 31"/>
                  <a:gd name="T10" fmla="*/ 2147483647 w 50"/>
                  <a:gd name="T11" fmla="*/ 2147483647 h 31"/>
                  <a:gd name="T12" fmla="*/ 2147483647 w 50"/>
                  <a:gd name="T13" fmla="*/ 0 h 31"/>
                  <a:gd name="T14" fmla="*/ 2147483647 w 50"/>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1"/>
                  <a:gd name="T26" fmla="*/ 50 w 50"/>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1">
                    <a:moveTo>
                      <a:pt x="17" y="0"/>
                    </a:moveTo>
                    <a:lnTo>
                      <a:pt x="17" y="24"/>
                    </a:lnTo>
                    <a:lnTo>
                      <a:pt x="0" y="24"/>
                    </a:lnTo>
                    <a:lnTo>
                      <a:pt x="24" y="31"/>
                    </a:lnTo>
                    <a:lnTo>
                      <a:pt x="50" y="24"/>
                    </a:lnTo>
                    <a:lnTo>
                      <a:pt x="33" y="24"/>
                    </a:lnTo>
                    <a:lnTo>
                      <a:pt x="33" y="0"/>
                    </a:lnTo>
                    <a:lnTo>
                      <a:pt x="1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17" name="Freeform 84"/>
              <p:cNvSpPr>
                <a:spLocks/>
              </p:cNvSpPr>
              <p:nvPr/>
            </p:nvSpPr>
            <p:spPr bwMode="auto">
              <a:xfrm>
                <a:off x="4309826" y="6365866"/>
                <a:ext cx="81507" cy="53575"/>
              </a:xfrm>
              <a:custGeom>
                <a:avLst/>
                <a:gdLst>
                  <a:gd name="T0" fmla="*/ 2147483647 w 50"/>
                  <a:gd name="T1" fmla="*/ 2147483647 h 33"/>
                  <a:gd name="T2" fmla="*/ 2147483647 w 50"/>
                  <a:gd name="T3" fmla="*/ 2147483647 h 33"/>
                  <a:gd name="T4" fmla="*/ 0 w 50"/>
                  <a:gd name="T5" fmla="*/ 2147483647 h 33"/>
                  <a:gd name="T6" fmla="*/ 2147483647 w 50"/>
                  <a:gd name="T7" fmla="*/ 0 h 33"/>
                  <a:gd name="T8" fmla="*/ 2147483647 w 50"/>
                  <a:gd name="T9" fmla="*/ 2147483647 h 33"/>
                  <a:gd name="T10" fmla="*/ 2147483647 w 50"/>
                  <a:gd name="T11" fmla="*/ 2147483647 h 33"/>
                  <a:gd name="T12" fmla="*/ 2147483647 w 50"/>
                  <a:gd name="T13" fmla="*/ 2147483647 h 33"/>
                  <a:gd name="T14" fmla="*/ 2147483647 w 50"/>
                  <a:gd name="T15" fmla="*/ 2147483647 h 33"/>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3"/>
                  <a:gd name="T26" fmla="*/ 50 w 50"/>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3">
                    <a:moveTo>
                      <a:pt x="17" y="33"/>
                    </a:moveTo>
                    <a:lnTo>
                      <a:pt x="17" y="9"/>
                    </a:lnTo>
                    <a:lnTo>
                      <a:pt x="0" y="9"/>
                    </a:lnTo>
                    <a:lnTo>
                      <a:pt x="24" y="0"/>
                    </a:lnTo>
                    <a:lnTo>
                      <a:pt x="50" y="9"/>
                    </a:lnTo>
                    <a:lnTo>
                      <a:pt x="33" y="9"/>
                    </a:lnTo>
                    <a:lnTo>
                      <a:pt x="33" y="33"/>
                    </a:lnTo>
                    <a:lnTo>
                      <a:pt x="17"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18" name="Freeform 85"/>
              <p:cNvSpPr>
                <a:spLocks/>
              </p:cNvSpPr>
              <p:nvPr/>
            </p:nvSpPr>
            <p:spPr bwMode="auto">
              <a:xfrm>
                <a:off x="4422306" y="6427559"/>
                <a:ext cx="141823" cy="25976"/>
              </a:xfrm>
              <a:custGeom>
                <a:avLst/>
                <a:gdLst>
                  <a:gd name="T0" fmla="*/ 0 w 87"/>
                  <a:gd name="T1" fmla="*/ 2147483647 h 16"/>
                  <a:gd name="T2" fmla="*/ 2147483647 w 87"/>
                  <a:gd name="T3" fmla="*/ 2147483647 h 16"/>
                  <a:gd name="T4" fmla="*/ 2147483647 w 87"/>
                  <a:gd name="T5" fmla="*/ 2147483647 h 16"/>
                  <a:gd name="T6" fmla="*/ 2147483647 w 87"/>
                  <a:gd name="T7" fmla="*/ 2147483647 h 16"/>
                  <a:gd name="T8" fmla="*/ 2147483647 w 87"/>
                  <a:gd name="T9" fmla="*/ 0 h 16"/>
                  <a:gd name="T10" fmla="*/ 2147483647 w 87"/>
                  <a:gd name="T11" fmla="*/ 2147483647 h 16"/>
                  <a:gd name="T12" fmla="*/ 0 w 87"/>
                  <a:gd name="T13" fmla="*/ 2147483647 h 16"/>
                  <a:gd name="T14" fmla="*/ 0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0" y="11"/>
                    </a:moveTo>
                    <a:lnTo>
                      <a:pt x="63" y="11"/>
                    </a:lnTo>
                    <a:lnTo>
                      <a:pt x="63" y="16"/>
                    </a:lnTo>
                    <a:lnTo>
                      <a:pt x="87" y="9"/>
                    </a:lnTo>
                    <a:lnTo>
                      <a:pt x="63" y="0"/>
                    </a:lnTo>
                    <a:lnTo>
                      <a:pt x="63" y="7"/>
                    </a:lnTo>
                    <a:lnTo>
                      <a:pt x="0" y="7"/>
                    </a:lnTo>
                    <a:lnTo>
                      <a:pt x="0" y="1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19" name="Freeform 86"/>
              <p:cNvSpPr>
                <a:spLocks/>
              </p:cNvSpPr>
              <p:nvPr/>
            </p:nvSpPr>
            <p:spPr bwMode="auto">
              <a:xfrm>
                <a:off x="417126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32"/>
                    </a:moveTo>
                    <a:cubicBezTo>
                      <a:pt x="84" y="34"/>
                      <a:pt x="61" y="29"/>
                      <a:pt x="38" y="20"/>
                    </a:cubicBezTo>
                    <a:cubicBezTo>
                      <a:pt x="15" y="12"/>
                      <a:pt x="0" y="4"/>
                      <a:pt x="5" y="2"/>
                    </a:cubicBezTo>
                    <a:cubicBezTo>
                      <a:pt x="10" y="0"/>
                      <a:pt x="33" y="5"/>
                      <a:pt x="56" y="14"/>
                    </a:cubicBezTo>
                    <a:cubicBezTo>
                      <a:pt x="80" y="22"/>
                      <a:pt x="94" y="30"/>
                      <a:pt x="89" y="32"/>
                    </a:cubicBezTo>
                    <a:close/>
                  </a:path>
                </a:pathLst>
              </a:custGeom>
              <a:noFill/>
              <a:ln w="63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653110"/>
                <a:endParaRPr lang="en-US" dirty="0">
                  <a:solidFill>
                    <a:schemeClr val="bg1"/>
                  </a:solidFill>
                  <a:latin typeface="Calibri" charset="0"/>
                  <a:ea typeface="+mn-ea"/>
                  <a:cs typeface="Arial" charset="0"/>
                </a:endParaRPr>
              </a:p>
            </p:txBody>
          </p:sp>
          <p:sp>
            <p:nvSpPr>
              <p:cNvPr id="320" name="Freeform 87"/>
              <p:cNvSpPr>
                <a:spLocks/>
              </p:cNvSpPr>
              <p:nvPr/>
            </p:nvSpPr>
            <p:spPr bwMode="auto">
              <a:xfrm>
                <a:off x="416800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2"/>
                    </a:moveTo>
                    <a:cubicBezTo>
                      <a:pt x="94" y="4"/>
                      <a:pt x="80" y="12"/>
                      <a:pt x="57" y="20"/>
                    </a:cubicBezTo>
                    <a:cubicBezTo>
                      <a:pt x="33" y="29"/>
                      <a:pt x="10" y="34"/>
                      <a:pt x="5" y="32"/>
                    </a:cubicBezTo>
                    <a:cubicBezTo>
                      <a:pt x="0" y="30"/>
                      <a:pt x="14" y="22"/>
                      <a:pt x="37" y="14"/>
                    </a:cubicBezTo>
                    <a:cubicBezTo>
                      <a:pt x="61" y="5"/>
                      <a:pt x="84" y="0"/>
                      <a:pt x="89" y="2"/>
                    </a:cubicBezTo>
                    <a:close/>
                  </a:path>
                </a:pathLst>
              </a:custGeom>
              <a:noFill/>
              <a:ln w="63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653110"/>
                <a:endParaRPr lang="en-US" dirty="0">
                  <a:solidFill>
                    <a:schemeClr val="bg1"/>
                  </a:solidFill>
                  <a:latin typeface="Calibri" charset="0"/>
                  <a:ea typeface="+mn-ea"/>
                  <a:cs typeface="Arial" charset="0"/>
                </a:endParaRPr>
              </a:p>
            </p:txBody>
          </p:sp>
          <p:sp>
            <p:nvSpPr>
              <p:cNvPr id="321" name="Freeform 88"/>
              <p:cNvSpPr>
                <a:spLocks/>
              </p:cNvSpPr>
              <p:nvPr/>
            </p:nvSpPr>
            <p:spPr bwMode="auto">
              <a:xfrm>
                <a:off x="4264182" y="6411324"/>
                <a:ext cx="169535" cy="58446"/>
              </a:xfrm>
              <a:custGeom>
                <a:avLst/>
                <a:gdLst>
                  <a:gd name="T0" fmla="*/ 2147483647 w 44"/>
                  <a:gd name="T1" fmla="*/ 2147483647 h 15"/>
                  <a:gd name="T2" fmla="*/ 2147483647 w 44"/>
                  <a:gd name="T3" fmla="*/ 2147483647 h 15"/>
                  <a:gd name="T4" fmla="*/ 2147483647 w 44"/>
                  <a:gd name="T5" fmla="*/ 2147483647 h 15"/>
                  <a:gd name="T6" fmla="*/ 2147483647 w 44"/>
                  <a:gd name="T7" fmla="*/ 2147483647 h 15"/>
                  <a:gd name="T8" fmla="*/ 2147483647 w 44"/>
                  <a:gd name="T9" fmla="*/ 2147483647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33" y="13"/>
                    </a:moveTo>
                    <a:cubicBezTo>
                      <a:pt x="42" y="11"/>
                      <a:pt x="44" y="7"/>
                      <a:pt x="38" y="4"/>
                    </a:cubicBezTo>
                    <a:cubicBezTo>
                      <a:pt x="32" y="1"/>
                      <a:pt x="20" y="0"/>
                      <a:pt x="11" y="2"/>
                    </a:cubicBezTo>
                    <a:cubicBezTo>
                      <a:pt x="2" y="4"/>
                      <a:pt x="0" y="8"/>
                      <a:pt x="6" y="12"/>
                    </a:cubicBezTo>
                    <a:cubicBezTo>
                      <a:pt x="12" y="15"/>
                      <a:pt x="25" y="15"/>
                      <a:pt x="33" y="13"/>
                    </a:cubicBezTo>
                    <a:close/>
                  </a:path>
                </a:pathLst>
              </a:custGeom>
              <a:gradFill rotWithShape="1">
                <a:gsLst>
                  <a:gs pos="0">
                    <a:srgbClr val="808080"/>
                  </a:gs>
                  <a:gs pos="100000">
                    <a:srgbClr val="3B3B3B"/>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grpSp>
        <p:grpSp>
          <p:nvGrpSpPr>
            <p:cNvPr id="16" name="Group 262"/>
            <p:cNvGrpSpPr>
              <a:grpSpLocks/>
            </p:cNvGrpSpPr>
            <p:nvPr/>
          </p:nvGrpSpPr>
          <p:grpSpPr bwMode="auto">
            <a:xfrm>
              <a:off x="4150702" y="6159374"/>
              <a:ext cx="601640" cy="176524"/>
              <a:chOff x="7180382" y="1375614"/>
              <a:chExt cx="1462206" cy="429373"/>
            </a:xfrm>
          </p:grpSpPr>
          <p:sp>
            <p:nvSpPr>
              <p:cNvPr id="284" name="Line 37"/>
              <p:cNvSpPr>
                <a:spLocks noChangeShapeType="1"/>
              </p:cNvSpPr>
              <p:nvPr/>
            </p:nvSpPr>
            <p:spPr bwMode="auto">
              <a:xfrm>
                <a:off x="7418574" y="1461937"/>
                <a:ext cx="1223755" cy="0"/>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85" name="Line 38"/>
              <p:cNvSpPr>
                <a:spLocks noChangeShapeType="1"/>
              </p:cNvSpPr>
              <p:nvPr/>
            </p:nvSpPr>
            <p:spPr bwMode="auto">
              <a:xfrm>
                <a:off x="7318383" y="1595842"/>
                <a:ext cx="1230911" cy="3347"/>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86" name="Line 39"/>
              <p:cNvSpPr>
                <a:spLocks noChangeShapeType="1"/>
              </p:cNvSpPr>
              <p:nvPr/>
            </p:nvSpPr>
            <p:spPr bwMode="auto">
              <a:xfrm>
                <a:off x="7193144" y="1726399"/>
                <a:ext cx="1223755" cy="3349"/>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87" name="Line 40"/>
              <p:cNvSpPr>
                <a:spLocks noChangeShapeType="1"/>
              </p:cNvSpPr>
              <p:nvPr/>
            </p:nvSpPr>
            <p:spPr bwMode="auto">
              <a:xfrm flipV="1">
                <a:off x="7282601" y="1381594"/>
                <a:ext cx="440121"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88" name="Freeform 43"/>
              <p:cNvSpPr>
                <a:spLocks/>
              </p:cNvSpPr>
              <p:nvPr/>
            </p:nvSpPr>
            <p:spPr bwMode="auto">
              <a:xfrm>
                <a:off x="7536920"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89" name="Freeform 44"/>
              <p:cNvSpPr>
                <a:spLocks/>
              </p:cNvSpPr>
              <p:nvPr/>
            </p:nvSpPr>
            <p:spPr bwMode="auto">
              <a:xfrm>
                <a:off x="7989817" y="1436466"/>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90" name="Freeform 45"/>
              <p:cNvSpPr>
                <a:spLocks/>
              </p:cNvSpPr>
              <p:nvPr/>
            </p:nvSpPr>
            <p:spPr bwMode="auto">
              <a:xfrm>
                <a:off x="8385601"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91" name="Freeform 46"/>
              <p:cNvSpPr>
                <a:spLocks/>
              </p:cNvSpPr>
              <p:nvPr/>
            </p:nvSpPr>
            <p:spPr bwMode="auto">
              <a:xfrm>
                <a:off x="7409231" y="157662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92" name="Freeform 47"/>
              <p:cNvSpPr>
                <a:spLocks/>
              </p:cNvSpPr>
              <p:nvPr/>
            </p:nvSpPr>
            <p:spPr bwMode="auto">
              <a:xfrm>
                <a:off x="7831668" y="158072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93" name="Freeform 48"/>
              <p:cNvSpPr>
                <a:spLocks/>
              </p:cNvSpPr>
              <p:nvPr/>
            </p:nvSpPr>
            <p:spPr bwMode="auto">
              <a:xfrm>
                <a:off x="8254106" y="157389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94" name="Freeform 49"/>
              <p:cNvSpPr>
                <a:spLocks/>
              </p:cNvSpPr>
              <p:nvPr/>
            </p:nvSpPr>
            <p:spPr bwMode="auto">
              <a:xfrm>
                <a:off x="7330820" y="170789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95" name="Freeform 50"/>
              <p:cNvSpPr>
                <a:spLocks/>
              </p:cNvSpPr>
              <p:nvPr/>
            </p:nvSpPr>
            <p:spPr bwMode="auto">
              <a:xfrm>
                <a:off x="7726603"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96" name="Freeform 51"/>
              <p:cNvSpPr>
                <a:spLocks/>
              </p:cNvSpPr>
              <p:nvPr/>
            </p:nvSpPr>
            <p:spPr bwMode="auto">
              <a:xfrm>
                <a:off x="8122387"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297" name="Line 52"/>
              <p:cNvSpPr>
                <a:spLocks noChangeShapeType="1"/>
              </p:cNvSpPr>
              <p:nvPr/>
            </p:nvSpPr>
            <p:spPr bwMode="auto">
              <a:xfrm>
                <a:off x="7411417" y="1455242"/>
                <a:ext cx="1223755"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98" name="Line 53"/>
              <p:cNvSpPr>
                <a:spLocks noChangeShapeType="1"/>
              </p:cNvSpPr>
              <p:nvPr/>
            </p:nvSpPr>
            <p:spPr bwMode="auto">
              <a:xfrm>
                <a:off x="7304070" y="1592494"/>
                <a:ext cx="1230911"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299" name="Line 54"/>
              <p:cNvSpPr>
                <a:spLocks noChangeShapeType="1"/>
              </p:cNvSpPr>
              <p:nvPr/>
            </p:nvSpPr>
            <p:spPr bwMode="auto">
              <a:xfrm>
                <a:off x="7178831" y="1723052"/>
                <a:ext cx="1223755"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00" name="Line 55"/>
              <p:cNvSpPr>
                <a:spLocks noChangeShapeType="1"/>
              </p:cNvSpPr>
              <p:nvPr/>
            </p:nvSpPr>
            <p:spPr bwMode="auto">
              <a:xfrm flipV="1">
                <a:off x="7268288" y="1374899"/>
                <a:ext cx="43654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01" name="Line 40"/>
              <p:cNvSpPr>
                <a:spLocks noChangeShapeType="1"/>
              </p:cNvSpPr>
              <p:nvPr/>
            </p:nvSpPr>
            <p:spPr bwMode="auto">
              <a:xfrm flipV="1">
                <a:off x="7722722" y="1381594"/>
                <a:ext cx="440124"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02" name="Line 55"/>
              <p:cNvSpPr>
                <a:spLocks noChangeShapeType="1"/>
              </p:cNvSpPr>
              <p:nvPr/>
            </p:nvSpPr>
            <p:spPr bwMode="auto">
              <a:xfrm flipV="1">
                <a:off x="7708409" y="1374899"/>
                <a:ext cx="44012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03" name="Line 40"/>
              <p:cNvSpPr>
                <a:spLocks noChangeShapeType="1"/>
              </p:cNvSpPr>
              <p:nvPr/>
            </p:nvSpPr>
            <p:spPr bwMode="auto">
              <a:xfrm flipV="1">
                <a:off x="8123484" y="1381594"/>
                <a:ext cx="440124"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04" name="Line 55"/>
              <p:cNvSpPr>
                <a:spLocks noChangeShapeType="1"/>
              </p:cNvSpPr>
              <p:nvPr/>
            </p:nvSpPr>
            <p:spPr bwMode="auto">
              <a:xfrm flipV="1">
                <a:off x="8109171" y="1374899"/>
                <a:ext cx="44012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grpSp>
            <p:nvGrpSpPr>
              <p:cNvPr id="17" name="Group 261"/>
              <p:cNvGrpSpPr>
                <a:grpSpLocks/>
              </p:cNvGrpSpPr>
              <p:nvPr/>
            </p:nvGrpSpPr>
            <p:grpSpPr bwMode="auto">
              <a:xfrm>
                <a:off x="7315885" y="1426210"/>
                <a:ext cx="1245206" cy="324081"/>
                <a:chOff x="7315885" y="1426210"/>
                <a:chExt cx="1245206" cy="324081"/>
              </a:xfrm>
            </p:grpSpPr>
            <p:sp>
              <p:nvSpPr>
                <p:cNvPr id="306" name="Freeform 58"/>
                <p:cNvSpPr>
                  <a:spLocks/>
                </p:cNvSpPr>
                <p:nvPr/>
              </p:nvSpPr>
              <p:spPr bwMode="auto">
                <a:xfrm>
                  <a:off x="7521985"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07" name="Freeform 59"/>
                <p:cNvSpPr>
                  <a:spLocks/>
                </p:cNvSpPr>
                <p:nvPr/>
              </p:nvSpPr>
              <p:spPr bwMode="auto">
                <a:xfrm>
                  <a:off x="7974882" y="1426210"/>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08" name="Freeform 60"/>
                <p:cNvSpPr>
                  <a:spLocks/>
                </p:cNvSpPr>
                <p:nvPr/>
              </p:nvSpPr>
              <p:spPr bwMode="auto">
                <a:xfrm>
                  <a:off x="8370666"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09" name="Freeform 61"/>
                <p:cNvSpPr>
                  <a:spLocks/>
                </p:cNvSpPr>
                <p:nvPr/>
              </p:nvSpPr>
              <p:spPr bwMode="auto">
                <a:xfrm>
                  <a:off x="7394296" y="1571156"/>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10" name="Freeform 62"/>
                <p:cNvSpPr>
                  <a:spLocks/>
                </p:cNvSpPr>
                <p:nvPr/>
              </p:nvSpPr>
              <p:spPr bwMode="auto">
                <a:xfrm>
                  <a:off x="7816733" y="157525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11" name="Freeform 63"/>
                <p:cNvSpPr>
                  <a:spLocks/>
                </p:cNvSpPr>
                <p:nvPr/>
              </p:nvSpPr>
              <p:spPr bwMode="auto">
                <a:xfrm>
                  <a:off x="8239169" y="156842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12" name="Freeform 64"/>
                <p:cNvSpPr>
                  <a:spLocks/>
                </p:cNvSpPr>
                <p:nvPr/>
              </p:nvSpPr>
              <p:spPr bwMode="auto">
                <a:xfrm>
                  <a:off x="7315885" y="1702431"/>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13" name="Freeform 65"/>
                <p:cNvSpPr>
                  <a:spLocks/>
                </p:cNvSpPr>
                <p:nvPr/>
              </p:nvSpPr>
              <p:spPr bwMode="auto">
                <a:xfrm>
                  <a:off x="7711668"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14" name="Freeform 66"/>
                <p:cNvSpPr>
                  <a:spLocks/>
                </p:cNvSpPr>
                <p:nvPr/>
              </p:nvSpPr>
              <p:spPr bwMode="auto">
                <a:xfrm>
                  <a:off x="8107452"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grpSp>
        </p:grpSp>
      </p:grpSp>
      <p:grpSp>
        <p:nvGrpSpPr>
          <p:cNvPr id="18" name="Group 1218"/>
          <p:cNvGrpSpPr>
            <a:grpSpLocks/>
          </p:cNvGrpSpPr>
          <p:nvPr/>
        </p:nvGrpSpPr>
        <p:grpSpPr bwMode="auto">
          <a:xfrm rot="5400000">
            <a:off x="11818260" y="5801085"/>
            <a:ext cx="534569" cy="285394"/>
            <a:chOff x="4013140" y="6146693"/>
            <a:chExt cx="881908" cy="330307"/>
          </a:xfrm>
        </p:grpSpPr>
        <p:sp>
          <p:nvSpPr>
            <p:cNvPr id="323" name="Freeform 62"/>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015B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24" name="Freeform 63"/>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666699"/>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sp>
          <p:nvSpPr>
            <p:cNvPr id="325" name="Freeform 60"/>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1096D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26" name="Freeform 61"/>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666699">
                <a:alpha val="79999"/>
              </a:srgbClr>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sp>
          <p:nvSpPr>
            <p:cNvPr id="327" name="Freeform 64"/>
            <p:cNvSpPr>
              <a:spLocks/>
            </p:cNvSpPr>
            <p:nvPr/>
          </p:nvSpPr>
          <p:spPr bwMode="auto">
            <a:xfrm>
              <a:off x="4013140"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46AFE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28" name="Freeform 65"/>
            <p:cNvSpPr>
              <a:spLocks/>
            </p:cNvSpPr>
            <p:nvPr/>
          </p:nvSpPr>
          <p:spPr bwMode="auto">
            <a:xfrm>
              <a:off x="4013140"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666699">
                <a:alpha val="59999"/>
              </a:srgbClr>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grpSp>
          <p:nvGrpSpPr>
            <p:cNvPr id="19" name="Group 264"/>
            <p:cNvGrpSpPr>
              <a:grpSpLocks/>
            </p:cNvGrpSpPr>
            <p:nvPr/>
          </p:nvGrpSpPr>
          <p:grpSpPr bwMode="auto">
            <a:xfrm>
              <a:off x="4137031" y="6361190"/>
              <a:ext cx="427098" cy="109515"/>
              <a:chOff x="4137031" y="6365866"/>
              <a:chExt cx="427098" cy="149361"/>
            </a:xfrm>
          </p:grpSpPr>
          <p:sp>
            <p:nvSpPr>
              <p:cNvPr id="362" name="Freeform 82"/>
              <p:cNvSpPr>
                <a:spLocks/>
              </p:cNvSpPr>
              <p:nvPr/>
            </p:nvSpPr>
            <p:spPr bwMode="auto">
              <a:xfrm>
                <a:off x="4137031" y="6427559"/>
                <a:ext cx="141823" cy="25976"/>
              </a:xfrm>
              <a:custGeom>
                <a:avLst/>
                <a:gdLst>
                  <a:gd name="T0" fmla="*/ 2147483647 w 87"/>
                  <a:gd name="T1" fmla="*/ 2147483647 h 16"/>
                  <a:gd name="T2" fmla="*/ 2147483647 w 87"/>
                  <a:gd name="T3" fmla="*/ 2147483647 h 16"/>
                  <a:gd name="T4" fmla="*/ 2147483647 w 87"/>
                  <a:gd name="T5" fmla="*/ 0 h 16"/>
                  <a:gd name="T6" fmla="*/ 0 w 87"/>
                  <a:gd name="T7" fmla="*/ 2147483647 h 16"/>
                  <a:gd name="T8" fmla="*/ 2147483647 w 87"/>
                  <a:gd name="T9" fmla="*/ 2147483647 h 16"/>
                  <a:gd name="T10" fmla="*/ 2147483647 w 87"/>
                  <a:gd name="T11" fmla="*/ 2147483647 h 16"/>
                  <a:gd name="T12" fmla="*/ 2147483647 w 87"/>
                  <a:gd name="T13" fmla="*/ 2147483647 h 16"/>
                  <a:gd name="T14" fmla="*/ 2147483647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87" y="7"/>
                    </a:moveTo>
                    <a:lnTo>
                      <a:pt x="23" y="7"/>
                    </a:lnTo>
                    <a:lnTo>
                      <a:pt x="23" y="0"/>
                    </a:lnTo>
                    <a:lnTo>
                      <a:pt x="0" y="9"/>
                    </a:lnTo>
                    <a:lnTo>
                      <a:pt x="23" y="16"/>
                    </a:lnTo>
                    <a:lnTo>
                      <a:pt x="23" y="11"/>
                    </a:lnTo>
                    <a:lnTo>
                      <a:pt x="87" y="11"/>
                    </a:lnTo>
                    <a:lnTo>
                      <a:pt x="87" y="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63" name="Freeform 83"/>
              <p:cNvSpPr>
                <a:spLocks/>
              </p:cNvSpPr>
              <p:nvPr/>
            </p:nvSpPr>
            <p:spPr bwMode="auto">
              <a:xfrm>
                <a:off x="4309826" y="6464899"/>
                <a:ext cx="81507" cy="50328"/>
              </a:xfrm>
              <a:custGeom>
                <a:avLst/>
                <a:gdLst>
                  <a:gd name="T0" fmla="*/ 2147483647 w 50"/>
                  <a:gd name="T1" fmla="*/ 0 h 31"/>
                  <a:gd name="T2" fmla="*/ 2147483647 w 50"/>
                  <a:gd name="T3" fmla="*/ 2147483647 h 31"/>
                  <a:gd name="T4" fmla="*/ 0 w 50"/>
                  <a:gd name="T5" fmla="*/ 2147483647 h 31"/>
                  <a:gd name="T6" fmla="*/ 2147483647 w 50"/>
                  <a:gd name="T7" fmla="*/ 2147483647 h 31"/>
                  <a:gd name="T8" fmla="*/ 2147483647 w 50"/>
                  <a:gd name="T9" fmla="*/ 2147483647 h 31"/>
                  <a:gd name="T10" fmla="*/ 2147483647 w 50"/>
                  <a:gd name="T11" fmla="*/ 2147483647 h 31"/>
                  <a:gd name="T12" fmla="*/ 2147483647 w 50"/>
                  <a:gd name="T13" fmla="*/ 0 h 31"/>
                  <a:gd name="T14" fmla="*/ 2147483647 w 50"/>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1"/>
                  <a:gd name="T26" fmla="*/ 50 w 50"/>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1">
                    <a:moveTo>
                      <a:pt x="17" y="0"/>
                    </a:moveTo>
                    <a:lnTo>
                      <a:pt x="17" y="24"/>
                    </a:lnTo>
                    <a:lnTo>
                      <a:pt x="0" y="24"/>
                    </a:lnTo>
                    <a:lnTo>
                      <a:pt x="24" y="31"/>
                    </a:lnTo>
                    <a:lnTo>
                      <a:pt x="50" y="24"/>
                    </a:lnTo>
                    <a:lnTo>
                      <a:pt x="33" y="24"/>
                    </a:lnTo>
                    <a:lnTo>
                      <a:pt x="33" y="0"/>
                    </a:lnTo>
                    <a:lnTo>
                      <a:pt x="1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64" name="Freeform 84"/>
              <p:cNvSpPr>
                <a:spLocks/>
              </p:cNvSpPr>
              <p:nvPr/>
            </p:nvSpPr>
            <p:spPr bwMode="auto">
              <a:xfrm>
                <a:off x="4309826" y="6365866"/>
                <a:ext cx="81507" cy="53575"/>
              </a:xfrm>
              <a:custGeom>
                <a:avLst/>
                <a:gdLst>
                  <a:gd name="T0" fmla="*/ 2147483647 w 50"/>
                  <a:gd name="T1" fmla="*/ 2147483647 h 33"/>
                  <a:gd name="T2" fmla="*/ 2147483647 w 50"/>
                  <a:gd name="T3" fmla="*/ 2147483647 h 33"/>
                  <a:gd name="T4" fmla="*/ 0 w 50"/>
                  <a:gd name="T5" fmla="*/ 2147483647 h 33"/>
                  <a:gd name="T6" fmla="*/ 2147483647 w 50"/>
                  <a:gd name="T7" fmla="*/ 0 h 33"/>
                  <a:gd name="T8" fmla="*/ 2147483647 w 50"/>
                  <a:gd name="T9" fmla="*/ 2147483647 h 33"/>
                  <a:gd name="T10" fmla="*/ 2147483647 w 50"/>
                  <a:gd name="T11" fmla="*/ 2147483647 h 33"/>
                  <a:gd name="T12" fmla="*/ 2147483647 w 50"/>
                  <a:gd name="T13" fmla="*/ 2147483647 h 33"/>
                  <a:gd name="T14" fmla="*/ 2147483647 w 50"/>
                  <a:gd name="T15" fmla="*/ 2147483647 h 33"/>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3"/>
                  <a:gd name="T26" fmla="*/ 50 w 50"/>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3">
                    <a:moveTo>
                      <a:pt x="17" y="33"/>
                    </a:moveTo>
                    <a:lnTo>
                      <a:pt x="17" y="9"/>
                    </a:lnTo>
                    <a:lnTo>
                      <a:pt x="0" y="9"/>
                    </a:lnTo>
                    <a:lnTo>
                      <a:pt x="24" y="0"/>
                    </a:lnTo>
                    <a:lnTo>
                      <a:pt x="50" y="9"/>
                    </a:lnTo>
                    <a:lnTo>
                      <a:pt x="33" y="9"/>
                    </a:lnTo>
                    <a:lnTo>
                      <a:pt x="33" y="33"/>
                    </a:lnTo>
                    <a:lnTo>
                      <a:pt x="17"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65" name="Freeform 85"/>
              <p:cNvSpPr>
                <a:spLocks/>
              </p:cNvSpPr>
              <p:nvPr/>
            </p:nvSpPr>
            <p:spPr bwMode="auto">
              <a:xfrm>
                <a:off x="4422306" y="6427559"/>
                <a:ext cx="141823" cy="25976"/>
              </a:xfrm>
              <a:custGeom>
                <a:avLst/>
                <a:gdLst>
                  <a:gd name="T0" fmla="*/ 0 w 87"/>
                  <a:gd name="T1" fmla="*/ 2147483647 h 16"/>
                  <a:gd name="T2" fmla="*/ 2147483647 w 87"/>
                  <a:gd name="T3" fmla="*/ 2147483647 h 16"/>
                  <a:gd name="T4" fmla="*/ 2147483647 w 87"/>
                  <a:gd name="T5" fmla="*/ 2147483647 h 16"/>
                  <a:gd name="T6" fmla="*/ 2147483647 w 87"/>
                  <a:gd name="T7" fmla="*/ 2147483647 h 16"/>
                  <a:gd name="T8" fmla="*/ 2147483647 w 87"/>
                  <a:gd name="T9" fmla="*/ 0 h 16"/>
                  <a:gd name="T10" fmla="*/ 2147483647 w 87"/>
                  <a:gd name="T11" fmla="*/ 2147483647 h 16"/>
                  <a:gd name="T12" fmla="*/ 0 w 87"/>
                  <a:gd name="T13" fmla="*/ 2147483647 h 16"/>
                  <a:gd name="T14" fmla="*/ 0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0" y="11"/>
                    </a:moveTo>
                    <a:lnTo>
                      <a:pt x="63" y="11"/>
                    </a:lnTo>
                    <a:lnTo>
                      <a:pt x="63" y="16"/>
                    </a:lnTo>
                    <a:lnTo>
                      <a:pt x="87" y="9"/>
                    </a:lnTo>
                    <a:lnTo>
                      <a:pt x="63" y="0"/>
                    </a:lnTo>
                    <a:lnTo>
                      <a:pt x="63" y="7"/>
                    </a:lnTo>
                    <a:lnTo>
                      <a:pt x="0" y="7"/>
                    </a:lnTo>
                    <a:lnTo>
                      <a:pt x="0" y="1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66" name="Freeform 86"/>
              <p:cNvSpPr>
                <a:spLocks/>
              </p:cNvSpPr>
              <p:nvPr/>
            </p:nvSpPr>
            <p:spPr bwMode="auto">
              <a:xfrm>
                <a:off x="417126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32"/>
                    </a:moveTo>
                    <a:cubicBezTo>
                      <a:pt x="84" y="34"/>
                      <a:pt x="61" y="29"/>
                      <a:pt x="38" y="20"/>
                    </a:cubicBezTo>
                    <a:cubicBezTo>
                      <a:pt x="15" y="12"/>
                      <a:pt x="0" y="4"/>
                      <a:pt x="5" y="2"/>
                    </a:cubicBezTo>
                    <a:cubicBezTo>
                      <a:pt x="10" y="0"/>
                      <a:pt x="33" y="5"/>
                      <a:pt x="56" y="14"/>
                    </a:cubicBezTo>
                    <a:cubicBezTo>
                      <a:pt x="80" y="22"/>
                      <a:pt x="94" y="30"/>
                      <a:pt x="89" y="32"/>
                    </a:cubicBezTo>
                    <a:close/>
                  </a:path>
                </a:pathLst>
              </a:custGeom>
              <a:noFill/>
              <a:ln w="63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653110"/>
                <a:endParaRPr lang="en-US" dirty="0">
                  <a:solidFill>
                    <a:schemeClr val="bg1"/>
                  </a:solidFill>
                  <a:latin typeface="Calibri" charset="0"/>
                  <a:ea typeface="+mn-ea"/>
                  <a:cs typeface="Arial" charset="0"/>
                </a:endParaRPr>
              </a:p>
            </p:txBody>
          </p:sp>
          <p:sp>
            <p:nvSpPr>
              <p:cNvPr id="367" name="Freeform 87"/>
              <p:cNvSpPr>
                <a:spLocks/>
              </p:cNvSpPr>
              <p:nvPr/>
            </p:nvSpPr>
            <p:spPr bwMode="auto">
              <a:xfrm>
                <a:off x="416800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2"/>
                    </a:moveTo>
                    <a:cubicBezTo>
                      <a:pt x="94" y="4"/>
                      <a:pt x="80" y="12"/>
                      <a:pt x="57" y="20"/>
                    </a:cubicBezTo>
                    <a:cubicBezTo>
                      <a:pt x="33" y="29"/>
                      <a:pt x="10" y="34"/>
                      <a:pt x="5" y="32"/>
                    </a:cubicBezTo>
                    <a:cubicBezTo>
                      <a:pt x="0" y="30"/>
                      <a:pt x="14" y="22"/>
                      <a:pt x="37" y="14"/>
                    </a:cubicBezTo>
                    <a:cubicBezTo>
                      <a:pt x="61" y="5"/>
                      <a:pt x="84" y="0"/>
                      <a:pt x="89" y="2"/>
                    </a:cubicBezTo>
                    <a:close/>
                  </a:path>
                </a:pathLst>
              </a:custGeom>
              <a:noFill/>
              <a:ln w="63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653110"/>
                <a:endParaRPr lang="en-US" dirty="0">
                  <a:solidFill>
                    <a:schemeClr val="bg1"/>
                  </a:solidFill>
                  <a:latin typeface="Calibri" charset="0"/>
                  <a:ea typeface="+mn-ea"/>
                  <a:cs typeface="Arial" charset="0"/>
                </a:endParaRPr>
              </a:p>
            </p:txBody>
          </p:sp>
          <p:sp>
            <p:nvSpPr>
              <p:cNvPr id="368" name="Freeform 88"/>
              <p:cNvSpPr>
                <a:spLocks/>
              </p:cNvSpPr>
              <p:nvPr/>
            </p:nvSpPr>
            <p:spPr bwMode="auto">
              <a:xfrm>
                <a:off x="4264182" y="6411324"/>
                <a:ext cx="169535" cy="58446"/>
              </a:xfrm>
              <a:custGeom>
                <a:avLst/>
                <a:gdLst>
                  <a:gd name="T0" fmla="*/ 2147483647 w 44"/>
                  <a:gd name="T1" fmla="*/ 2147483647 h 15"/>
                  <a:gd name="T2" fmla="*/ 2147483647 w 44"/>
                  <a:gd name="T3" fmla="*/ 2147483647 h 15"/>
                  <a:gd name="T4" fmla="*/ 2147483647 w 44"/>
                  <a:gd name="T5" fmla="*/ 2147483647 h 15"/>
                  <a:gd name="T6" fmla="*/ 2147483647 w 44"/>
                  <a:gd name="T7" fmla="*/ 2147483647 h 15"/>
                  <a:gd name="T8" fmla="*/ 2147483647 w 44"/>
                  <a:gd name="T9" fmla="*/ 2147483647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33" y="13"/>
                    </a:moveTo>
                    <a:cubicBezTo>
                      <a:pt x="42" y="11"/>
                      <a:pt x="44" y="7"/>
                      <a:pt x="38" y="4"/>
                    </a:cubicBezTo>
                    <a:cubicBezTo>
                      <a:pt x="32" y="1"/>
                      <a:pt x="20" y="0"/>
                      <a:pt x="11" y="2"/>
                    </a:cubicBezTo>
                    <a:cubicBezTo>
                      <a:pt x="2" y="4"/>
                      <a:pt x="0" y="8"/>
                      <a:pt x="6" y="12"/>
                    </a:cubicBezTo>
                    <a:cubicBezTo>
                      <a:pt x="12" y="15"/>
                      <a:pt x="25" y="15"/>
                      <a:pt x="33" y="13"/>
                    </a:cubicBezTo>
                    <a:close/>
                  </a:path>
                </a:pathLst>
              </a:custGeom>
              <a:gradFill rotWithShape="1">
                <a:gsLst>
                  <a:gs pos="0">
                    <a:srgbClr val="808080"/>
                  </a:gs>
                  <a:gs pos="100000">
                    <a:srgbClr val="3B3B3B"/>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grpSp>
        <p:grpSp>
          <p:nvGrpSpPr>
            <p:cNvPr id="20" name="Group 262"/>
            <p:cNvGrpSpPr>
              <a:grpSpLocks/>
            </p:cNvGrpSpPr>
            <p:nvPr/>
          </p:nvGrpSpPr>
          <p:grpSpPr bwMode="auto">
            <a:xfrm>
              <a:off x="4150702" y="6159374"/>
              <a:ext cx="601640" cy="176524"/>
              <a:chOff x="7180382" y="1375614"/>
              <a:chExt cx="1462206" cy="429373"/>
            </a:xfrm>
          </p:grpSpPr>
          <p:sp>
            <p:nvSpPr>
              <p:cNvPr id="331" name="Line 37"/>
              <p:cNvSpPr>
                <a:spLocks noChangeShapeType="1"/>
              </p:cNvSpPr>
              <p:nvPr/>
            </p:nvSpPr>
            <p:spPr bwMode="auto">
              <a:xfrm>
                <a:off x="7418574" y="1461937"/>
                <a:ext cx="1223755" cy="0"/>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32" name="Line 38"/>
              <p:cNvSpPr>
                <a:spLocks noChangeShapeType="1"/>
              </p:cNvSpPr>
              <p:nvPr/>
            </p:nvSpPr>
            <p:spPr bwMode="auto">
              <a:xfrm>
                <a:off x="7318383" y="1595842"/>
                <a:ext cx="1230911" cy="3347"/>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33" name="Line 39"/>
              <p:cNvSpPr>
                <a:spLocks noChangeShapeType="1"/>
              </p:cNvSpPr>
              <p:nvPr/>
            </p:nvSpPr>
            <p:spPr bwMode="auto">
              <a:xfrm>
                <a:off x="7193144" y="1726399"/>
                <a:ext cx="1223755" cy="3349"/>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34" name="Line 40"/>
              <p:cNvSpPr>
                <a:spLocks noChangeShapeType="1"/>
              </p:cNvSpPr>
              <p:nvPr/>
            </p:nvSpPr>
            <p:spPr bwMode="auto">
              <a:xfrm flipV="1">
                <a:off x="7282601" y="1381594"/>
                <a:ext cx="440121"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35" name="Freeform 43"/>
              <p:cNvSpPr>
                <a:spLocks/>
              </p:cNvSpPr>
              <p:nvPr/>
            </p:nvSpPr>
            <p:spPr bwMode="auto">
              <a:xfrm>
                <a:off x="7536920"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36" name="Freeform 44"/>
              <p:cNvSpPr>
                <a:spLocks/>
              </p:cNvSpPr>
              <p:nvPr/>
            </p:nvSpPr>
            <p:spPr bwMode="auto">
              <a:xfrm>
                <a:off x="7989817" y="1436466"/>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37" name="Freeform 45"/>
              <p:cNvSpPr>
                <a:spLocks/>
              </p:cNvSpPr>
              <p:nvPr/>
            </p:nvSpPr>
            <p:spPr bwMode="auto">
              <a:xfrm>
                <a:off x="8385601"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38" name="Freeform 46"/>
              <p:cNvSpPr>
                <a:spLocks/>
              </p:cNvSpPr>
              <p:nvPr/>
            </p:nvSpPr>
            <p:spPr bwMode="auto">
              <a:xfrm>
                <a:off x="7409231" y="157662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39" name="Freeform 47"/>
              <p:cNvSpPr>
                <a:spLocks/>
              </p:cNvSpPr>
              <p:nvPr/>
            </p:nvSpPr>
            <p:spPr bwMode="auto">
              <a:xfrm>
                <a:off x="7831668" y="158072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40" name="Freeform 48"/>
              <p:cNvSpPr>
                <a:spLocks/>
              </p:cNvSpPr>
              <p:nvPr/>
            </p:nvSpPr>
            <p:spPr bwMode="auto">
              <a:xfrm>
                <a:off x="8254106" y="157389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41" name="Freeform 49"/>
              <p:cNvSpPr>
                <a:spLocks/>
              </p:cNvSpPr>
              <p:nvPr/>
            </p:nvSpPr>
            <p:spPr bwMode="auto">
              <a:xfrm>
                <a:off x="7330820" y="170789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42" name="Freeform 50"/>
              <p:cNvSpPr>
                <a:spLocks/>
              </p:cNvSpPr>
              <p:nvPr/>
            </p:nvSpPr>
            <p:spPr bwMode="auto">
              <a:xfrm>
                <a:off x="7726603"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43" name="Freeform 51"/>
              <p:cNvSpPr>
                <a:spLocks/>
              </p:cNvSpPr>
              <p:nvPr/>
            </p:nvSpPr>
            <p:spPr bwMode="auto">
              <a:xfrm>
                <a:off x="8122387"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44" name="Line 52"/>
              <p:cNvSpPr>
                <a:spLocks noChangeShapeType="1"/>
              </p:cNvSpPr>
              <p:nvPr/>
            </p:nvSpPr>
            <p:spPr bwMode="auto">
              <a:xfrm>
                <a:off x="7411417" y="1455242"/>
                <a:ext cx="1223755"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45" name="Line 53"/>
              <p:cNvSpPr>
                <a:spLocks noChangeShapeType="1"/>
              </p:cNvSpPr>
              <p:nvPr/>
            </p:nvSpPr>
            <p:spPr bwMode="auto">
              <a:xfrm>
                <a:off x="7304070" y="1592494"/>
                <a:ext cx="1230911"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46" name="Line 54"/>
              <p:cNvSpPr>
                <a:spLocks noChangeShapeType="1"/>
              </p:cNvSpPr>
              <p:nvPr/>
            </p:nvSpPr>
            <p:spPr bwMode="auto">
              <a:xfrm>
                <a:off x="7178831" y="1723052"/>
                <a:ext cx="1223755"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47" name="Line 55"/>
              <p:cNvSpPr>
                <a:spLocks noChangeShapeType="1"/>
              </p:cNvSpPr>
              <p:nvPr/>
            </p:nvSpPr>
            <p:spPr bwMode="auto">
              <a:xfrm flipV="1">
                <a:off x="7268288" y="1374899"/>
                <a:ext cx="43654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48" name="Line 40"/>
              <p:cNvSpPr>
                <a:spLocks noChangeShapeType="1"/>
              </p:cNvSpPr>
              <p:nvPr/>
            </p:nvSpPr>
            <p:spPr bwMode="auto">
              <a:xfrm flipV="1">
                <a:off x="7722722" y="1381594"/>
                <a:ext cx="440124"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49" name="Line 55"/>
              <p:cNvSpPr>
                <a:spLocks noChangeShapeType="1"/>
              </p:cNvSpPr>
              <p:nvPr/>
            </p:nvSpPr>
            <p:spPr bwMode="auto">
              <a:xfrm flipV="1">
                <a:off x="7708409" y="1374899"/>
                <a:ext cx="44012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50" name="Line 40"/>
              <p:cNvSpPr>
                <a:spLocks noChangeShapeType="1"/>
              </p:cNvSpPr>
              <p:nvPr/>
            </p:nvSpPr>
            <p:spPr bwMode="auto">
              <a:xfrm flipV="1">
                <a:off x="8123484" y="1381594"/>
                <a:ext cx="440124"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51" name="Line 55"/>
              <p:cNvSpPr>
                <a:spLocks noChangeShapeType="1"/>
              </p:cNvSpPr>
              <p:nvPr/>
            </p:nvSpPr>
            <p:spPr bwMode="auto">
              <a:xfrm flipV="1">
                <a:off x="8109171" y="1374899"/>
                <a:ext cx="44012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grpSp>
            <p:nvGrpSpPr>
              <p:cNvPr id="21" name="Group 261"/>
              <p:cNvGrpSpPr>
                <a:grpSpLocks/>
              </p:cNvGrpSpPr>
              <p:nvPr/>
            </p:nvGrpSpPr>
            <p:grpSpPr bwMode="auto">
              <a:xfrm>
                <a:off x="7315885" y="1426210"/>
                <a:ext cx="1245206" cy="324081"/>
                <a:chOff x="7315885" y="1426210"/>
                <a:chExt cx="1245206" cy="324081"/>
              </a:xfrm>
            </p:grpSpPr>
            <p:sp>
              <p:nvSpPr>
                <p:cNvPr id="353" name="Freeform 58"/>
                <p:cNvSpPr>
                  <a:spLocks/>
                </p:cNvSpPr>
                <p:nvPr/>
              </p:nvSpPr>
              <p:spPr bwMode="auto">
                <a:xfrm>
                  <a:off x="7521985"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54" name="Freeform 59"/>
                <p:cNvSpPr>
                  <a:spLocks/>
                </p:cNvSpPr>
                <p:nvPr/>
              </p:nvSpPr>
              <p:spPr bwMode="auto">
                <a:xfrm>
                  <a:off x="7974882" y="1426210"/>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55" name="Freeform 60"/>
                <p:cNvSpPr>
                  <a:spLocks/>
                </p:cNvSpPr>
                <p:nvPr/>
              </p:nvSpPr>
              <p:spPr bwMode="auto">
                <a:xfrm>
                  <a:off x="8370666"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56" name="Freeform 61"/>
                <p:cNvSpPr>
                  <a:spLocks/>
                </p:cNvSpPr>
                <p:nvPr/>
              </p:nvSpPr>
              <p:spPr bwMode="auto">
                <a:xfrm>
                  <a:off x="7394296" y="1571156"/>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57" name="Freeform 62"/>
                <p:cNvSpPr>
                  <a:spLocks/>
                </p:cNvSpPr>
                <p:nvPr/>
              </p:nvSpPr>
              <p:spPr bwMode="auto">
                <a:xfrm>
                  <a:off x="7816733" y="157525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58" name="Freeform 63"/>
                <p:cNvSpPr>
                  <a:spLocks/>
                </p:cNvSpPr>
                <p:nvPr/>
              </p:nvSpPr>
              <p:spPr bwMode="auto">
                <a:xfrm>
                  <a:off x="8239169" y="156842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59" name="Freeform 64"/>
                <p:cNvSpPr>
                  <a:spLocks/>
                </p:cNvSpPr>
                <p:nvPr/>
              </p:nvSpPr>
              <p:spPr bwMode="auto">
                <a:xfrm>
                  <a:off x="7315885" y="1702431"/>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60" name="Freeform 65"/>
                <p:cNvSpPr>
                  <a:spLocks/>
                </p:cNvSpPr>
                <p:nvPr/>
              </p:nvSpPr>
              <p:spPr bwMode="auto">
                <a:xfrm>
                  <a:off x="7711668"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61" name="Freeform 66"/>
                <p:cNvSpPr>
                  <a:spLocks/>
                </p:cNvSpPr>
                <p:nvPr/>
              </p:nvSpPr>
              <p:spPr bwMode="auto">
                <a:xfrm>
                  <a:off x="8107452"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grpSp>
        </p:grpSp>
      </p:grpSp>
      <p:grpSp>
        <p:nvGrpSpPr>
          <p:cNvPr id="22" name="Group 1218"/>
          <p:cNvGrpSpPr>
            <a:grpSpLocks/>
          </p:cNvGrpSpPr>
          <p:nvPr/>
        </p:nvGrpSpPr>
        <p:grpSpPr bwMode="auto">
          <a:xfrm rot="5400000">
            <a:off x="11838180" y="6382298"/>
            <a:ext cx="534569" cy="285394"/>
            <a:chOff x="4013140" y="6146693"/>
            <a:chExt cx="881908" cy="330307"/>
          </a:xfrm>
        </p:grpSpPr>
        <p:sp>
          <p:nvSpPr>
            <p:cNvPr id="370" name="Freeform 62"/>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015B8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71" name="Freeform 63"/>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666699"/>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sp>
          <p:nvSpPr>
            <p:cNvPr id="372" name="Freeform 60"/>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1096D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73" name="Freeform 61"/>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666699">
                <a:alpha val="79999"/>
              </a:srgbClr>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sp>
          <p:nvSpPr>
            <p:cNvPr id="374" name="Freeform 64"/>
            <p:cNvSpPr>
              <a:spLocks/>
            </p:cNvSpPr>
            <p:nvPr/>
          </p:nvSpPr>
          <p:spPr bwMode="auto">
            <a:xfrm>
              <a:off x="4013140"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46AFE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75" name="Freeform 65"/>
            <p:cNvSpPr>
              <a:spLocks/>
            </p:cNvSpPr>
            <p:nvPr/>
          </p:nvSpPr>
          <p:spPr bwMode="auto">
            <a:xfrm>
              <a:off x="4013140"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666699">
                <a:alpha val="59999"/>
              </a:srgbClr>
            </a:solidFill>
            <a:ln w="6350" cap="sq">
              <a:solidFill>
                <a:schemeClr val="tx1"/>
              </a:solidFill>
              <a:miter lim="800000"/>
              <a:headEnd/>
              <a:tailEnd/>
            </a:ln>
          </p:spPr>
          <p:txBody>
            <a:bodyPr/>
            <a:lstStyle/>
            <a:p>
              <a:pPr defTabSz="653110"/>
              <a:endParaRPr lang="en-US" dirty="0">
                <a:solidFill>
                  <a:schemeClr val="bg1"/>
                </a:solidFill>
                <a:latin typeface="Calibri" charset="0"/>
                <a:ea typeface="+mn-ea"/>
                <a:cs typeface="Arial" charset="0"/>
              </a:endParaRPr>
            </a:p>
          </p:txBody>
        </p:sp>
        <p:grpSp>
          <p:nvGrpSpPr>
            <p:cNvPr id="23" name="Group 264"/>
            <p:cNvGrpSpPr>
              <a:grpSpLocks/>
            </p:cNvGrpSpPr>
            <p:nvPr/>
          </p:nvGrpSpPr>
          <p:grpSpPr bwMode="auto">
            <a:xfrm>
              <a:off x="4137031" y="6361190"/>
              <a:ext cx="427098" cy="109515"/>
              <a:chOff x="4137031" y="6365866"/>
              <a:chExt cx="427098" cy="149361"/>
            </a:xfrm>
          </p:grpSpPr>
          <p:sp>
            <p:nvSpPr>
              <p:cNvPr id="409" name="Freeform 82"/>
              <p:cNvSpPr>
                <a:spLocks/>
              </p:cNvSpPr>
              <p:nvPr/>
            </p:nvSpPr>
            <p:spPr bwMode="auto">
              <a:xfrm>
                <a:off x="4137031" y="6427559"/>
                <a:ext cx="141823" cy="25976"/>
              </a:xfrm>
              <a:custGeom>
                <a:avLst/>
                <a:gdLst>
                  <a:gd name="T0" fmla="*/ 2147483647 w 87"/>
                  <a:gd name="T1" fmla="*/ 2147483647 h 16"/>
                  <a:gd name="T2" fmla="*/ 2147483647 w 87"/>
                  <a:gd name="T3" fmla="*/ 2147483647 h 16"/>
                  <a:gd name="T4" fmla="*/ 2147483647 w 87"/>
                  <a:gd name="T5" fmla="*/ 0 h 16"/>
                  <a:gd name="T6" fmla="*/ 0 w 87"/>
                  <a:gd name="T7" fmla="*/ 2147483647 h 16"/>
                  <a:gd name="T8" fmla="*/ 2147483647 w 87"/>
                  <a:gd name="T9" fmla="*/ 2147483647 h 16"/>
                  <a:gd name="T10" fmla="*/ 2147483647 w 87"/>
                  <a:gd name="T11" fmla="*/ 2147483647 h 16"/>
                  <a:gd name="T12" fmla="*/ 2147483647 w 87"/>
                  <a:gd name="T13" fmla="*/ 2147483647 h 16"/>
                  <a:gd name="T14" fmla="*/ 2147483647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87" y="7"/>
                    </a:moveTo>
                    <a:lnTo>
                      <a:pt x="23" y="7"/>
                    </a:lnTo>
                    <a:lnTo>
                      <a:pt x="23" y="0"/>
                    </a:lnTo>
                    <a:lnTo>
                      <a:pt x="0" y="9"/>
                    </a:lnTo>
                    <a:lnTo>
                      <a:pt x="23" y="16"/>
                    </a:lnTo>
                    <a:lnTo>
                      <a:pt x="23" y="11"/>
                    </a:lnTo>
                    <a:lnTo>
                      <a:pt x="87" y="11"/>
                    </a:lnTo>
                    <a:lnTo>
                      <a:pt x="87" y="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10" name="Freeform 83"/>
              <p:cNvSpPr>
                <a:spLocks/>
              </p:cNvSpPr>
              <p:nvPr/>
            </p:nvSpPr>
            <p:spPr bwMode="auto">
              <a:xfrm>
                <a:off x="4309826" y="6464899"/>
                <a:ext cx="81507" cy="50328"/>
              </a:xfrm>
              <a:custGeom>
                <a:avLst/>
                <a:gdLst>
                  <a:gd name="T0" fmla="*/ 2147483647 w 50"/>
                  <a:gd name="T1" fmla="*/ 0 h 31"/>
                  <a:gd name="T2" fmla="*/ 2147483647 w 50"/>
                  <a:gd name="T3" fmla="*/ 2147483647 h 31"/>
                  <a:gd name="T4" fmla="*/ 0 w 50"/>
                  <a:gd name="T5" fmla="*/ 2147483647 h 31"/>
                  <a:gd name="T6" fmla="*/ 2147483647 w 50"/>
                  <a:gd name="T7" fmla="*/ 2147483647 h 31"/>
                  <a:gd name="T8" fmla="*/ 2147483647 w 50"/>
                  <a:gd name="T9" fmla="*/ 2147483647 h 31"/>
                  <a:gd name="T10" fmla="*/ 2147483647 w 50"/>
                  <a:gd name="T11" fmla="*/ 2147483647 h 31"/>
                  <a:gd name="T12" fmla="*/ 2147483647 w 50"/>
                  <a:gd name="T13" fmla="*/ 0 h 31"/>
                  <a:gd name="T14" fmla="*/ 2147483647 w 50"/>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1"/>
                  <a:gd name="T26" fmla="*/ 50 w 50"/>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1">
                    <a:moveTo>
                      <a:pt x="17" y="0"/>
                    </a:moveTo>
                    <a:lnTo>
                      <a:pt x="17" y="24"/>
                    </a:lnTo>
                    <a:lnTo>
                      <a:pt x="0" y="24"/>
                    </a:lnTo>
                    <a:lnTo>
                      <a:pt x="24" y="31"/>
                    </a:lnTo>
                    <a:lnTo>
                      <a:pt x="50" y="24"/>
                    </a:lnTo>
                    <a:lnTo>
                      <a:pt x="33" y="24"/>
                    </a:lnTo>
                    <a:lnTo>
                      <a:pt x="33" y="0"/>
                    </a:lnTo>
                    <a:lnTo>
                      <a:pt x="1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11" name="Freeform 84"/>
              <p:cNvSpPr>
                <a:spLocks/>
              </p:cNvSpPr>
              <p:nvPr/>
            </p:nvSpPr>
            <p:spPr bwMode="auto">
              <a:xfrm>
                <a:off x="4309826" y="6365866"/>
                <a:ext cx="81507" cy="53575"/>
              </a:xfrm>
              <a:custGeom>
                <a:avLst/>
                <a:gdLst>
                  <a:gd name="T0" fmla="*/ 2147483647 w 50"/>
                  <a:gd name="T1" fmla="*/ 2147483647 h 33"/>
                  <a:gd name="T2" fmla="*/ 2147483647 w 50"/>
                  <a:gd name="T3" fmla="*/ 2147483647 h 33"/>
                  <a:gd name="T4" fmla="*/ 0 w 50"/>
                  <a:gd name="T5" fmla="*/ 2147483647 h 33"/>
                  <a:gd name="T6" fmla="*/ 2147483647 w 50"/>
                  <a:gd name="T7" fmla="*/ 0 h 33"/>
                  <a:gd name="T8" fmla="*/ 2147483647 w 50"/>
                  <a:gd name="T9" fmla="*/ 2147483647 h 33"/>
                  <a:gd name="T10" fmla="*/ 2147483647 w 50"/>
                  <a:gd name="T11" fmla="*/ 2147483647 h 33"/>
                  <a:gd name="T12" fmla="*/ 2147483647 w 50"/>
                  <a:gd name="T13" fmla="*/ 2147483647 h 33"/>
                  <a:gd name="T14" fmla="*/ 2147483647 w 50"/>
                  <a:gd name="T15" fmla="*/ 2147483647 h 33"/>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3"/>
                  <a:gd name="T26" fmla="*/ 50 w 50"/>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3">
                    <a:moveTo>
                      <a:pt x="17" y="33"/>
                    </a:moveTo>
                    <a:lnTo>
                      <a:pt x="17" y="9"/>
                    </a:lnTo>
                    <a:lnTo>
                      <a:pt x="0" y="9"/>
                    </a:lnTo>
                    <a:lnTo>
                      <a:pt x="24" y="0"/>
                    </a:lnTo>
                    <a:lnTo>
                      <a:pt x="50" y="9"/>
                    </a:lnTo>
                    <a:lnTo>
                      <a:pt x="33" y="9"/>
                    </a:lnTo>
                    <a:lnTo>
                      <a:pt x="33" y="33"/>
                    </a:lnTo>
                    <a:lnTo>
                      <a:pt x="17"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12" name="Freeform 85"/>
              <p:cNvSpPr>
                <a:spLocks/>
              </p:cNvSpPr>
              <p:nvPr/>
            </p:nvSpPr>
            <p:spPr bwMode="auto">
              <a:xfrm>
                <a:off x="4422306" y="6427559"/>
                <a:ext cx="141823" cy="25976"/>
              </a:xfrm>
              <a:custGeom>
                <a:avLst/>
                <a:gdLst>
                  <a:gd name="T0" fmla="*/ 0 w 87"/>
                  <a:gd name="T1" fmla="*/ 2147483647 h 16"/>
                  <a:gd name="T2" fmla="*/ 2147483647 w 87"/>
                  <a:gd name="T3" fmla="*/ 2147483647 h 16"/>
                  <a:gd name="T4" fmla="*/ 2147483647 w 87"/>
                  <a:gd name="T5" fmla="*/ 2147483647 h 16"/>
                  <a:gd name="T6" fmla="*/ 2147483647 w 87"/>
                  <a:gd name="T7" fmla="*/ 2147483647 h 16"/>
                  <a:gd name="T8" fmla="*/ 2147483647 w 87"/>
                  <a:gd name="T9" fmla="*/ 0 h 16"/>
                  <a:gd name="T10" fmla="*/ 2147483647 w 87"/>
                  <a:gd name="T11" fmla="*/ 2147483647 h 16"/>
                  <a:gd name="T12" fmla="*/ 0 w 87"/>
                  <a:gd name="T13" fmla="*/ 2147483647 h 16"/>
                  <a:gd name="T14" fmla="*/ 0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0" y="11"/>
                    </a:moveTo>
                    <a:lnTo>
                      <a:pt x="63" y="11"/>
                    </a:lnTo>
                    <a:lnTo>
                      <a:pt x="63" y="16"/>
                    </a:lnTo>
                    <a:lnTo>
                      <a:pt x="87" y="9"/>
                    </a:lnTo>
                    <a:lnTo>
                      <a:pt x="63" y="0"/>
                    </a:lnTo>
                    <a:lnTo>
                      <a:pt x="63" y="7"/>
                    </a:lnTo>
                    <a:lnTo>
                      <a:pt x="0" y="7"/>
                    </a:lnTo>
                    <a:lnTo>
                      <a:pt x="0" y="1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13" name="Freeform 86"/>
              <p:cNvSpPr>
                <a:spLocks/>
              </p:cNvSpPr>
              <p:nvPr/>
            </p:nvSpPr>
            <p:spPr bwMode="auto">
              <a:xfrm>
                <a:off x="417126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32"/>
                    </a:moveTo>
                    <a:cubicBezTo>
                      <a:pt x="84" y="34"/>
                      <a:pt x="61" y="29"/>
                      <a:pt x="38" y="20"/>
                    </a:cubicBezTo>
                    <a:cubicBezTo>
                      <a:pt x="15" y="12"/>
                      <a:pt x="0" y="4"/>
                      <a:pt x="5" y="2"/>
                    </a:cubicBezTo>
                    <a:cubicBezTo>
                      <a:pt x="10" y="0"/>
                      <a:pt x="33" y="5"/>
                      <a:pt x="56" y="14"/>
                    </a:cubicBezTo>
                    <a:cubicBezTo>
                      <a:pt x="80" y="22"/>
                      <a:pt x="94" y="30"/>
                      <a:pt x="89" y="32"/>
                    </a:cubicBezTo>
                    <a:close/>
                  </a:path>
                </a:pathLst>
              </a:custGeom>
              <a:noFill/>
              <a:ln w="63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653110"/>
                <a:endParaRPr lang="en-US" dirty="0">
                  <a:solidFill>
                    <a:schemeClr val="bg1"/>
                  </a:solidFill>
                  <a:latin typeface="Calibri" charset="0"/>
                  <a:ea typeface="+mn-ea"/>
                  <a:cs typeface="Arial" charset="0"/>
                </a:endParaRPr>
              </a:p>
            </p:txBody>
          </p:sp>
          <p:sp>
            <p:nvSpPr>
              <p:cNvPr id="414" name="Freeform 87"/>
              <p:cNvSpPr>
                <a:spLocks/>
              </p:cNvSpPr>
              <p:nvPr/>
            </p:nvSpPr>
            <p:spPr bwMode="auto">
              <a:xfrm>
                <a:off x="416800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2"/>
                    </a:moveTo>
                    <a:cubicBezTo>
                      <a:pt x="94" y="4"/>
                      <a:pt x="80" y="12"/>
                      <a:pt x="57" y="20"/>
                    </a:cubicBezTo>
                    <a:cubicBezTo>
                      <a:pt x="33" y="29"/>
                      <a:pt x="10" y="34"/>
                      <a:pt x="5" y="32"/>
                    </a:cubicBezTo>
                    <a:cubicBezTo>
                      <a:pt x="0" y="30"/>
                      <a:pt x="14" y="22"/>
                      <a:pt x="37" y="14"/>
                    </a:cubicBezTo>
                    <a:cubicBezTo>
                      <a:pt x="61" y="5"/>
                      <a:pt x="84" y="0"/>
                      <a:pt x="89" y="2"/>
                    </a:cubicBezTo>
                    <a:close/>
                  </a:path>
                </a:pathLst>
              </a:custGeom>
              <a:noFill/>
              <a:ln w="63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defTabSz="653110"/>
                <a:endParaRPr lang="en-US" dirty="0">
                  <a:solidFill>
                    <a:schemeClr val="bg1"/>
                  </a:solidFill>
                  <a:latin typeface="Calibri" charset="0"/>
                  <a:ea typeface="+mn-ea"/>
                  <a:cs typeface="Arial" charset="0"/>
                </a:endParaRPr>
              </a:p>
            </p:txBody>
          </p:sp>
          <p:sp>
            <p:nvSpPr>
              <p:cNvPr id="415" name="Freeform 88"/>
              <p:cNvSpPr>
                <a:spLocks/>
              </p:cNvSpPr>
              <p:nvPr/>
            </p:nvSpPr>
            <p:spPr bwMode="auto">
              <a:xfrm>
                <a:off x="4264182" y="6411324"/>
                <a:ext cx="169535" cy="58446"/>
              </a:xfrm>
              <a:custGeom>
                <a:avLst/>
                <a:gdLst>
                  <a:gd name="T0" fmla="*/ 2147483647 w 44"/>
                  <a:gd name="T1" fmla="*/ 2147483647 h 15"/>
                  <a:gd name="T2" fmla="*/ 2147483647 w 44"/>
                  <a:gd name="T3" fmla="*/ 2147483647 h 15"/>
                  <a:gd name="T4" fmla="*/ 2147483647 w 44"/>
                  <a:gd name="T5" fmla="*/ 2147483647 h 15"/>
                  <a:gd name="T6" fmla="*/ 2147483647 w 44"/>
                  <a:gd name="T7" fmla="*/ 2147483647 h 15"/>
                  <a:gd name="T8" fmla="*/ 2147483647 w 44"/>
                  <a:gd name="T9" fmla="*/ 2147483647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33" y="13"/>
                    </a:moveTo>
                    <a:cubicBezTo>
                      <a:pt x="42" y="11"/>
                      <a:pt x="44" y="7"/>
                      <a:pt x="38" y="4"/>
                    </a:cubicBezTo>
                    <a:cubicBezTo>
                      <a:pt x="32" y="1"/>
                      <a:pt x="20" y="0"/>
                      <a:pt x="11" y="2"/>
                    </a:cubicBezTo>
                    <a:cubicBezTo>
                      <a:pt x="2" y="4"/>
                      <a:pt x="0" y="8"/>
                      <a:pt x="6" y="12"/>
                    </a:cubicBezTo>
                    <a:cubicBezTo>
                      <a:pt x="12" y="15"/>
                      <a:pt x="25" y="15"/>
                      <a:pt x="33" y="13"/>
                    </a:cubicBezTo>
                    <a:close/>
                  </a:path>
                </a:pathLst>
              </a:custGeom>
              <a:gradFill rotWithShape="1">
                <a:gsLst>
                  <a:gs pos="0">
                    <a:srgbClr val="808080"/>
                  </a:gs>
                  <a:gs pos="100000">
                    <a:srgbClr val="3B3B3B"/>
                  </a:gs>
                </a:gsLst>
                <a:path path="rect">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grpSp>
        <p:grpSp>
          <p:nvGrpSpPr>
            <p:cNvPr id="24" name="Group 262"/>
            <p:cNvGrpSpPr>
              <a:grpSpLocks/>
            </p:cNvGrpSpPr>
            <p:nvPr/>
          </p:nvGrpSpPr>
          <p:grpSpPr bwMode="auto">
            <a:xfrm>
              <a:off x="4150702" y="6159374"/>
              <a:ext cx="601640" cy="176524"/>
              <a:chOff x="7180382" y="1375614"/>
              <a:chExt cx="1462206" cy="429373"/>
            </a:xfrm>
          </p:grpSpPr>
          <p:sp>
            <p:nvSpPr>
              <p:cNvPr id="378" name="Line 37"/>
              <p:cNvSpPr>
                <a:spLocks noChangeShapeType="1"/>
              </p:cNvSpPr>
              <p:nvPr/>
            </p:nvSpPr>
            <p:spPr bwMode="auto">
              <a:xfrm>
                <a:off x="7418574" y="1461937"/>
                <a:ext cx="1223755" cy="0"/>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79" name="Line 38"/>
              <p:cNvSpPr>
                <a:spLocks noChangeShapeType="1"/>
              </p:cNvSpPr>
              <p:nvPr/>
            </p:nvSpPr>
            <p:spPr bwMode="auto">
              <a:xfrm>
                <a:off x="7318383" y="1595842"/>
                <a:ext cx="1230911" cy="3347"/>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80" name="Line 39"/>
              <p:cNvSpPr>
                <a:spLocks noChangeShapeType="1"/>
              </p:cNvSpPr>
              <p:nvPr/>
            </p:nvSpPr>
            <p:spPr bwMode="auto">
              <a:xfrm>
                <a:off x="7193144" y="1726399"/>
                <a:ext cx="1223755" cy="3349"/>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81" name="Line 40"/>
              <p:cNvSpPr>
                <a:spLocks noChangeShapeType="1"/>
              </p:cNvSpPr>
              <p:nvPr/>
            </p:nvSpPr>
            <p:spPr bwMode="auto">
              <a:xfrm flipV="1">
                <a:off x="7282601" y="1381594"/>
                <a:ext cx="440121"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82" name="Freeform 43"/>
              <p:cNvSpPr>
                <a:spLocks/>
              </p:cNvSpPr>
              <p:nvPr/>
            </p:nvSpPr>
            <p:spPr bwMode="auto">
              <a:xfrm>
                <a:off x="7536920"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83" name="Freeform 44"/>
              <p:cNvSpPr>
                <a:spLocks/>
              </p:cNvSpPr>
              <p:nvPr/>
            </p:nvSpPr>
            <p:spPr bwMode="auto">
              <a:xfrm>
                <a:off x="7989817" y="1436466"/>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84" name="Freeform 45"/>
              <p:cNvSpPr>
                <a:spLocks/>
              </p:cNvSpPr>
              <p:nvPr/>
            </p:nvSpPr>
            <p:spPr bwMode="auto">
              <a:xfrm>
                <a:off x="8385601"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85" name="Freeform 46"/>
              <p:cNvSpPr>
                <a:spLocks/>
              </p:cNvSpPr>
              <p:nvPr/>
            </p:nvSpPr>
            <p:spPr bwMode="auto">
              <a:xfrm>
                <a:off x="7409231" y="157662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86" name="Freeform 47"/>
              <p:cNvSpPr>
                <a:spLocks/>
              </p:cNvSpPr>
              <p:nvPr/>
            </p:nvSpPr>
            <p:spPr bwMode="auto">
              <a:xfrm>
                <a:off x="7831668" y="158072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87" name="Freeform 48"/>
              <p:cNvSpPr>
                <a:spLocks/>
              </p:cNvSpPr>
              <p:nvPr/>
            </p:nvSpPr>
            <p:spPr bwMode="auto">
              <a:xfrm>
                <a:off x="8254106" y="157389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88" name="Freeform 49"/>
              <p:cNvSpPr>
                <a:spLocks/>
              </p:cNvSpPr>
              <p:nvPr/>
            </p:nvSpPr>
            <p:spPr bwMode="auto">
              <a:xfrm>
                <a:off x="7330820" y="170789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89" name="Freeform 50"/>
              <p:cNvSpPr>
                <a:spLocks/>
              </p:cNvSpPr>
              <p:nvPr/>
            </p:nvSpPr>
            <p:spPr bwMode="auto">
              <a:xfrm>
                <a:off x="7726603"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90" name="Freeform 51"/>
              <p:cNvSpPr>
                <a:spLocks/>
              </p:cNvSpPr>
              <p:nvPr/>
            </p:nvSpPr>
            <p:spPr bwMode="auto">
              <a:xfrm>
                <a:off x="8122387"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391" name="Line 52"/>
              <p:cNvSpPr>
                <a:spLocks noChangeShapeType="1"/>
              </p:cNvSpPr>
              <p:nvPr/>
            </p:nvSpPr>
            <p:spPr bwMode="auto">
              <a:xfrm>
                <a:off x="7411417" y="1455242"/>
                <a:ext cx="1223755"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92" name="Line 53"/>
              <p:cNvSpPr>
                <a:spLocks noChangeShapeType="1"/>
              </p:cNvSpPr>
              <p:nvPr/>
            </p:nvSpPr>
            <p:spPr bwMode="auto">
              <a:xfrm>
                <a:off x="7304070" y="1592494"/>
                <a:ext cx="1230911"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93" name="Line 54"/>
              <p:cNvSpPr>
                <a:spLocks noChangeShapeType="1"/>
              </p:cNvSpPr>
              <p:nvPr/>
            </p:nvSpPr>
            <p:spPr bwMode="auto">
              <a:xfrm>
                <a:off x="7178831" y="1723052"/>
                <a:ext cx="1223755" cy="0"/>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94" name="Line 55"/>
              <p:cNvSpPr>
                <a:spLocks noChangeShapeType="1"/>
              </p:cNvSpPr>
              <p:nvPr/>
            </p:nvSpPr>
            <p:spPr bwMode="auto">
              <a:xfrm flipV="1">
                <a:off x="7268288" y="1374899"/>
                <a:ext cx="43654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95" name="Line 40"/>
              <p:cNvSpPr>
                <a:spLocks noChangeShapeType="1"/>
              </p:cNvSpPr>
              <p:nvPr/>
            </p:nvSpPr>
            <p:spPr bwMode="auto">
              <a:xfrm flipV="1">
                <a:off x="7722722" y="1381594"/>
                <a:ext cx="440124"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96" name="Line 55"/>
              <p:cNvSpPr>
                <a:spLocks noChangeShapeType="1"/>
              </p:cNvSpPr>
              <p:nvPr/>
            </p:nvSpPr>
            <p:spPr bwMode="auto">
              <a:xfrm flipV="1">
                <a:off x="7708409" y="1374899"/>
                <a:ext cx="44012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97" name="Line 40"/>
              <p:cNvSpPr>
                <a:spLocks noChangeShapeType="1"/>
              </p:cNvSpPr>
              <p:nvPr/>
            </p:nvSpPr>
            <p:spPr bwMode="auto">
              <a:xfrm flipV="1">
                <a:off x="8123484" y="1381594"/>
                <a:ext cx="440124" cy="421801"/>
              </a:xfrm>
              <a:prstGeom prst="line">
                <a:avLst/>
              </a:prstGeom>
              <a:noFill/>
              <a:ln w="11">
                <a:solidFill>
                  <a:srgbClr val="000000"/>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sp>
            <p:nvSpPr>
              <p:cNvPr id="398" name="Line 55"/>
              <p:cNvSpPr>
                <a:spLocks noChangeShapeType="1"/>
              </p:cNvSpPr>
              <p:nvPr/>
            </p:nvSpPr>
            <p:spPr bwMode="auto">
              <a:xfrm flipV="1">
                <a:off x="8109171" y="1374899"/>
                <a:ext cx="440124" cy="421801"/>
              </a:xfrm>
              <a:prstGeom prst="line">
                <a:avLst/>
              </a:prstGeom>
              <a:noFill/>
              <a:ln w="11">
                <a:solidFill>
                  <a:srgbClr val="FFFFFF"/>
                </a:solidFill>
                <a:round/>
                <a:headEnd/>
                <a:tailEnd/>
              </a:ln>
              <a:extLst>
                <a:ext uri="{909E8E84-426E-40dd-AFC4-6F175D3DCCD1}">
                  <a14:hiddenFill xmlns="" xmlns:a14="http://schemas.microsoft.com/office/drawing/2010/main">
                    <a:noFill/>
                  </a14:hiddenFill>
                </a:ext>
              </a:extLst>
            </p:spPr>
            <p:txBody>
              <a:bodyPr/>
              <a:lstStyle/>
              <a:p>
                <a:pPr defTabSz="653110"/>
                <a:endParaRPr lang="en-US" dirty="0">
                  <a:solidFill>
                    <a:schemeClr val="bg1"/>
                  </a:solidFill>
                  <a:latin typeface="Arial"/>
                  <a:ea typeface="+mn-ea"/>
                  <a:cs typeface="+mn-cs"/>
                </a:endParaRPr>
              </a:p>
            </p:txBody>
          </p:sp>
          <p:grpSp>
            <p:nvGrpSpPr>
              <p:cNvPr id="25" name="Group 261"/>
              <p:cNvGrpSpPr>
                <a:grpSpLocks/>
              </p:cNvGrpSpPr>
              <p:nvPr/>
            </p:nvGrpSpPr>
            <p:grpSpPr bwMode="auto">
              <a:xfrm>
                <a:off x="7315885" y="1426210"/>
                <a:ext cx="1245206" cy="324081"/>
                <a:chOff x="7315885" y="1426210"/>
                <a:chExt cx="1245206" cy="324081"/>
              </a:xfrm>
            </p:grpSpPr>
            <p:sp>
              <p:nvSpPr>
                <p:cNvPr id="400" name="Freeform 58"/>
                <p:cNvSpPr>
                  <a:spLocks/>
                </p:cNvSpPr>
                <p:nvPr/>
              </p:nvSpPr>
              <p:spPr bwMode="auto">
                <a:xfrm>
                  <a:off x="7521985"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01" name="Freeform 59"/>
                <p:cNvSpPr>
                  <a:spLocks/>
                </p:cNvSpPr>
                <p:nvPr/>
              </p:nvSpPr>
              <p:spPr bwMode="auto">
                <a:xfrm>
                  <a:off x="7974882" y="1426210"/>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02" name="Freeform 60"/>
                <p:cNvSpPr>
                  <a:spLocks/>
                </p:cNvSpPr>
                <p:nvPr/>
              </p:nvSpPr>
              <p:spPr bwMode="auto">
                <a:xfrm>
                  <a:off x="8370666"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03" name="Freeform 61"/>
                <p:cNvSpPr>
                  <a:spLocks/>
                </p:cNvSpPr>
                <p:nvPr/>
              </p:nvSpPr>
              <p:spPr bwMode="auto">
                <a:xfrm>
                  <a:off x="7394296" y="1571156"/>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04" name="Freeform 62"/>
                <p:cNvSpPr>
                  <a:spLocks/>
                </p:cNvSpPr>
                <p:nvPr/>
              </p:nvSpPr>
              <p:spPr bwMode="auto">
                <a:xfrm>
                  <a:off x="7816733" y="157525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05" name="Freeform 63"/>
                <p:cNvSpPr>
                  <a:spLocks/>
                </p:cNvSpPr>
                <p:nvPr/>
              </p:nvSpPr>
              <p:spPr bwMode="auto">
                <a:xfrm>
                  <a:off x="8239169" y="156842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06" name="Freeform 64"/>
                <p:cNvSpPr>
                  <a:spLocks/>
                </p:cNvSpPr>
                <p:nvPr/>
              </p:nvSpPr>
              <p:spPr bwMode="auto">
                <a:xfrm>
                  <a:off x="7315885" y="1702431"/>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07" name="Freeform 65"/>
                <p:cNvSpPr>
                  <a:spLocks/>
                </p:cNvSpPr>
                <p:nvPr/>
              </p:nvSpPr>
              <p:spPr bwMode="auto">
                <a:xfrm>
                  <a:off x="7711668"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sp>
              <p:nvSpPr>
                <p:cNvPr id="408" name="Freeform 66"/>
                <p:cNvSpPr>
                  <a:spLocks/>
                </p:cNvSpPr>
                <p:nvPr/>
              </p:nvSpPr>
              <p:spPr bwMode="auto">
                <a:xfrm>
                  <a:off x="8107452"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653110"/>
                  <a:endParaRPr lang="en-US" dirty="0">
                    <a:solidFill>
                      <a:schemeClr val="bg1"/>
                    </a:solidFill>
                    <a:latin typeface="Calibri" charset="0"/>
                    <a:ea typeface="+mn-ea"/>
                    <a:cs typeface="Arial" charset="0"/>
                  </a:endParaRPr>
                </a:p>
              </p:txBody>
            </p:sp>
          </p:grpSp>
        </p:grpSp>
      </p:grpSp>
      <p:grpSp>
        <p:nvGrpSpPr>
          <p:cNvPr id="26" name="Group 415"/>
          <p:cNvGrpSpPr/>
          <p:nvPr/>
        </p:nvGrpSpPr>
        <p:grpSpPr>
          <a:xfrm>
            <a:off x="12652273" y="4361627"/>
            <a:ext cx="219125" cy="1666048"/>
            <a:chOff x="6911178" y="4174405"/>
            <a:chExt cx="161738" cy="1012007"/>
          </a:xfrm>
        </p:grpSpPr>
        <p:sp>
          <p:nvSpPr>
            <p:cNvPr id="417" name="Line 316"/>
            <p:cNvSpPr>
              <a:spLocks noChangeShapeType="1"/>
            </p:cNvSpPr>
            <p:nvPr/>
          </p:nvSpPr>
          <p:spPr bwMode="auto">
            <a:xfrm flipV="1">
              <a:off x="6911178" y="4174405"/>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18" name="Line 316"/>
            <p:cNvSpPr>
              <a:spLocks noChangeShapeType="1"/>
            </p:cNvSpPr>
            <p:nvPr/>
          </p:nvSpPr>
          <p:spPr bwMode="auto">
            <a:xfrm flipV="1">
              <a:off x="6963970" y="4177381"/>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19" name="Line 316"/>
            <p:cNvSpPr>
              <a:spLocks noChangeShapeType="1"/>
            </p:cNvSpPr>
            <p:nvPr/>
          </p:nvSpPr>
          <p:spPr bwMode="auto">
            <a:xfrm flipV="1">
              <a:off x="7013774" y="4178548"/>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20" name="Line 316"/>
            <p:cNvSpPr>
              <a:spLocks noChangeShapeType="1"/>
            </p:cNvSpPr>
            <p:nvPr/>
          </p:nvSpPr>
          <p:spPr bwMode="auto">
            <a:xfrm flipV="1">
              <a:off x="7066566" y="4181524"/>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grpSp>
      <p:grpSp>
        <p:nvGrpSpPr>
          <p:cNvPr id="27" name="Group 420"/>
          <p:cNvGrpSpPr/>
          <p:nvPr/>
        </p:nvGrpSpPr>
        <p:grpSpPr>
          <a:xfrm>
            <a:off x="13139109" y="4365714"/>
            <a:ext cx="201504" cy="2205228"/>
            <a:chOff x="6911178" y="4174405"/>
            <a:chExt cx="161738" cy="1012007"/>
          </a:xfrm>
        </p:grpSpPr>
        <p:sp>
          <p:nvSpPr>
            <p:cNvPr id="422" name="Line 316"/>
            <p:cNvSpPr>
              <a:spLocks noChangeShapeType="1"/>
            </p:cNvSpPr>
            <p:nvPr/>
          </p:nvSpPr>
          <p:spPr bwMode="auto">
            <a:xfrm flipV="1">
              <a:off x="6911178" y="4174405"/>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23" name="Line 316"/>
            <p:cNvSpPr>
              <a:spLocks noChangeShapeType="1"/>
            </p:cNvSpPr>
            <p:nvPr/>
          </p:nvSpPr>
          <p:spPr bwMode="auto">
            <a:xfrm flipV="1">
              <a:off x="6963970" y="4177381"/>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24" name="Line 316"/>
            <p:cNvSpPr>
              <a:spLocks noChangeShapeType="1"/>
            </p:cNvSpPr>
            <p:nvPr/>
          </p:nvSpPr>
          <p:spPr bwMode="auto">
            <a:xfrm flipV="1">
              <a:off x="7013774" y="4178548"/>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25" name="Line 316"/>
            <p:cNvSpPr>
              <a:spLocks noChangeShapeType="1"/>
            </p:cNvSpPr>
            <p:nvPr/>
          </p:nvSpPr>
          <p:spPr bwMode="auto">
            <a:xfrm flipV="1">
              <a:off x="7066566" y="4181524"/>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grpSp>
      <p:grpSp>
        <p:nvGrpSpPr>
          <p:cNvPr id="28" name="Group 425"/>
          <p:cNvGrpSpPr/>
          <p:nvPr/>
        </p:nvGrpSpPr>
        <p:grpSpPr>
          <a:xfrm>
            <a:off x="9767491" y="4339128"/>
            <a:ext cx="201504" cy="2205228"/>
            <a:chOff x="6911178" y="4174405"/>
            <a:chExt cx="161738" cy="1012007"/>
          </a:xfrm>
        </p:grpSpPr>
        <p:sp>
          <p:nvSpPr>
            <p:cNvPr id="427" name="Line 316"/>
            <p:cNvSpPr>
              <a:spLocks noChangeShapeType="1"/>
            </p:cNvSpPr>
            <p:nvPr/>
          </p:nvSpPr>
          <p:spPr bwMode="auto">
            <a:xfrm flipV="1">
              <a:off x="6911178" y="4174405"/>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28" name="Line 316"/>
            <p:cNvSpPr>
              <a:spLocks noChangeShapeType="1"/>
            </p:cNvSpPr>
            <p:nvPr/>
          </p:nvSpPr>
          <p:spPr bwMode="auto">
            <a:xfrm flipV="1">
              <a:off x="6963970" y="4177381"/>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29" name="Line 316"/>
            <p:cNvSpPr>
              <a:spLocks noChangeShapeType="1"/>
            </p:cNvSpPr>
            <p:nvPr/>
          </p:nvSpPr>
          <p:spPr bwMode="auto">
            <a:xfrm flipV="1">
              <a:off x="7013774" y="4178548"/>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30" name="Line 316"/>
            <p:cNvSpPr>
              <a:spLocks noChangeShapeType="1"/>
            </p:cNvSpPr>
            <p:nvPr/>
          </p:nvSpPr>
          <p:spPr bwMode="auto">
            <a:xfrm flipV="1">
              <a:off x="7066566" y="4181524"/>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grpSp>
      <p:grpSp>
        <p:nvGrpSpPr>
          <p:cNvPr id="29" name="Group 430"/>
          <p:cNvGrpSpPr/>
          <p:nvPr/>
        </p:nvGrpSpPr>
        <p:grpSpPr>
          <a:xfrm>
            <a:off x="10113969" y="4341070"/>
            <a:ext cx="209125" cy="1686605"/>
            <a:chOff x="6911178" y="4174405"/>
            <a:chExt cx="161738" cy="1012007"/>
          </a:xfrm>
        </p:grpSpPr>
        <p:sp>
          <p:nvSpPr>
            <p:cNvPr id="432" name="Line 316"/>
            <p:cNvSpPr>
              <a:spLocks noChangeShapeType="1"/>
            </p:cNvSpPr>
            <p:nvPr/>
          </p:nvSpPr>
          <p:spPr bwMode="auto">
            <a:xfrm flipV="1">
              <a:off x="6911178" y="4174405"/>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33" name="Line 316"/>
            <p:cNvSpPr>
              <a:spLocks noChangeShapeType="1"/>
            </p:cNvSpPr>
            <p:nvPr/>
          </p:nvSpPr>
          <p:spPr bwMode="auto">
            <a:xfrm flipV="1">
              <a:off x="6963970" y="4177381"/>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34" name="Line 316"/>
            <p:cNvSpPr>
              <a:spLocks noChangeShapeType="1"/>
            </p:cNvSpPr>
            <p:nvPr/>
          </p:nvSpPr>
          <p:spPr bwMode="auto">
            <a:xfrm flipV="1">
              <a:off x="7013774" y="4178548"/>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35" name="Line 316"/>
            <p:cNvSpPr>
              <a:spLocks noChangeShapeType="1"/>
            </p:cNvSpPr>
            <p:nvPr/>
          </p:nvSpPr>
          <p:spPr bwMode="auto">
            <a:xfrm flipV="1">
              <a:off x="7066566" y="4181524"/>
              <a:ext cx="6350"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grpSp>
      <p:grpSp>
        <p:nvGrpSpPr>
          <p:cNvPr id="30" name="Group 435"/>
          <p:cNvGrpSpPr/>
          <p:nvPr/>
        </p:nvGrpSpPr>
        <p:grpSpPr>
          <a:xfrm rot="5400000">
            <a:off x="12439743" y="5579054"/>
            <a:ext cx="124812" cy="718467"/>
            <a:chOff x="6911680" y="4174405"/>
            <a:chExt cx="161236" cy="1012007"/>
          </a:xfrm>
        </p:grpSpPr>
        <p:sp>
          <p:nvSpPr>
            <p:cNvPr id="437" name="Line 316"/>
            <p:cNvSpPr>
              <a:spLocks noChangeShapeType="1"/>
            </p:cNvSpPr>
            <p:nvPr/>
          </p:nvSpPr>
          <p:spPr bwMode="auto">
            <a:xfrm flipV="1">
              <a:off x="6911680" y="4174405"/>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38" name="Line 316"/>
            <p:cNvSpPr>
              <a:spLocks noChangeShapeType="1"/>
            </p:cNvSpPr>
            <p:nvPr/>
          </p:nvSpPr>
          <p:spPr bwMode="auto">
            <a:xfrm flipV="1">
              <a:off x="6964488" y="4177381"/>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39" name="Line 316"/>
            <p:cNvSpPr>
              <a:spLocks noChangeShapeType="1"/>
            </p:cNvSpPr>
            <p:nvPr/>
          </p:nvSpPr>
          <p:spPr bwMode="auto">
            <a:xfrm flipV="1">
              <a:off x="7014281" y="4178549"/>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40" name="Line 316"/>
            <p:cNvSpPr>
              <a:spLocks noChangeShapeType="1"/>
            </p:cNvSpPr>
            <p:nvPr/>
          </p:nvSpPr>
          <p:spPr bwMode="auto">
            <a:xfrm flipV="1">
              <a:off x="7066565" y="4181524"/>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grpSp>
      <p:grpSp>
        <p:nvGrpSpPr>
          <p:cNvPr id="31" name="Group 440"/>
          <p:cNvGrpSpPr/>
          <p:nvPr/>
        </p:nvGrpSpPr>
        <p:grpSpPr>
          <a:xfrm rot="5400000">
            <a:off x="10347176" y="5627571"/>
            <a:ext cx="136348" cy="640419"/>
            <a:chOff x="6911680" y="4174405"/>
            <a:chExt cx="161236" cy="1012007"/>
          </a:xfrm>
        </p:grpSpPr>
        <p:sp>
          <p:nvSpPr>
            <p:cNvPr id="442" name="Line 316"/>
            <p:cNvSpPr>
              <a:spLocks noChangeShapeType="1"/>
            </p:cNvSpPr>
            <p:nvPr/>
          </p:nvSpPr>
          <p:spPr bwMode="auto">
            <a:xfrm flipV="1">
              <a:off x="6911680" y="4174405"/>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43" name="Line 316"/>
            <p:cNvSpPr>
              <a:spLocks noChangeShapeType="1"/>
            </p:cNvSpPr>
            <p:nvPr/>
          </p:nvSpPr>
          <p:spPr bwMode="auto">
            <a:xfrm flipV="1">
              <a:off x="6964488" y="4177381"/>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44" name="Line 316"/>
            <p:cNvSpPr>
              <a:spLocks noChangeShapeType="1"/>
            </p:cNvSpPr>
            <p:nvPr/>
          </p:nvSpPr>
          <p:spPr bwMode="auto">
            <a:xfrm flipV="1">
              <a:off x="7014281" y="4178549"/>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45" name="Line 316"/>
            <p:cNvSpPr>
              <a:spLocks noChangeShapeType="1"/>
            </p:cNvSpPr>
            <p:nvPr/>
          </p:nvSpPr>
          <p:spPr bwMode="auto">
            <a:xfrm flipV="1">
              <a:off x="7066565" y="4181524"/>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grpSp>
      <p:grpSp>
        <p:nvGrpSpPr>
          <p:cNvPr id="160" name="Group 445"/>
          <p:cNvGrpSpPr/>
          <p:nvPr/>
        </p:nvGrpSpPr>
        <p:grpSpPr>
          <a:xfrm rot="5400000">
            <a:off x="12653116" y="5913649"/>
            <a:ext cx="148532" cy="1194090"/>
            <a:chOff x="6911680" y="4174405"/>
            <a:chExt cx="161236" cy="1012007"/>
          </a:xfrm>
        </p:grpSpPr>
        <p:sp>
          <p:nvSpPr>
            <p:cNvPr id="447" name="Line 316"/>
            <p:cNvSpPr>
              <a:spLocks noChangeShapeType="1"/>
            </p:cNvSpPr>
            <p:nvPr/>
          </p:nvSpPr>
          <p:spPr bwMode="auto">
            <a:xfrm flipV="1">
              <a:off x="6911680" y="4174405"/>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48" name="Line 316"/>
            <p:cNvSpPr>
              <a:spLocks noChangeShapeType="1"/>
            </p:cNvSpPr>
            <p:nvPr/>
          </p:nvSpPr>
          <p:spPr bwMode="auto">
            <a:xfrm flipV="1">
              <a:off x="6964488" y="4177381"/>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49" name="Line 316"/>
            <p:cNvSpPr>
              <a:spLocks noChangeShapeType="1"/>
            </p:cNvSpPr>
            <p:nvPr/>
          </p:nvSpPr>
          <p:spPr bwMode="auto">
            <a:xfrm flipV="1">
              <a:off x="7014281" y="4178549"/>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50" name="Line 316"/>
            <p:cNvSpPr>
              <a:spLocks noChangeShapeType="1"/>
            </p:cNvSpPr>
            <p:nvPr/>
          </p:nvSpPr>
          <p:spPr bwMode="auto">
            <a:xfrm flipV="1">
              <a:off x="7066565" y="4181524"/>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grpSp>
      <p:grpSp>
        <p:nvGrpSpPr>
          <p:cNvPr id="161" name="Group 450"/>
          <p:cNvGrpSpPr/>
          <p:nvPr/>
        </p:nvGrpSpPr>
        <p:grpSpPr>
          <a:xfrm rot="5400000">
            <a:off x="10145693" y="6011580"/>
            <a:ext cx="129740" cy="896741"/>
            <a:chOff x="6911680" y="4174405"/>
            <a:chExt cx="161236" cy="1012007"/>
          </a:xfrm>
        </p:grpSpPr>
        <p:sp>
          <p:nvSpPr>
            <p:cNvPr id="452" name="Line 316"/>
            <p:cNvSpPr>
              <a:spLocks noChangeShapeType="1"/>
            </p:cNvSpPr>
            <p:nvPr/>
          </p:nvSpPr>
          <p:spPr bwMode="auto">
            <a:xfrm flipV="1">
              <a:off x="6911680" y="4174405"/>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53" name="Line 316"/>
            <p:cNvSpPr>
              <a:spLocks noChangeShapeType="1"/>
            </p:cNvSpPr>
            <p:nvPr/>
          </p:nvSpPr>
          <p:spPr bwMode="auto">
            <a:xfrm flipV="1">
              <a:off x="6964488" y="4177381"/>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54" name="Line 316"/>
            <p:cNvSpPr>
              <a:spLocks noChangeShapeType="1"/>
            </p:cNvSpPr>
            <p:nvPr/>
          </p:nvSpPr>
          <p:spPr bwMode="auto">
            <a:xfrm flipV="1">
              <a:off x="7014281" y="4178549"/>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sp>
          <p:nvSpPr>
            <p:cNvPr id="455" name="Line 316"/>
            <p:cNvSpPr>
              <a:spLocks noChangeShapeType="1"/>
            </p:cNvSpPr>
            <p:nvPr/>
          </p:nvSpPr>
          <p:spPr bwMode="auto">
            <a:xfrm flipV="1">
              <a:off x="7066565" y="4181524"/>
              <a:ext cx="6351" cy="10048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lIns="82124" tIns="41061" rIns="82124" bIns="41061" anchor="ctr">
              <a:spAutoFit/>
            </a:bodyPr>
            <a:lstStyle/>
            <a:p>
              <a:pPr defTabSz="653110"/>
              <a:endParaRPr lang="en-US" dirty="0">
                <a:solidFill>
                  <a:schemeClr val="bg1"/>
                </a:solidFill>
                <a:latin typeface="Arial"/>
                <a:ea typeface="+mn-ea"/>
                <a:cs typeface="+mn-cs"/>
              </a:endParaRPr>
            </a:p>
          </p:txBody>
        </p:sp>
      </p:grpSp>
      <p:sp>
        <p:nvSpPr>
          <p:cNvPr id="456" name="Oval 848"/>
          <p:cNvSpPr>
            <a:spLocks noChangeArrowheads="1"/>
          </p:cNvSpPr>
          <p:nvPr/>
        </p:nvSpPr>
        <p:spPr bwMode="auto">
          <a:xfrm rot="16200000">
            <a:off x="12706431" y="4918088"/>
            <a:ext cx="126329" cy="729204"/>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square" lIns="117314" tIns="58656" rIns="117314" bIns="58656" anchor="ctr">
            <a:spAutoFit/>
          </a:bodyPr>
          <a:lstStyle/>
          <a:p>
            <a:pPr defTabSz="1163353"/>
            <a:endParaRPr lang="en-US" dirty="0">
              <a:solidFill>
                <a:schemeClr val="bg1"/>
              </a:solidFill>
              <a:latin typeface="Arial"/>
              <a:ea typeface="+mn-ea"/>
              <a:cs typeface="+mn-cs"/>
            </a:endParaRPr>
          </a:p>
        </p:txBody>
      </p:sp>
      <p:sp>
        <p:nvSpPr>
          <p:cNvPr id="457" name="Oval 848"/>
          <p:cNvSpPr>
            <a:spLocks noChangeArrowheads="1"/>
          </p:cNvSpPr>
          <p:nvPr/>
        </p:nvSpPr>
        <p:spPr bwMode="auto">
          <a:xfrm rot="16200000">
            <a:off x="10183855" y="4883198"/>
            <a:ext cx="126329" cy="729204"/>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square" lIns="117314" tIns="58656" rIns="117314" bIns="58656" anchor="ctr">
            <a:spAutoFit/>
          </a:bodyPr>
          <a:lstStyle/>
          <a:p>
            <a:pPr defTabSz="1163353"/>
            <a:endParaRPr lang="en-US" dirty="0">
              <a:solidFill>
                <a:schemeClr val="bg1"/>
              </a:solidFill>
              <a:latin typeface="Arial"/>
              <a:ea typeface="+mn-ea"/>
              <a:cs typeface="+mn-cs"/>
            </a:endParaRPr>
          </a:p>
        </p:txBody>
      </p:sp>
      <p:sp>
        <p:nvSpPr>
          <p:cNvPr id="458" name="Oval 848"/>
          <p:cNvSpPr>
            <a:spLocks noChangeArrowheads="1"/>
          </p:cNvSpPr>
          <p:nvPr/>
        </p:nvSpPr>
        <p:spPr bwMode="auto">
          <a:xfrm rot="16200000">
            <a:off x="9813159" y="4485768"/>
            <a:ext cx="126329" cy="729204"/>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square" lIns="117314" tIns="58656" rIns="117314" bIns="58656" anchor="ctr">
            <a:spAutoFit/>
          </a:bodyPr>
          <a:lstStyle/>
          <a:p>
            <a:pPr defTabSz="1163353"/>
            <a:endParaRPr lang="en-US" dirty="0">
              <a:solidFill>
                <a:schemeClr val="bg1"/>
              </a:solidFill>
              <a:latin typeface="Arial"/>
              <a:ea typeface="+mn-ea"/>
              <a:cs typeface="+mn-cs"/>
            </a:endParaRPr>
          </a:p>
        </p:txBody>
      </p:sp>
      <p:sp>
        <p:nvSpPr>
          <p:cNvPr id="460" name="TextBox 459"/>
          <p:cNvSpPr txBox="1"/>
          <p:nvPr/>
        </p:nvSpPr>
        <p:spPr>
          <a:xfrm>
            <a:off x="735345" y="1352531"/>
            <a:ext cx="8233563" cy="6301279"/>
          </a:xfrm>
          <a:prstGeom prst="rect">
            <a:avLst/>
          </a:prstGeom>
          <a:noFill/>
        </p:spPr>
        <p:txBody>
          <a:bodyPr wrap="square" lIns="130622" tIns="65311" rIns="130622" bIns="65311" rtlCol="0">
            <a:spAutoFit/>
          </a:bodyPr>
          <a:lstStyle/>
          <a:p>
            <a:pPr marL="408194" indent="-408194" defTabSz="653110">
              <a:lnSpc>
                <a:spcPct val="95000"/>
              </a:lnSpc>
              <a:spcBef>
                <a:spcPts val="2114"/>
              </a:spcBef>
              <a:buClr>
                <a:schemeClr val="tx2"/>
              </a:buClr>
              <a:buSzPct val="90000"/>
              <a:buFont typeface="Arial"/>
              <a:buChar char="•"/>
            </a:pPr>
            <a:r>
              <a:rPr lang="en-US" dirty="0" smtClean="0">
                <a:solidFill>
                  <a:schemeClr val="bg1"/>
                </a:solidFill>
              </a:rPr>
              <a:t>B22 extends </a:t>
            </a:r>
            <a:r>
              <a:rPr lang="en-US" dirty="0">
                <a:solidFill>
                  <a:schemeClr val="bg1"/>
                </a:solidFill>
              </a:rPr>
              <a:t>FEX connectivity into the </a:t>
            </a:r>
            <a:r>
              <a:rPr lang="en-US" dirty="0" smtClean="0">
                <a:solidFill>
                  <a:schemeClr val="bg1"/>
                </a:solidFill>
              </a:rPr>
              <a:t>HP </a:t>
            </a:r>
            <a:r>
              <a:rPr lang="en-US" dirty="0">
                <a:solidFill>
                  <a:schemeClr val="bg1"/>
                </a:solidFill>
              </a:rPr>
              <a:t>blade chassis </a:t>
            </a:r>
          </a:p>
          <a:p>
            <a:pPr marL="408194" indent="-408194" defTabSz="653110">
              <a:lnSpc>
                <a:spcPct val="95000"/>
              </a:lnSpc>
              <a:spcBef>
                <a:spcPts val="2114"/>
              </a:spcBef>
              <a:buClr>
                <a:schemeClr val="tx2"/>
              </a:buClr>
              <a:buSzPct val="90000"/>
              <a:buFont typeface="Arial"/>
              <a:buChar char="•"/>
            </a:pPr>
            <a:r>
              <a:rPr lang="en-US" dirty="0">
                <a:solidFill>
                  <a:schemeClr val="bg1"/>
                </a:solidFill>
              </a:rPr>
              <a:t>Cisco Nexus 5000 Switch is a single management point for all the blade </a:t>
            </a:r>
            <a:r>
              <a:rPr lang="en-US" dirty="0" smtClean="0">
                <a:solidFill>
                  <a:schemeClr val="bg1"/>
                </a:solidFill>
              </a:rPr>
              <a:t>chassis    </a:t>
            </a:r>
            <a:r>
              <a:rPr lang="en-US" dirty="0">
                <a:solidFill>
                  <a:schemeClr val="bg1"/>
                </a:solidFill>
              </a:rPr>
              <a:t>I/O modules</a:t>
            </a:r>
          </a:p>
          <a:p>
            <a:pPr marL="408194" indent="-408194" defTabSz="653110">
              <a:lnSpc>
                <a:spcPct val="95000"/>
              </a:lnSpc>
              <a:spcBef>
                <a:spcPts val="2114"/>
              </a:spcBef>
              <a:buClr>
                <a:schemeClr val="tx2"/>
              </a:buClr>
              <a:buSzPct val="90000"/>
              <a:buFont typeface="Arial"/>
              <a:buChar char="•"/>
            </a:pPr>
            <a:r>
              <a:rPr lang="en-US" dirty="0" smtClean="0">
                <a:solidFill>
                  <a:schemeClr val="bg1"/>
                </a:solidFill>
              </a:rPr>
              <a:t>66</a:t>
            </a:r>
            <a:r>
              <a:rPr lang="en-US" dirty="0">
                <a:solidFill>
                  <a:schemeClr val="bg1"/>
                </a:solidFill>
              </a:rPr>
              <a:t>% decrease in blade management points*</a:t>
            </a:r>
          </a:p>
          <a:p>
            <a:pPr marL="408194" indent="-408194" defTabSz="653110">
              <a:lnSpc>
                <a:spcPct val="95000"/>
              </a:lnSpc>
              <a:spcBef>
                <a:spcPts val="2114"/>
              </a:spcBef>
              <a:buClr>
                <a:schemeClr val="tx2"/>
              </a:buClr>
              <a:buSzPct val="90000"/>
              <a:buFont typeface="Arial"/>
              <a:buChar char="•"/>
            </a:pPr>
            <a:r>
              <a:rPr lang="en-US" dirty="0">
                <a:solidFill>
                  <a:schemeClr val="bg1"/>
                </a:solidFill>
              </a:rPr>
              <a:t>Blade &amp; rack networking consistency</a:t>
            </a:r>
          </a:p>
          <a:p>
            <a:pPr marL="408194" indent="-408194" defTabSz="1163353">
              <a:lnSpc>
                <a:spcPct val="95000"/>
              </a:lnSpc>
              <a:spcBef>
                <a:spcPct val="50000"/>
              </a:spcBef>
              <a:buClr>
                <a:schemeClr val="tx2"/>
              </a:buClr>
              <a:buFont typeface="Arial"/>
              <a:buChar char="•"/>
              <a:defRPr/>
            </a:pPr>
            <a:r>
              <a:rPr lang="en-US" dirty="0">
                <a:solidFill>
                  <a:schemeClr val="bg1"/>
                </a:solidFill>
              </a:rPr>
              <a:t>Interoperable with Nexus 2000 Fabric Extenders in the same Nexus parent </a:t>
            </a:r>
            <a:r>
              <a:rPr lang="en-US" dirty="0" smtClean="0">
                <a:solidFill>
                  <a:schemeClr val="bg1"/>
                </a:solidFill>
              </a:rPr>
              <a:t>switch</a:t>
            </a:r>
          </a:p>
          <a:p>
            <a:pPr marL="408194" indent="-408194" defTabSz="1163353">
              <a:lnSpc>
                <a:spcPct val="95000"/>
              </a:lnSpc>
              <a:spcBef>
                <a:spcPct val="50000"/>
              </a:spcBef>
              <a:buClr>
                <a:schemeClr val="tx2"/>
              </a:buClr>
              <a:buFont typeface="Arial"/>
              <a:buChar char="•"/>
              <a:defRPr/>
            </a:pPr>
            <a:r>
              <a:rPr lang="en-US" dirty="0">
                <a:solidFill>
                  <a:schemeClr val="bg1"/>
                </a:solidFill>
              </a:rPr>
              <a:t>End-to-end FCoE </a:t>
            </a:r>
            <a:r>
              <a:rPr lang="en-US" dirty="0" smtClean="0">
                <a:solidFill>
                  <a:schemeClr val="bg1"/>
                </a:solidFill>
              </a:rPr>
              <a:t>support</a:t>
            </a:r>
          </a:p>
          <a:p>
            <a:pPr marL="408194" indent="-408194" defTabSz="1163353">
              <a:lnSpc>
                <a:spcPct val="95000"/>
              </a:lnSpc>
              <a:spcBef>
                <a:spcPct val="50000"/>
              </a:spcBef>
              <a:buClr>
                <a:schemeClr val="tx2"/>
              </a:buClr>
              <a:buFont typeface="Arial"/>
              <a:buChar char="•"/>
              <a:defRPr/>
            </a:pPr>
            <a:r>
              <a:rPr lang="en-US" dirty="0" smtClean="0">
                <a:solidFill>
                  <a:schemeClr val="bg1"/>
                </a:solidFill>
              </a:rPr>
              <a:t>Support for 1G &amp; 10G, LOM and </a:t>
            </a:r>
            <a:r>
              <a:rPr lang="en-US" dirty="0" err="1" smtClean="0">
                <a:solidFill>
                  <a:schemeClr val="bg1"/>
                </a:solidFill>
              </a:rPr>
              <a:t>Mez</a:t>
            </a:r>
            <a:endParaRPr lang="en-US" dirty="0">
              <a:solidFill>
                <a:schemeClr val="bg1"/>
              </a:solidFill>
            </a:endParaRPr>
          </a:p>
          <a:p>
            <a:pPr marL="408194" indent="-408194" defTabSz="1163353">
              <a:lnSpc>
                <a:spcPct val="95000"/>
              </a:lnSpc>
              <a:spcBef>
                <a:spcPct val="50000"/>
              </a:spcBef>
              <a:buClr>
                <a:schemeClr val="tx2"/>
              </a:buClr>
              <a:buFont typeface="Arial"/>
              <a:buChar char="•"/>
              <a:defRPr/>
            </a:pPr>
            <a:r>
              <a:rPr lang="en-US" dirty="0" smtClean="0">
                <a:solidFill>
                  <a:schemeClr val="bg1"/>
                </a:solidFill>
              </a:rPr>
              <a:t>Dell supports Pass-Thru as an alternative option to directly attaching Blade Servers to FEX ports</a:t>
            </a:r>
            <a:endParaRPr lang="en-US" dirty="0">
              <a:solidFill>
                <a:schemeClr val="bg1"/>
              </a:solidFill>
            </a:endParaRPr>
          </a:p>
        </p:txBody>
      </p:sp>
      <p:sp>
        <p:nvSpPr>
          <p:cNvPr id="461" name="TextBox 460"/>
          <p:cNvSpPr txBox="1"/>
          <p:nvPr/>
        </p:nvSpPr>
        <p:spPr>
          <a:xfrm>
            <a:off x="10000764" y="2799659"/>
            <a:ext cx="3884165" cy="747451"/>
          </a:xfrm>
          <a:prstGeom prst="rect">
            <a:avLst/>
          </a:prstGeom>
          <a:noFill/>
        </p:spPr>
        <p:txBody>
          <a:bodyPr wrap="square" lIns="130622" tIns="65311" rIns="130622" bIns="65311" rtlCol="0">
            <a:spAutoFit/>
          </a:bodyPr>
          <a:lstStyle/>
          <a:p>
            <a:pPr algn="ctr" rtl="0"/>
            <a:r>
              <a:rPr lang="en-US" sz="2000" dirty="0">
                <a:solidFill>
                  <a:schemeClr val="bg1"/>
                </a:solidFill>
                <a:latin typeface="Arial"/>
              </a:rPr>
              <a:t>Cisco Nexus B22 Series Blade FEX</a:t>
            </a:r>
          </a:p>
        </p:txBody>
      </p:sp>
      <p:pic>
        <p:nvPicPr>
          <p:cNvPr id="462" name="Picture 461" descr="CiscoFabrExtendrBladeSys_LF.png"/>
          <p:cNvPicPr>
            <a:picLocks noChangeAspect="1"/>
          </p:cNvPicPr>
          <p:nvPr/>
        </p:nvPicPr>
        <p:blipFill rotWithShape="1">
          <a:blip r:embed="rId5" cstate="print">
            <a:extLst>
              <a:ext uri="{BEBA8EAE-BF5A-486C-A8C5-ECC9F3942E4B}">
                <a14:imgProps xmlns="" xmlns:a14="http://schemas.microsoft.com/office/drawing/2010/main">
                  <a14:imgLayer r:embed="rId6">
                    <a14:imgEffect>
                      <a14:backgroundRemoval t="4644" b="77399" l="2917" r="97222"/>
                    </a14:imgEffect>
                  </a14:imgLayer>
                </a14:imgProps>
              </a:ext>
              <a:ext uri="{28A0092B-C50C-407E-A947-70E740481C1C}">
                <a14:useLocalDpi xmlns="" xmlns:a14="http://schemas.microsoft.com/office/drawing/2010/main" val="0"/>
              </a:ext>
            </a:extLst>
          </a:blip>
          <a:srcRect l="2916" t="10372" r="3055" b="30805"/>
          <a:stretch/>
        </p:blipFill>
        <p:spPr>
          <a:xfrm>
            <a:off x="9968996" y="1737360"/>
            <a:ext cx="4078661" cy="858508"/>
          </a:xfrm>
          <a:prstGeom prst="rect">
            <a:avLst/>
          </a:prstGeom>
        </p:spPr>
      </p:pic>
      <p:sp>
        <p:nvSpPr>
          <p:cNvPr id="463" name="Title 1"/>
          <p:cNvSpPr txBox="1">
            <a:spLocks/>
          </p:cNvSpPr>
          <p:nvPr/>
        </p:nvSpPr>
        <p:spPr>
          <a:xfrm>
            <a:off x="674945" y="365760"/>
            <a:ext cx="13032739" cy="1005840"/>
          </a:xfrm>
          <a:prstGeom prst="rect">
            <a:avLst/>
          </a:prstGeom>
        </p:spPr>
        <p:txBody>
          <a:bodyPr vert="horz" lIns="117560" tIns="65311" rIns="117560" bIns="65311" rtlCol="0" anchor="b" anchorCtr="0">
            <a:noAutofit/>
          </a:bodyPr>
          <a:lstStyle>
            <a:lvl1pPr algn="l" defTabSz="914400" rtl="0" eaLnBrk="1" latinLnBrk="0" hangingPunct="1">
              <a:lnSpc>
                <a:spcPct val="80000"/>
              </a:lnSpc>
              <a:spcBef>
                <a:spcPct val="0"/>
              </a:spcBef>
              <a:buNone/>
              <a:defRPr lang="en-US" sz="3600" b="0" kern="1200" spc="0" baseline="0">
                <a:gradFill>
                  <a:gsLst>
                    <a:gs pos="0">
                      <a:schemeClr val="tx1"/>
                    </a:gs>
                    <a:gs pos="44000">
                      <a:srgbClr val="01BBBB"/>
                    </a:gs>
                    <a:gs pos="100000">
                      <a:schemeClr val="accent4"/>
                    </a:gs>
                  </a:gsLst>
                  <a:lin ang="4800000" scaled="0"/>
                </a:gradFill>
                <a:latin typeface="+mj-lt"/>
                <a:ea typeface="+mj-ea"/>
                <a:cs typeface="+mj-cs"/>
              </a:defRPr>
            </a:lvl1pPr>
          </a:lstStyle>
          <a:p>
            <a:r>
              <a:rPr lang="en-US" sz="5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ea typeface="ＭＳ Ｐゴシック" charset="0"/>
                <a:cs typeface="ＭＳ Ｐゴシック" charset="0"/>
              </a:rPr>
              <a:t>DC Design </a:t>
            </a:r>
            <a:r>
              <a:rPr lang="en-US" sz="5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ea typeface="ＭＳ Ｐゴシック" charset="0"/>
                <a:cs typeface="ＭＳ Ｐゴシック" charset="0"/>
              </a:rPr>
              <a:t>Details – Blade Chassis</a:t>
            </a:r>
            <a:r>
              <a:rPr lang="en-US" sz="5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ea typeface="ＭＳ Ｐゴシック" charset="0"/>
                <a:cs typeface="ＭＳ Ｐゴシック" charset="0"/>
              </a:rPr>
              <a:t/>
            </a:r>
            <a:br>
              <a:rPr lang="en-US" sz="5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ea typeface="ＭＳ Ｐゴシック" charset="0"/>
                <a:cs typeface="ＭＳ Ｐゴシック" charset="0"/>
              </a:rPr>
            </a:br>
            <a:r>
              <a:rPr lang="en-US" sz="4000" dirty="0" smtClean="0">
                <a:solidFill>
                  <a:srgbClr val="0096D6"/>
                </a:solidFill>
              </a:rPr>
              <a:t>Nexus </a:t>
            </a:r>
            <a:r>
              <a:rPr lang="en-US" sz="4000" dirty="0">
                <a:solidFill>
                  <a:srgbClr val="0096D6"/>
                </a:solidFill>
              </a:rPr>
              <a:t>B22 Series Fabric Extender</a:t>
            </a:r>
            <a:endParaRPr lang="en-US" sz="5700" dirty="0">
              <a:solidFill>
                <a:srgbClr val="0096D6"/>
              </a:solidFill>
            </a:endParaRPr>
          </a:p>
        </p:txBody>
      </p:sp>
    </p:spTree>
    <p:extLst>
      <p:ext uri="{BB962C8B-B14F-4D97-AF65-F5344CB8AC3E}">
        <p14:creationId xmlns="" xmlns:p14="http://schemas.microsoft.com/office/powerpoint/2010/main" val="2569058735"/>
      </p:ext>
    </p:extLst>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Line 12"/>
          <p:cNvSpPr>
            <a:spLocks noChangeShapeType="1"/>
          </p:cNvSpPr>
          <p:nvPr/>
        </p:nvSpPr>
        <p:spPr bwMode="auto">
          <a:xfrm flipV="1">
            <a:off x="8257541" y="4291966"/>
            <a:ext cx="0" cy="914400"/>
          </a:xfrm>
          <a:prstGeom prst="line">
            <a:avLst/>
          </a:prstGeom>
          <a:noFill/>
          <a:ln w="38100">
            <a:solidFill>
              <a:schemeClr val="hlink"/>
            </a:solidFill>
            <a:round/>
            <a:headEnd type="none" w="sm" len="sm"/>
            <a:tailEnd type="none" w="sm" len="sm"/>
          </a:ln>
          <a:effectLst>
            <a:outerShdw dist="35921" dir="2700000" algn="ctr" rotWithShape="0">
              <a:srgbClr val="E97A1C"/>
            </a:outerShdw>
          </a:effectLst>
        </p:spPr>
        <p:txBody>
          <a:bodyPr wrap="none" lIns="130622" tIns="65311" rIns="130622" bIns="65311" anchor="ctr"/>
          <a:lstStyle/>
          <a:p>
            <a:pPr>
              <a:defRPr/>
            </a:pPr>
            <a:endParaRPr lang="en-US">
              <a:latin typeface="Arial" charset="0"/>
              <a:ea typeface="ＭＳ Ｐゴシック" charset="-128"/>
            </a:endParaRPr>
          </a:p>
        </p:txBody>
      </p:sp>
      <p:sp>
        <p:nvSpPr>
          <p:cNvPr id="80" name="Line 11"/>
          <p:cNvSpPr>
            <a:spLocks noChangeShapeType="1"/>
          </p:cNvSpPr>
          <p:nvPr/>
        </p:nvSpPr>
        <p:spPr bwMode="auto">
          <a:xfrm flipH="1" flipV="1">
            <a:off x="9039861" y="4274820"/>
            <a:ext cx="2700019" cy="1030606"/>
          </a:xfrm>
          <a:prstGeom prst="line">
            <a:avLst/>
          </a:prstGeom>
          <a:noFill/>
          <a:ln w="38100">
            <a:solidFill>
              <a:schemeClr val="hlink"/>
            </a:solidFill>
            <a:round/>
            <a:headEnd type="none" w="sm" len="sm"/>
            <a:tailEnd type="none" w="sm" len="sm"/>
          </a:ln>
          <a:effectLst>
            <a:outerShdw dist="45791" dir="3378596" algn="ctr" rotWithShape="0">
              <a:srgbClr val="E97A1C"/>
            </a:outerShdw>
          </a:effectLst>
        </p:spPr>
        <p:txBody>
          <a:bodyPr wrap="none" lIns="130622" tIns="65311" rIns="130622" bIns="65311" anchor="ctr"/>
          <a:lstStyle/>
          <a:p>
            <a:pPr>
              <a:defRPr/>
            </a:pPr>
            <a:endParaRPr lang="en-US">
              <a:latin typeface="Arial" charset="0"/>
              <a:ea typeface="ＭＳ Ｐゴシック" charset="-128"/>
            </a:endParaRPr>
          </a:p>
        </p:txBody>
      </p:sp>
      <p:sp>
        <p:nvSpPr>
          <p:cNvPr id="81" name="Line 17"/>
          <p:cNvSpPr>
            <a:spLocks noChangeShapeType="1"/>
          </p:cNvSpPr>
          <p:nvPr/>
        </p:nvSpPr>
        <p:spPr bwMode="auto">
          <a:xfrm flipV="1">
            <a:off x="12771120" y="4112896"/>
            <a:ext cx="0" cy="1097280"/>
          </a:xfrm>
          <a:prstGeom prst="line">
            <a:avLst/>
          </a:prstGeom>
          <a:noFill/>
          <a:ln w="38100">
            <a:solidFill>
              <a:schemeClr val="hlink"/>
            </a:solidFill>
            <a:round/>
            <a:headEnd type="none" w="sm" len="sm"/>
            <a:tailEnd type="none" w="sm" len="sm"/>
          </a:ln>
          <a:effectLst>
            <a:outerShdw dist="35921" dir="2700000" algn="ctr" rotWithShape="0">
              <a:srgbClr val="E97A1C"/>
            </a:outerShdw>
          </a:effectLst>
        </p:spPr>
        <p:txBody>
          <a:bodyPr wrap="none" lIns="130622" tIns="65311" rIns="130622" bIns="65311" anchor="ctr"/>
          <a:lstStyle/>
          <a:p>
            <a:pPr>
              <a:defRPr/>
            </a:pPr>
            <a:endParaRPr lang="en-US">
              <a:latin typeface="Arial" charset="0"/>
              <a:ea typeface="ＭＳ Ｐゴシック" charset="-128"/>
            </a:endParaRPr>
          </a:p>
        </p:txBody>
      </p:sp>
      <p:sp>
        <p:nvSpPr>
          <p:cNvPr id="106501" name="Rectangle 2"/>
          <p:cNvSpPr txBox="1">
            <a:spLocks noChangeArrowheads="1"/>
          </p:cNvSpPr>
          <p:nvPr/>
        </p:nvSpPr>
        <p:spPr bwMode="auto">
          <a:xfrm>
            <a:off x="302028" y="365761"/>
            <a:ext cx="13655040" cy="796290"/>
          </a:xfrm>
          <a:prstGeom prst="rect">
            <a:avLst/>
          </a:prstGeom>
          <a:noFill/>
          <a:ln w="9525">
            <a:noFill/>
            <a:miter lim="800000"/>
            <a:headEnd/>
            <a:tailEnd/>
          </a:ln>
        </p:spPr>
        <p:txBody>
          <a:bodyPr lIns="117314" tIns="58656" rIns="117314" bIns="58656" anchor="b"/>
          <a:lstStyle/>
          <a:p>
            <a:pPr defTabSz="1163353"/>
            <a:r>
              <a:rPr lang="en-US" sz="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Blade Center Supported Unified Topology</a:t>
            </a:r>
          </a:p>
        </p:txBody>
      </p:sp>
      <p:sp>
        <p:nvSpPr>
          <p:cNvPr id="106502" name="TextBox 74"/>
          <p:cNvSpPr txBox="1">
            <a:spLocks noChangeArrowheads="1"/>
          </p:cNvSpPr>
          <p:nvPr/>
        </p:nvSpPr>
        <p:spPr bwMode="auto">
          <a:xfrm>
            <a:off x="231142" y="1423036"/>
            <a:ext cx="6639560" cy="6472095"/>
          </a:xfrm>
          <a:prstGeom prst="rect">
            <a:avLst/>
          </a:prstGeom>
          <a:noFill/>
          <a:ln w="9525">
            <a:noFill/>
            <a:miter lim="800000"/>
            <a:headEnd/>
            <a:tailEnd/>
          </a:ln>
        </p:spPr>
        <p:txBody>
          <a:bodyPr lIns="130622" tIns="65311" rIns="130622" bIns="65311">
            <a:spAutoFit/>
          </a:bodyPr>
          <a:lstStyle/>
          <a:p>
            <a:r>
              <a:rPr lang="en-US" b="1" dirty="0">
                <a:solidFill>
                  <a:srgbClr val="00B0F0"/>
                </a:solidFill>
              </a:rPr>
              <a:t>Typical Unified Topology</a:t>
            </a:r>
          </a:p>
          <a:p>
            <a:pPr>
              <a:buFont typeface="Arial" pitchFamily="34" charset="0"/>
              <a:buChar char="•"/>
            </a:pPr>
            <a:r>
              <a:rPr lang="en-US" dirty="0">
                <a:solidFill>
                  <a:schemeClr val="bg1"/>
                </a:solidFill>
              </a:rPr>
              <a:t> </a:t>
            </a:r>
            <a:r>
              <a:rPr lang="en-US" sz="2300" dirty="0">
                <a:solidFill>
                  <a:schemeClr val="bg1"/>
                </a:solidFill>
              </a:rPr>
              <a:t>Provides Unified I/O from the blade server</a:t>
            </a:r>
          </a:p>
          <a:p>
            <a:pPr>
              <a:buFont typeface="Arial" pitchFamily="34" charset="0"/>
              <a:buChar char="•"/>
            </a:pPr>
            <a:r>
              <a:rPr lang="en-US" sz="2300" dirty="0">
                <a:solidFill>
                  <a:schemeClr val="bg1"/>
                </a:solidFill>
              </a:rPr>
              <a:t> </a:t>
            </a:r>
            <a:r>
              <a:rPr lang="en-US" sz="2300" dirty="0" err="1">
                <a:solidFill>
                  <a:schemeClr val="bg1"/>
                </a:solidFill>
              </a:rPr>
              <a:t>FCoE</a:t>
            </a:r>
            <a:r>
              <a:rPr lang="en-US" sz="2300" dirty="0">
                <a:solidFill>
                  <a:schemeClr val="bg1"/>
                </a:solidFill>
              </a:rPr>
              <a:t> perspective, still preserves dual Fabric environment</a:t>
            </a:r>
          </a:p>
          <a:p>
            <a:pPr>
              <a:buFont typeface="Arial" pitchFamily="34" charset="0"/>
              <a:buChar char="•"/>
            </a:pPr>
            <a:r>
              <a:rPr lang="en-US" sz="2300" dirty="0">
                <a:solidFill>
                  <a:schemeClr val="bg1"/>
                </a:solidFill>
              </a:rPr>
              <a:t> LAN </a:t>
            </a:r>
            <a:r>
              <a:rPr lang="en-US" sz="2300" dirty="0" err="1">
                <a:solidFill>
                  <a:schemeClr val="bg1"/>
                </a:solidFill>
              </a:rPr>
              <a:t>admins</a:t>
            </a:r>
            <a:r>
              <a:rPr lang="en-US" sz="2300" dirty="0">
                <a:solidFill>
                  <a:schemeClr val="bg1"/>
                </a:solidFill>
              </a:rPr>
              <a:t> still manage device as another network switch</a:t>
            </a:r>
          </a:p>
          <a:p>
            <a:pPr>
              <a:buFont typeface="Arial" pitchFamily="34" charset="0"/>
              <a:buChar char="•"/>
            </a:pPr>
            <a:r>
              <a:rPr lang="en-US" sz="2300" dirty="0">
                <a:solidFill>
                  <a:schemeClr val="bg1"/>
                </a:solidFill>
              </a:rPr>
              <a:t> SAN </a:t>
            </a:r>
            <a:r>
              <a:rPr lang="en-US" sz="2300" dirty="0" err="1">
                <a:solidFill>
                  <a:schemeClr val="bg1"/>
                </a:solidFill>
              </a:rPr>
              <a:t>admins</a:t>
            </a:r>
            <a:r>
              <a:rPr lang="en-US" sz="2300" dirty="0">
                <a:solidFill>
                  <a:schemeClr val="bg1"/>
                </a:solidFill>
              </a:rPr>
              <a:t> manage the fabric with normal SAN tools</a:t>
            </a:r>
          </a:p>
          <a:p>
            <a:endParaRPr lang="en-US" dirty="0">
              <a:solidFill>
                <a:schemeClr val="bg1"/>
              </a:solidFill>
            </a:endParaRPr>
          </a:p>
          <a:p>
            <a:r>
              <a:rPr lang="en-US" b="1" dirty="0">
                <a:solidFill>
                  <a:srgbClr val="00B0F0"/>
                </a:solidFill>
              </a:rPr>
              <a:t>Hardware Requirements</a:t>
            </a:r>
          </a:p>
          <a:p>
            <a:pPr>
              <a:buFont typeface="Arial" pitchFamily="34" charset="0"/>
              <a:buChar char="•"/>
            </a:pPr>
            <a:r>
              <a:rPr lang="en-US" sz="2300" dirty="0">
                <a:solidFill>
                  <a:schemeClr val="bg1"/>
                </a:solidFill>
              </a:rPr>
              <a:t> Nexus 4000 (aka Eckhart)</a:t>
            </a:r>
          </a:p>
          <a:p>
            <a:pPr>
              <a:buFont typeface="Arial" pitchFamily="34" charset="0"/>
              <a:buChar char="•"/>
            </a:pPr>
            <a:r>
              <a:rPr lang="en-US" sz="2300" dirty="0">
                <a:solidFill>
                  <a:schemeClr val="bg1"/>
                </a:solidFill>
              </a:rPr>
              <a:t> </a:t>
            </a:r>
            <a:r>
              <a:rPr lang="en-US" sz="2300" dirty="0" err="1">
                <a:solidFill>
                  <a:schemeClr val="bg1"/>
                </a:solidFill>
              </a:rPr>
              <a:t>FCoE</a:t>
            </a:r>
            <a:r>
              <a:rPr lang="en-US" sz="2300" dirty="0">
                <a:solidFill>
                  <a:schemeClr val="bg1"/>
                </a:solidFill>
              </a:rPr>
              <a:t> Switch (Nexus </a:t>
            </a:r>
            <a:r>
              <a:rPr lang="en-US" sz="2300" dirty="0" err="1">
                <a:solidFill>
                  <a:schemeClr val="bg1"/>
                </a:solidFill>
              </a:rPr>
              <a:t>5K</a:t>
            </a:r>
            <a:r>
              <a:rPr lang="en-US" sz="2300" dirty="0">
                <a:solidFill>
                  <a:schemeClr val="bg1"/>
                </a:solidFill>
              </a:rPr>
              <a:t> or Brocade </a:t>
            </a:r>
            <a:r>
              <a:rPr lang="en-US" sz="2300" dirty="0" err="1">
                <a:solidFill>
                  <a:schemeClr val="bg1"/>
                </a:solidFill>
              </a:rPr>
              <a:t>8K</a:t>
            </a:r>
            <a:r>
              <a:rPr lang="en-US" sz="2300" dirty="0">
                <a:solidFill>
                  <a:schemeClr val="bg1"/>
                </a:solidFill>
              </a:rPr>
              <a:t>)</a:t>
            </a:r>
          </a:p>
          <a:p>
            <a:endParaRPr lang="en-US" dirty="0">
              <a:solidFill>
                <a:schemeClr val="bg1"/>
              </a:solidFill>
            </a:endParaRPr>
          </a:p>
          <a:p>
            <a:r>
              <a:rPr lang="en-US" b="1" dirty="0">
                <a:solidFill>
                  <a:srgbClr val="00B0F0"/>
                </a:solidFill>
              </a:rPr>
              <a:t>Software Requirements</a:t>
            </a:r>
          </a:p>
          <a:p>
            <a:pPr>
              <a:buFont typeface="Arial" pitchFamily="34" charset="0"/>
              <a:buChar char="•"/>
            </a:pPr>
            <a:r>
              <a:rPr lang="en-US" sz="2300" dirty="0">
                <a:solidFill>
                  <a:schemeClr val="bg1"/>
                </a:solidFill>
              </a:rPr>
              <a:t> Nexus 4000 – Release version X</a:t>
            </a:r>
          </a:p>
          <a:p>
            <a:pPr>
              <a:buFont typeface="Arial" pitchFamily="34" charset="0"/>
              <a:buChar char="•"/>
            </a:pPr>
            <a:r>
              <a:rPr lang="en-US" sz="2300" dirty="0">
                <a:solidFill>
                  <a:schemeClr val="bg1"/>
                </a:solidFill>
              </a:rPr>
              <a:t> Nexus 5000 – </a:t>
            </a:r>
            <a:r>
              <a:rPr lang="en-US" sz="2300" dirty="0" err="1">
                <a:solidFill>
                  <a:schemeClr val="bg1"/>
                </a:solidFill>
              </a:rPr>
              <a:t>NX</a:t>
            </a:r>
            <a:r>
              <a:rPr lang="en-US" sz="2300" dirty="0">
                <a:solidFill>
                  <a:schemeClr val="bg1"/>
                </a:solidFill>
              </a:rPr>
              <a:t>-OS 4.1(3)</a:t>
            </a:r>
            <a:r>
              <a:rPr lang="en-US" sz="2300" dirty="0" err="1">
                <a:solidFill>
                  <a:schemeClr val="bg1"/>
                </a:solidFill>
              </a:rPr>
              <a:t>N1</a:t>
            </a:r>
            <a:r>
              <a:rPr lang="en-US" sz="2300" dirty="0">
                <a:solidFill>
                  <a:schemeClr val="bg1"/>
                </a:solidFill>
              </a:rPr>
              <a:t>(1)</a:t>
            </a:r>
          </a:p>
          <a:p>
            <a:endParaRPr lang="en-US" dirty="0">
              <a:solidFill>
                <a:schemeClr val="bg1"/>
              </a:solidFill>
            </a:endParaRPr>
          </a:p>
        </p:txBody>
      </p:sp>
      <p:sp>
        <p:nvSpPr>
          <p:cNvPr id="36" name="Line 15"/>
          <p:cNvSpPr>
            <a:spLocks noChangeShapeType="1"/>
          </p:cNvSpPr>
          <p:nvPr/>
        </p:nvSpPr>
        <p:spPr bwMode="auto">
          <a:xfrm flipV="1">
            <a:off x="9230361" y="4194811"/>
            <a:ext cx="2321560" cy="986790"/>
          </a:xfrm>
          <a:prstGeom prst="line">
            <a:avLst/>
          </a:prstGeom>
          <a:noFill/>
          <a:ln w="38100">
            <a:solidFill>
              <a:schemeClr val="hlink"/>
            </a:solidFill>
            <a:round/>
            <a:headEnd type="none" w="sm" len="sm"/>
            <a:tailEnd type="none" w="sm" len="sm"/>
          </a:ln>
          <a:effectLst>
            <a:outerShdw dist="35921" dir="2700000" algn="ctr" rotWithShape="0">
              <a:srgbClr val="E97A1C"/>
            </a:outerShdw>
          </a:effectLst>
        </p:spPr>
        <p:txBody>
          <a:bodyPr wrap="none" lIns="130622" tIns="65311" rIns="130622" bIns="65311" anchor="ctr"/>
          <a:lstStyle/>
          <a:p>
            <a:pPr>
              <a:defRPr/>
            </a:pPr>
            <a:endParaRPr lang="en-US">
              <a:latin typeface="Arial" charset="0"/>
              <a:ea typeface="ＭＳ Ｐゴシック" charset="-128"/>
            </a:endParaRPr>
          </a:p>
        </p:txBody>
      </p:sp>
      <p:sp>
        <p:nvSpPr>
          <p:cNvPr id="32" name="Line 11"/>
          <p:cNvSpPr>
            <a:spLocks noChangeShapeType="1"/>
          </p:cNvSpPr>
          <p:nvPr/>
        </p:nvSpPr>
        <p:spPr bwMode="auto">
          <a:xfrm flipH="1" flipV="1">
            <a:off x="9123681" y="4164330"/>
            <a:ext cx="2700021" cy="1030606"/>
          </a:xfrm>
          <a:prstGeom prst="line">
            <a:avLst/>
          </a:prstGeom>
          <a:noFill/>
          <a:ln w="38100">
            <a:solidFill>
              <a:schemeClr val="hlink"/>
            </a:solidFill>
            <a:round/>
            <a:headEnd type="none" w="sm" len="sm"/>
            <a:tailEnd type="none" w="sm" len="sm"/>
          </a:ln>
          <a:effectLst>
            <a:outerShdw dist="45791" dir="3378596" algn="ctr" rotWithShape="0">
              <a:srgbClr val="E97A1C"/>
            </a:outerShdw>
          </a:effectLst>
        </p:spPr>
        <p:txBody>
          <a:bodyPr wrap="none" lIns="130622" tIns="65311" rIns="130622" bIns="65311" anchor="ctr"/>
          <a:lstStyle/>
          <a:p>
            <a:pPr>
              <a:defRPr/>
            </a:pPr>
            <a:endParaRPr lang="en-US">
              <a:latin typeface="Arial" charset="0"/>
              <a:ea typeface="ＭＳ Ｐゴシック" charset="-128"/>
            </a:endParaRPr>
          </a:p>
        </p:txBody>
      </p:sp>
      <p:sp>
        <p:nvSpPr>
          <p:cNvPr id="33" name="Line 12"/>
          <p:cNvSpPr>
            <a:spLocks noChangeShapeType="1"/>
          </p:cNvSpPr>
          <p:nvPr/>
        </p:nvSpPr>
        <p:spPr bwMode="auto">
          <a:xfrm flipV="1">
            <a:off x="8440421" y="4240530"/>
            <a:ext cx="0" cy="914400"/>
          </a:xfrm>
          <a:prstGeom prst="line">
            <a:avLst/>
          </a:prstGeom>
          <a:noFill/>
          <a:ln w="38100">
            <a:solidFill>
              <a:schemeClr val="hlink"/>
            </a:solidFill>
            <a:round/>
            <a:headEnd type="none" w="sm" len="sm"/>
            <a:tailEnd type="none" w="sm" len="sm"/>
          </a:ln>
          <a:effectLst>
            <a:outerShdw dist="35921" dir="2700000" algn="ctr" rotWithShape="0">
              <a:srgbClr val="E97A1C"/>
            </a:outerShdw>
          </a:effectLst>
        </p:spPr>
        <p:txBody>
          <a:bodyPr wrap="none" lIns="130622" tIns="65311" rIns="130622" bIns="65311" anchor="ctr"/>
          <a:lstStyle/>
          <a:p>
            <a:pPr>
              <a:defRPr/>
            </a:pPr>
            <a:endParaRPr lang="en-US">
              <a:latin typeface="Arial" charset="0"/>
              <a:ea typeface="ＭＳ Ｐゴシック" charset="-128"/>
            </a:endParaRPr>
          </a:p>
        </p:txBody>
      </p:sp>
      <p:sp>
        <p:nvSpPr>
          <p:cNvPr id="106506" name="Line 13"/>
          <p:cNvSpPr>
            <a:spLocks noChangeShapeType="1"/>
          </p:cNvSpPr>
          <p:nvPr/>
        </p:nvSpPr>
        <p:spPr bwMode="auto">
          <a:xfrm flipH="1" flipV="1">
            <a:off x="9032240" y="2274570"/>
            <a:ext cx="134621" cy="1613536"/>
          </a:xfrm>
          <a:prstGeom prst="line">
            <a:avLst/>
          </a:prstGeom>
          <a:noFill/>
          <a:ln w="38100">
            <a:solidFill>
              <a:schemeClr val="accent1"/>
            </a:solidFill>
            <a:round/>
            <a:headEnd type="none" w="sm" len="sm"/>
            <a:tailEnd type="none" w="sm" len="sm"/>
          </a:ln>
        </p:spPr>
        <p:txBody>
          <a:bodyPr wrap="none" lIns="130622" tIns="65311" rIns="130622" bIns="65311" anchor="ctr"/>
          <a:lstStyle/>
          <a:p>
            <a:endParaRPr lang="en-US"/>
          </a:p>
        </p:txBody>
      </p:sp>
      <p:sp>
        <p:nvSpPr>
          <p:cNvPr id="106507" name="Line 14"/>
          <p:cNvSpPr>
            <a:spLocks noChangeShapeType="1"/>
          </p:cNvSpPr>
          <p:nvPr/>
        </p:nvSpPr>
        <p:spPr bwMode="auto">
          <a:xfrm flipH="1" flipV="1">
            <a:off x="8069581" y="2242186"/>
            <a:ext cx="853440" cy="1645920"/>
          </a:xfrm>
          <a:prstGeom prst="line">
            <a:avLst/>
          </a:prstGeom>
          <a:noFill/>
          <a:ln w="38100">
            <a:solidFill>
              <a:schemeClr val="accent1"/>
            </a:solidFill>
            <a:round/>
            <a:headEnd/>
            <a:tailEnd/>
          </a:ln>
        </p:spPr>
        <p:txBody>
          <a:bodyPr lIns="117314" tIns="58656" rIns="117314" bIns="58656" anchor="ctr">
            <a:spAutoFit/>
          </a:bodyPr>
          <a:lstStyle/>
          <a:p>
            <a:endParaRPr lang="en-US"/>
          </a:p>
        </p:txBody>
      </p:sp>
      <p:sp>
        <p:nvSpPr>
          <p:cNvPr id="106508" name="Line 16"/>
          <p:cNvSpPr>
            <a:spLocks noChangeShapeType="1"/>
          </p:cNvSpPr>
          <p:nvPr/>
        </p:nvSpPr>
        <p:spPr bwMode="auto">
          <a:xfrm flipV="1">
            <a:off x="11971021" y="2274570"/>
            <a:ext cx="607059" cy="1613536"/>
          </a:xfrm>
          <a:prstGeom prst="line">
            <a:avLst/>
          </a:prstGeom>
          <a:noFill/>
          <a:ln w="38100">
            <a:solidFill>
              <a:srgbClr val="E97A1C"/>
            </a:solidFill>
            <a:round/>
            <a:headEnd/>
            <a:tailEnd/>
          </a:ln>
        </p:spPr>
        <p:txBody>
          <a:bodyPr lIns="117314" tIns="58656" rIns="117314" bIns="58656" anchor="ctr">
            <a:spAutoFit/>
          </a:bodyPr>
          <a:lstStyle/>
          <a:p>
            <a:endParaRPr lang="en-US"/>
          </a:p>
        </p:txBody>
      </p:sp>
      <p:sp>
        <p:nvSpPr>
          <p:cNvPr id="38" name="Line 17"/>
          <p:cNvSpPr>
            <a:spLocks noChangeShapeType="1"/>
          </p:cNvSpPr>
          <p:nvPr/>
        </p:nvSpPr>
        <p:spPr bwMode="auto">
          <a:xfrm flipV="1">
            <a:off x="12565381" y="4191000"/>
            <a:ext cx="0" cy="1097280"/>
          </a:xfrm>
          <a:prstGeom prst="line">
            <a:avLst/>
          </a:prstGeom>
          <a:noFill/>
          <a:ln w="38100">
            <a:solidFill>
              <a:schemeClr val="hlink"/>
            </a:solidFill>
            <a:round/>
            <a:headEnd type="none" w="sm" len="sm"/>
            <a:tailEnd type="none" w="sm" len="sm"/>
          </a:ln>
          <a:effectLst>
            <a:outerShdw dist="35921" dir="2700000" algn="ctr" rotWithShape="0">
              <a:srgbClr val="E97A1C"/>
            </a:outerShdw>
          </a:effectLst>
        </p:spPr>
        <p:txBody>
          <a:bodyPr wrap="none" lIns="130622" tIns="65311" rIns="130622" bIns="65311" anchor="ctr"/>
          <a:lstStyle/>
          <a:p>
            <a:pPr>
              <a:defRPr/>
            </a:pPr>
            <a:endParaRPr lang="en-US">
              <a:latin typeface="Arial" charset="0"/>
              <a:ea typeface="ＭＳ Ｐゴシック" charset="-128"/>
            </a:endParaRPr>
          </a:p>
        </p:txBody>
      </p:sp>
      <p:sp>
        <p:nvSpPr>
          <p:cNvPr id="106510" name="Line 18"/>
          <p:cNvSpPr>
            <a:spLocks noChangeShapeType="1"/>
          </p:cNvSpPr>
          <p:nvPr/>
        </p:nvSpPr>
        <p:spPr bwMode="auto">
          <a:xfrm flipH="1" flipV="1">
            <a:off x="9022080" y="2274570"/>
            <a:ext cx="2827021" cy="1613536"/>
          </a:xfrm>
          <a:prstGeom prst="line">
            <a:avLst/>
          </a:prstGeom>
          <a:noFill/>
          <a:ln w="38100">
            <a:solidFill>
              <a:schemeClr val="accent1"/>
            </a:solidFill>
            <a:round/>
            <a:headEnd/>
            <a:tailEnd/>
          </a:ln>
        </p:spPr>
        <p:txBody>
          <a:bodyPr lIns="117314" tIns="58656" rIns="117314" bIns="58656" anchor="ctr">
            <a:spAutoFit/>
          </a:bodyPr>
          <a:lstStyle/>
          <a:p>
            <a:endParaRPr lang="en-US"/>
          </a:p>
        </p:txBody>
      </p:sp>
      <p:sp>
        <p:nvSpPr>
          <p:cNvPr id="106511" name="Line 19"/>
          <p:cNvSpPr>
            <a:spLocks noChangeShapeType="1"/>
          </p:cNvSpPr>
          <p:nvPr/>
        </p:nvSpPr>
        <p:spPr bwMode="auto">
          <a:xfrm flipV="1">
            <a:off x="9410701" y="2274570"/>
            <a:ext cx="1582419" cy="1613536"/>
          </a:xfrm>
          <a:prstGeom prst="line">
            <a:avLst/>
          </a:prstGeom>
          <a:noFill/>
          <a:ln w="38100">
            <a:solidFill>
              <a:srgbClr val="E97A1C"/>
            </a:solidFill>
            <a:round/>
            <a:headEnd type="none" w="sm" len="sm"/>
            <a:tailEnd type="none" w="sm" len="sm"/>
          </a:ln>
        </p:spPr>
        <p:txBody>
          <a:bodyPr wrap="none" lIns="130622" tIns="65311" rIns="130622" bIns="65311" anchor="ctr"/>
          <a:lstStyle/>
          <a:p>
            <a:endParaRPr lang="en-US"/>
          </a:p>
        </p:txBody>
      </p:sp>
      <p:sp>
        <p:nvSpPr>
          <p:cNvPr id="106512" name="Line 20"/>
          <p:cNvSpPr>
            <a:spLocks noChangeShapeType="1"/>
          </p:cNvSpPr>
          <p:nvPr/>
        </p:nvSpPr>
        <p:spPr bwMode="auto">
          <a:xfrm flipH="1" flipV="1">
            <a:off x="8191502" y="2333626"/>
            <a:ext cx="3477259" cy="1628774"/>
          </a:xfrm>
          <a:prstGeom prst="line">
            <a:avLst/>
          </a:prstGeom>
          <a:noFill/>
          <a:ln w="38100">
            <a:solidFill>
              <a:schemeClr val="accent1"/>
            </a:solidFill>
            <a:round/>
            <a:headEnd/>
            <a:tailEnd/>
          </a:ln>
        </p:spPr>
        <p:txBody>
          <a:bodyPr lIns="117314" tIns="58656" rIns="117314" bIns="58656" anchor="ctr">
            <a:spAutoFit/>
          </a:bodyPr>
          <a:lstStyle/>
          <a:p>
            <a:endParaRPr lang="en-US"/>
          </a:p>
        </p:txBody>
      </p:sp>
      <p:pic>
        <p:nvPicPr>
          <p:cNvPr id="106513" name="Picture 32" descr="cloud-1"/>
          <p:cNvPicPr>
            <a:picLocks noChangeAspect="1" noChangeArrowheads="1"/>
          </p:cNvPicPr>
          <p:nvPr/>
        </p:nvPicPr>
        <p:blipFill>
          <a:blip r:embed="rId3" cstate="print"/>
          <a:srcRect/>
          <a:stretch>
            <a:fillRect/>
          </a:stretch>
        </p:blipFill>
        <p:spPr bwMode="auto">
          <a:xfrm>
            <a:off x="7581902" y="1438276"/>
            <a:ext cx="2037080" cy="723900"/>
          </a:xfrm>
          <a:prstGeom prst="rect">
            <a:avLst/>
          </a:prstGeom>
          <a:noFill/>
          <a:ln w="9525">
            <a:noFill/>
            <a:miter lim="800000"/>
            <a:headEnd/>
            <a:tailEnd/>
          </a:ln>
        </p:spPr>
      </p:pic>
      <p:pic>
        <p:nvPicPr>
          <p:cNvPr id="106514" name="Picture 33" descr="cloud-1"/>
          <p:cNvPicPr>
            <a:picLocks noChangeAspect="1" noChangeArrowheads="1"/>
          </p:cNvPicPr>
          <p:nvPr/>
        </p:nvPicPr>
        <p:blipFill>
          <a:blip r:embed="rId3" cstate="print"/>
          <a:srcRect/>
          <a:stretch>
            <a:fillRect/>
          </a:stretch>
        </p:blipFill>
        <p:spPr bwMode="auto">
          <a:xfrm>
            <a:off x="9695182" y="1476376"/>
            <a:ext cx="2037080" cy="723900"/>
          </a:xfrm>
          <a:prstGeom prst="rect">
            <a:avLst/>
          </a:prstGeom>
          <a:noFill/>
          <a:ln w="9525">
            <a:noFill/>
            <a:miter lim="800000"/>
            <a:headEnd/>
            <a:tailEnd/>
          </a:ln>
        </p:spPr>
      </p:pic>
      <p:pic>
        <p:nvPicPr>
          <p:cNvPr id="106515" name="Picture 34" descr="cloud-1"/>
          <p:cNvPicPr>
            <a:picLocks noChangeAspect="1" noChangeArrowheads="1"/>
          </p:cNvPicPr>
          <p:nvPr/>
        </p:nvPicPr>
        <p:blipFill>
          <a:blip r:embed="rId3" cstate="print"/>
          <a:srcRect/>
          <a:stretch>
            <a:fillRect/>
          </a:stretch>
        </p:blipFill>
        <p:spPr bwMode="auto">
          <a:xfrm>
            <a:off x="11742422" y="1485900"/>
            <a:ext cx="2037080" cy="723900"/>
          </a:xfrm>
          <a:prstGeom prst="rect">
            <a:avLst/>
          </a:prstGeom>
          <a:noFill/>
          <a:ln w="9525">
            <a:noFill/>
            <a:miter lim="800000"/>
            <a:headEnd/>
            <a:tailEnd/>
          </a:ln>
        </p:spPr>
      </p:pic>
      <p:sp>
        <p:nvSpPr>
          <p:cNvPr id="106516" name="Text Box 35"/>
          <p:cNvSpPr txBox="1">
            <a:spLocks noChangeArrowheads="1"/>
          </p:cNvSpPr>
          <p:nvPr/>
        </p:nvSpPr>
        <p:spPr bwMode="auto">
          <a:xfrm>
            <a:off x="8346441" y="1665388"/>
            <a:ext cx="500137" cy="307777"/>
          </a:xfrm>
          <a:prstGeom prst="rect">
            <a:avLst/>
          </a:prstGeom>
          <a:noFill/>
          <a:ln w="12700">
            <a:noFill/>
            <a:miter lim="800000"/>
            <a:headEnd type="none" w="sm" len="sm"/>
            <a:tailEnd type="none" w="med" len="lg"/>
          </a:ln>
        </p:spPr>
        <p:txBody>
          <a:bodyPr wrap="none" lIns="0" tIns="0" rIns="0" bIns="0" anchor="ctr" anchorCtr="1">
            <a:spAutoFit/>
          </a:bodyPr>
          <a:lstStyle/>
          <a:p>
            <a:r>
              <a:rPr lang="en-US" sz="2000" dirty="0"/>
              <a:t>LAN</a:t>
            </a:r>
          </a:p>
        </p:txBody>
      </p:sp>
      <p:sp>
        <p:nvSpPr>
          <p:cNvPr id="106517" name="Text Box 36"/>
          <p:cNvSpPr txBox="1">
            <a:spLocks noChangeArrowheads="1"/>
          </p:cNvSpPr>
          <p:nvPr/>
        </p:nvSpPr>
        <p:spPr bwMode="auto">
          <a:xfrm>
            <a:off x="12339320" y="1665388"/>
            <a:ext cx="771045" cy="307777"/>
          </a:xfrm>
          <a:prstGeom prst="rect">
            <a:avLst/>
          </a:prstGeom>
          <a:noFill/>
          <a:ln w="12700">
            <a:noFill/>
            <a:miter lim="800000"/>
            <a:headEnd type="none" w="sm" len="sm"/>
            <a:tailEnd type="none" w="med" len="lg"/>
          </a:ln>
        </p:spPr>
        <p:txBody>
          <a:bodyPr wrap="none" lIns="0" tIns="0" rIns="0" bIns="0" anchor="ctr" anchorCtr="1">
            <a:spAutoFit/>
          </a:bodyPr>
          <a:lstStyle/>
          <a:p>
            <a:r>
              <a:rPr lang="en-US" sz="2000" dirty="0"/>
              <a:t>SAN B</a:t>
            </a:r>
          </a:p>
        </p:txBody>
      </p:sp>
      <p:sp>
        <p:nvSpPr>
          <p:cNvPr id="106518" name="Text Box 37"/>
          <p:cNvSpPr txBox="1">
            <a:spLocks noChangeArrowheads="1"/>
          </p:cNvSpPr>
          <p:nvPr/>
        </p:nvSpPr>
        <p:spPr bwMode="auto">
          <a:xfrm>
            <a:off x="10368280" y="1667293"/>
            <a:ext cx="756874" cy="307777"/>
          </a:xfrm>
          <a:prstGeom prst="rect">
            <a:avLst/>
          </a:prstGeom>
          <a:noFill/>
          <a:ln w="12700">
            <a:noFill/>
            <a:miter lim="800000"/>
            <a:headEnd type="none" w="sm" len="sm"/>
            <a:tailEnd type="none" w="med" len="lg"/>
          </a:ln>
        </p:spPr>
        <p:txBody>
          <a:bodyPr wrap="none" lIns="0" tIns="0" rIns="0" bIns="0" anchor="ctr" anchorCtr="1">
            <a:spAutoFit/>
          </a:bodyPr>
          <a:lstStyle/>
          <a:p>
            <a:r>
              <a:rPr lang="en-US" sz="2000" dirty="0"/>
              <a:t>SAN A</a:t>
            </a:r>
          </a:p>
        </p:txBody>
      </p:sp>
      <p:grpSp>
        <p:nvGrpSpPr>
          <p:cNvPr id="2" name="Group 38"/>
          <p:cNvGrpSpPr>
            <a:grpSpLocks/>
          </p:cNvGrpSpPr>
          <p:nvPr/>
        </p:nvGrpSpPr>
        <p:grpSpPr bwMode="auto">
          <a:xfrm>
            <a:off x="10690862" y="2025016"/>
            <a:ext cx="431800" cy="464820"/>
            <a:chOff x="2832" y="3216"/>
            <a:chExt cx="344" cy="548"/>
          </a:xfrm>
        </p:grpSpPr>
        <p:sp>
          <p:nvSpPr>
            <p:cNvPr id="106569" name="Freeform 39"/>
            <p:cNvSpPr>
              <a:spLocks/>
            </p:cNvSpPr>
            <p:nvPr/>
          </p:nvSpPr>
          <p:spPr bwMode="auto">
            <a:xfrm>
              <a:off x="3141" y="3525"/>
              <a:ext cx="35" cy="239"/>
            </a:xfrm>
            <a:custGeom>
              <a:avLst/>
              <a:gdLst>
                <a:gd name="T0" fmla="*/ 1 w 60"/>
                <a:gd name="T1" fmla="*/ 0 h 425"/>
                <a:gd name="T2" fmla="*/ 1 w 60"/>
                <a:gd name="T3" fmla="*/ 1 h 425"/>
                <a:gd name="T4" fmla="*/ 0 w 60"/>
                <a:gd name="T5" fmla="*/ 1 h 425"/>
                <a:gd name="T6" fmla="*/ 1 w 60"/>
                <a:gd name="T7" fmla="*/ 1 h 425"/>
                <a:gd name="T8" fmla="*/ 1 w 60"/>
                <a:gd name="T9" fmla="*/ 0 h 425"/>
                <a:gd name="T10" fmla="*/ 0 60000 65536"/>
                <a:gd name="T11" fmla="*/ 0 60000 65536"/>
                <a:gd name="T12" fmla="*/ 0 60000 65536"/>
                <a:gd name="T13" fmla="*/ 0 60000 65536"/>
                <a:gd name="T14" fmla="*/ 0 60000 65536"/>
                <a:gd name="T15" fmla="*/ 0 w 60"/>
                <a:gd name="T16" fmla="*/ 0 h 425"/>
                <a:gd name="T17" fmla="*/ 60 w 60"/>
                <a:gd name="T18" fmla="*/ 425 h 425"/>
              </a:gdLst>
              <a:ahLst/>
              <a:cxnLst>
                <a:cxn ang="T10">
                  <a:pos x="T0" y="T1"/>
                </a:cxn>
                <a:cxn ang="T11">
                  <a:pos x="T2" y="T3"/>
                </a:cxn>
                <a:cxn ang="T12">
                  <a:pos x="T4" y="T5"/>
                </a:cxn>
                <a:cxn ang="T13">
                  <a:pos x="T6" y="T7"/>
                </a:cxn>
                <a:cxn ang="T14">
                  <a:pos x="T8" y="T9"/>
                </a:cxn>
              </a:cxnLst>
              <a:rect l="T15" t="T16" r="T17" b="T18"/>
              <a:pathLst>
                <a:path w="60" h="425">
                  <a:moveTo>
                    <a:pt x="60" y="0"/>
                  </a:moveTo>
                  <a:lnTo>
                    <a:pt x="60" y="364"/>
                  </a:lnTo>
                  <a:lnTo>
                    <a:pt x="0" y="425"/>
                  </a:lnTo>
                  <a:lnTo>
                    <a:pt x="1" y="58"/>
                  </a:lnTo>
                  <a:lnTo>
                    <a:pt x="60" y="0"/>
                  </a:lnTo>
                  <a:close/>
                </a:path>
              </a:pathLst>
            </a:custGeom>
            <a:solidFill>
              <a:srgbClr val="008000"/>
            </a:solidFill>
            <a:ln w="3175">
              <a:noFill/>
              <a:round/>
              <a:headEnd/>
              <a:tailEnd/>
            </a:ln>
          </p:spPr>
          <p:txBody>
            <a:bodyPr/>
            <a:lstStyle/>
            <a:p>
              <a:endParaRPr lang="en-US"/>
            </a:p>
          </p:txBody>
        </p:sp>
        <p:sp>
          <p:nvSpPr>
            <p:cNvPr id="106570" name="Rectangle 40"/>
            <p:cNvSpPr>
              <a:spLocks noChangeArrowheads="1"/>
            </p:cNvSpPr>
            <p:nvPr/>
          </p:nvSpPr>
          <p:spPr bwMode="auto">
            <a:xfrm>
              <a:off x="2832" y="3559"/>
              <a:ext cx="312" cy="205"/>
            </a:xfrm>
            <a:prstGeom prst="rect">
              <a:avLst/>
            </a:prstGeom>
            <a:solidFill>
              <a:srgbClr val="33CC33"/>
            </a:solidFill>
            <a:ln w="3175">
              <a:noFill/>
              <a:miter lim="800000"/>
              <a:headEnd/>
              <a:tailEnd/>
            </a:ln>
          </p:spPr>
          <p:txBody>
            <a:bodyPr lIns="0" tIns="0" rIns="0" bIns="0" anchor="ctr" anchorCtr="1"/>
            <a:lstStyle/>
            <a:p>
              <a:endParaRPr lang="en-US" sz="900" b="1" dirty="0">
                <a:latin typeface="Tahoma" pitchFamily="34" charset="0"/>
                <a:ea typeface="ヒラギノ角ゴ Pro W3" charset="-128"/>
              </a:endParaRPr>
            </a:p>
          </p:txBody>
        </p:sp>
        <p:sp>
          <p:nvSpPr>
            <p:cNvPr id="106571" name="Freeform 41"/>
            <p:cNvSpPr>
              <a:spLocks/>
            </p:cNvSpPr>
            <p:nvPr/>
          </p:nvSpPr>
          <p:spPr bwMode="auto">
            <a:xfrm>
              <a:off x="2832" y="3216"/>
              <a:ext cx="344" cy="34"/>
            </a:xfrm>
            <a:custGeom>
              <a:avLst/>
              <a:gdLst>
                <a:gd name="T0" fmla="*/ 0 w 1226"/>
                <a:gd name="T1" fmla="*/ 0 h 122"/>
                <a:gd name="T2" fmla="*/ 0 w 1226"/>
                <a:gd name="T3" fmla="*/ 0 h 122"/>
                <a:gd name="T4" fmla="*/ 0 w 1226"/>
                <a:gd name="T5" fmla="*/ 0 h 122"/>
                <a:gd name="T6" fmla="*/ 0 w 1226"/>
                <a:gd name="T7" fmla="*/ 0 h 122"/>
                <a:gd name="T8" fmla="*/ 0 w 1226"/>
                <a:gd name="T9" fmla="*/ 0 h 122"/>
                <a:gd name="T10" fmla="*/ 0 60000 65536"/>
                <a:gd name="T11" fmla="*/ 0 60000 65536"/>
                <a:gd name="T12" fmla="*/ 0 60000 65536"/>
                <a:gd name="T13" fmla="*/ 0 60000 65536"/>
                <a:gd name="T14" fmla="*/ 0 60000 65536"/>
                <a:gd name="T15" fmla="*/ 0 w 1226"/>
                <a:gd name="T16" fmla="*/ 0 h 122"/>
                <a:gd name="T17" fmla="*/ 1226 w 1226"/>
                <a:gd name="T18" fmla="*/ 122 h 122"/>
              </a:gdLst>
              <a:ahLst/>
              <a:cxnLst>
                <a:cxn ang="T10">
                  <a:pos x="T0" y="T1"/>
                </a:cxn>
                <a:cxn ang="T11">
                  <a:pos x="T2" y="T3"/>
                </a:cxn>
                <a:cxn ang="T12">
                  <a:pos x="T4" y="T5"/>
                </a:cxn>
                <a:cxn ang="T13">
                  <a:pos x="T6" y="T7"/>
                </a:cxn>
                <a:cxn ang="T14">
                  <a:pos x="T8" y="T9"/>
                </a:cxn>
              </a:cxnLst>
              <a:rect l="T15" t="T16" r="T17" b="T18"/>
              <a:pathLst>
                <a:path w="1226" h="122">
                  <a:moveTo>
                    <a:pt x="0" y="122"/>
                  </a:moveTo>
                  <a:lnTo>
                    <a:pt x="1104" y="122"/>
                  </a:lnTo>
                  <a:lnTo>
                    <a:pt x="1226" y="0"/>
                  </a:lnTo>
                  <a:lnTo>
                    <a:pt x="123" y="0"/>
                  </a:lnTo>
                  <a:lnTo>
                    <a:pt x="0" y="122"/>
                  </a:lnTo>
                  <a:close/>
                </a:path>
              </a:pathLst>
            </a:custGeom>
            <a:solidFill>
              <a:srgbClr val="DDDDDD"/>
            </a:solidFill>
            <a:ln w="3175">
              <a:noFill/>
              <a:round/>
              <a:headEnd/>
              <a:tailEnd/>
            </a:ln>
          </p:spPr>
          <p:txBody>
            <a:bodyPr/>
            <a:lstStyle/>
            <a:p>
              <a:endParaRPr lang="en-US"/>
            </a:p>
          </p:txBody>
        </p:sp>
        <p:sp>
          <p:nvSpPr>
            <p:cNvPr id="106572" name="Freeform 42"/>
            <p:cNvSpPr>
              <a:spLocks/>
            </p:cNvSpPr>
            <p:nvPr/>
          </p:nvSpPr>
          <p:spPr bwMode="auto">
            <a:xfrm>
              <a:off x="3142" y="3216"/>
              <a:ext cx="34" cy="343"/>
            </a:xfrm>
            <a:custGeom>
              <a:avLst/>
              <a:gdLst>
                <a:gd name="T0" fmla="*/ 0 w 122"/>
                <a:gd name="T1" fmla="*/ 0 h 1222"/>
                <a:gd name="T2" fmla="*/ 0 w 122"/>
                <a:gd name="T3" fmla="*/ 0 h 1222"/>
                <a:gd name="T4" fmla="*/ 0 w 122"/>
                <a:gd name="T5" fmla="*/ 0 h 1222"/>
                <a:gd name="T6" fmla="*/ 0 w 122"/>
                <a:gd name="T7" fmla="*/ 0 h 1222"/>
                <a:gd name="T8" fmla="*/ 0 w 122"/>
                <a:gd name="T9" fmla="*/ 0 h 1222"/>
                <a:gd name="T10" fmla="*/ 0 60000 65536"/>
                <a:gd name="T11" fmla="*/ 0 60000 65536"/>
                <a:gd name="T12" fmla="*/ 0 60000 65536"/>
                <a:gd name="T13" fmla="*/ 0 60000 65536"/>
                <a:gd name="T14" fmla="*/ 0 60000 65536"/>
                <a:gd name="T15" fmla="*/ 0 w 122"/>
                <a:gd name="T16" fmla="*/ 0 h 1222"/>
                <a:gd name="T17" fmla="*/ 122 w 122"/>
                <a:gd name="T18" fmla="*/ 1222 h 1222"/>
              </a:gdLst>
              <a:ahLst/>
              <a:cxnLst>
                <a:cxn ang="T10">
                  <a:pos x="T0" y="T1"/>
                </a:cxn>
                <a:cxn ang="T11">
                  <a:pos x="T2" y="T3"/>
                </a:cxn>
                <a:cxn ang="T12">
                  <a:pos x="T4" y="T5"/>
                </a:cxn>
                <a:cxn ang="T13">
                  <a:pos x="T6" y="T7"/>
                </a:cxn>
                <a:cxn ang="T14">
                  <a:pos x="T8" y="T9"/>
                </a:cxn>
              </a:cxnLst>
              <a:rect l="T15" t="T16" r="T17" b="T18"/>
              <a:pathLst>
                <a:path w="122" h="1222">
                  <a:moveTo>
                    <a:pt x="122" y="0"/>
                  </a:moveTo>
                  <a:lnTo>
                    <a:pt x="122" y="1100"/>
                  </a:lnTo>
                  <a:lnTo>
                    <a:pt x="0" y="1222"/>
                  </a:lnTo>
                  <a:lnTo>
                    <a:pt x="0" y="122"/>
                  </a:lnTo>
                  <a:lnTo>
                    <a:pt x="122" y="0"/>
                  </a:lnTo>
                  <a:close/>
                </a:path>
              </a:pathLst>
            </a:custGeom>
            <a:solidFill>
              <a:srgbClr val="777777"/>
            </a:solidFill>
            <a:ln w="3175">
              <a:noFill/>
              <a:round/>
              <a:headEnd/>
              <a:tailEnd/>
            </a:ln>
          </p:spPr>
          <p:txBody>
            <a:bodyPr/>
            <a:lstStyle/>
            <a:p>
              <a:endParaRPr lang="en-US"/>
            </a:p>
          </p:txBody>
        </p:sp>
        <p:sp>
          <p:nvSpPr>
            <p:cNvPr id="106573" name="Rectangle 43"/>
            <p:cNvSpPr>
              <a:spLocks noChangeArrowheads="1"/>
            </p:cNvSpPr>
            <p:nvPr/>
          </p:nvSpPr>
          <p:spPr bwMode="auto">
            <a:xfrm>
              <a:off x="2832" y="3250"/>
              <a:ext cx="312" cy="309"/>
            </a:xfrm>
            <a:prstGeom prst="rect">
              <a:avLst/>
            </a:prstGeom>
            <a:solidFill>
              <a:srgbClr val="B2B2B2"/>
            </a:solidFill>
            <a:ln w="3175">
              <a:noFill/>
              <a:miter lim="800000"/>
              <a:headEnd/>
              <a:tailEnd/>
            </a:ln>
          </p:spPr>
          <p:txBody>
            <a:bodyPr/>
            <a:lstStyle/>
            <a:p>
              <a:endParaRPr lang="en-US"/>
            </a:p>
          </p:txBody>
        </p:sp>
        <p:sp>
          <p:nvSpPr>
            <p:cNvPr id="106574" name="Freeform 44"/>
            <p:cNvSpPr>
              <a:spLocks/>
            </p:cNvSpPr>
            <p:nvPr/>
          </p:nvSpPr>
          <p:spPr bwMode="auto">
            <a:xfrm>
              <a:off x="2849" y="3380"/>
              <a:ext cx="109" cy="49"/>
            </a:xfrm>
            <a:custGeom>
              <a:avLst/>
              <a:gdLst>
                <a:gd name="T0" fmla="*/ 1 w 193"/>
                <a:gd name="T1" fmla="*/ 1 h 86"/>
                <a:gd name="T2" fmla="*/ 1 w 193"/>
                <a:gd name="T3" fmla="*/ 1 h 86"/>
                <a:gd name="T4" fmla="*/ 1 w 193"/>
                <a:gd name="T5" fmla="*/ 0 h 86"/>
                <a:gd name="T6" fmla="*/ 0 w 193"/>
                <a:gd name="T7" fmla="*/ 1 h 86"/>
                <a:gd name="T8" fmla="*/ 1 w 193"/>
                <a:gd name="T9" fmla="*/ 1 h 86"/>
                <a:gd name="T10" fmla="*/ 1 w 193"/>
                <a:gd name="T11" fmla="*/ 1 h 86"/>
                <a:gd name="T12" fmla="*/ 1 w 193"/>
                <a:gd name="T13" fmla="*/ 1 h 86"/>
                <a:gd name="T14" fmla="*/ 1 w 193"/>
                <a:gd name="T15" fmla="*/ 1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9525">
              <a:noFill/>
              <a:round/>
              <a:headEnd/>
              <a:tailEnd/>
            </a:ln>
          </p:spPr>
          <p:txBody>
            <a:bodyPr/>
            <a:lstStyle/>
            <a:p>
              <a:endParaRPr lang="en-US"/>
            </a:p>
          </p:txBody>
        </p:sp>
        <p:sp>
          <p:nvSpPr>
            <p:cNvPr id="106575" name="Freeform 45"/>
            <p:cNvSpPr>
              <a:spLocks/>
            </p:cNvSpPr>
            <p:nvPr/>
          </p:nvSpPr>
          <p:spPr bwMode="auto">
            <a:xfrm>
              <a:off x="2963" y="3266"/>
              <a:ext cx="49" cy="109"/>
            </a:xfrm>
            <a:custGeom>
              <a:avLst/>
              <a:gdLst>
                <a:gd name="T0" fmla="*/ 1 w 86"/>
                <a:gd name="T1" fmla="*/ 1 h 194"/>
                <a:gd name="T2" fmla="*/ 1 w 86"/>
                <a:gd name="T3" fmla="*/ 1 h 194"/>
                <a:gd name="T4" fmla="*/ 1 w 86"/>
                <a:gd name="T5" fmla="*/ 1 h 194"/>
                <a:gd name="T6" fmla="*/ 1 w 86"/>
                <a:gd name="T7" fmla="*/ 0 h 194"/>
                <a:gd name="T8" fmla="*/ 0 w 86"/>
                <a:gd name="T9" fmla="*/ 1 h 194"/>
                <a:gd name="T10" fmla="*/ 1 w 86"/>
                <a:gd name="T11" fmla="*/ 1 h 194"/>
                <a:gd name="T12" fmla="*/ 1 w 86"/>
                <a:gd name="T13" fmla="*/ 1 h 194"/>
                <a:gd name="T14" fmla="*/ 1 w 86"/>
                <a:gd name="T15" fmla="*/ 1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9525">
              <a:noFill/>
              <a:round/>
              <a:headEnd/>
              <a:tailEnd/>
            </a:ln>
          </p:spPr>
          <p:txBody>
            <a:bodyPr/>
            <a:lstStyle/>
            <a:p>
              <a:endParaRPr lang="en-US"/>
            </a:p>
          </p:txBody>
        </p:sp>
        <p:sp>
          <p:nvSpPr>
            <p:cNvPr id="106576" name="Freeform 46"/>
            <p:cNvSpPr>
              <a:spLocks/>
            </p:cNvSpPr>
            <p:nvPr/>
          </p:nvSpPr>
          <p:spPr bwMode="auto">
            <a:xfrm>
              <a:off x="3017" y="3380"/>
              <a:ext cx="109" cy="49"/>
            </a:xfrm>
            <a:custGeom>
              <a:avLst/>
              <a:gdLst>
                <a:gd name="T0" fmla="*/ 0 w 193"/>
                <a:gd name="T1" fmla="*/ 1 h 86"/>
                <a:gd name="T2" fmla="*/ 1 w 193"/>
                <a:gd name="T3" fmla="*/ 1 h 86"/>
                <a:gd name="T4" fmla="*/ 1 w 193"/>
                <a:gd name="T5" fmla="*/ 1 h 86"/>
                <a:gd name="T6" fmla="*/ 1 w 193"/>
                <a:gd name="T7" fmla="*/ 1 h 86"/>
                <a:gd name="T8" fmla="*/ 1 w 193"/>
                <a:gd name="T9" fmla="*/ 0 h 86"/>
                <a:gd name="T10" fmla="*/ 1 w 193"/>
                <a:gd name="T11" fmla="*/ 1 h 86"/>
                <a:gd name="T12" fmla="*/ 0 w 193"/>
                <a:gd name="T13" fmla="*/ 1 h 86"/>
                <a:gd name="T14" fmla="*/ 0 w 193"/>
                <a:gd name="T15" fmla="*/ 1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9525">
              <a:noFill/>
              <a:round/>
              <a:headEnd/>
              <a:tailEnd/>
            </a:ln>
          </p:spPr>
          <p:txBody>
            <a:bodyPr/>
            <a:lstStyle/>
            <a:p>
              <a:endParaRPr lang="en-US"/>
            </a:p>
          </p:txBody>
        </p:sp>
        <p:sp>
          <p:nvSpPr>
            <p:cNvPr id="106577" name="Freeform 47"/>
            <p:cNvSpPr>
              <a:spLocks/>
            </p:cNvSpPr>
            <p:nvPr/>
          </p:nvSpPr>
          <p:spPr bwMode="auto">
            <a:xfrm>
              <a:off x="2963" y="3435"/>
              <a:ext cx="49" cy="108"/>
            </a:xfrm>
            <a:custGeom>
              <a:avLst/>
              <a:gdLst>
                <a:gd name="T0" fmla="*/ 1 w 86"/>
                <a:gd name="T1" fmla="*/ 0 h 193"/>
                <a:gd name="T2" fmla="*/ 1 w 86"/>
                <a:gd name="T3" fmla="*/ 1 h 193"/>
                <a:gd name="T4" fmla="*/ 0 w 86"/>
                <a:gd name="T5" fmla="*/ 1 h 193"/>
                <a:gd name="T6" fmla="*/ 1 w 86"/>
                <a:gd name="T7" fmla="*/ 1 h 193"/>
                <a:gd name="T8" fmla="*/ 1 w 86"/>
                <a:gd name="T9" fmla="*/ 1 h 193"/>
                <a:gd name="T10" fmla="*/ 1 w 86"/>
                <a:gd name="T11" fmla="*/ 1 h 193"/>
                <a:gd name="T12" fmla="*/ 1 w 86"/>
                <a:gd name="T13" fmla="*/ 0 h 193"/>
                <a:gd name="T14" fmla="*/ 1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9525">
              <a:noFill/>
              <a:round/>
              <a:headEnd/>
              <a:tailEnd/>
            </a:ln>
          </p:spPr>
          <p:txBody>
            <a:bodyPr/>
            <a:lstStyle/>
            <a:p>
              <a:endParaRPr lang="en-US"/>
            </a:p>
          </p:txBody>
        </p:sp>
        <p:sp>
          <p:nvSpPr>
            <p:cNvPr id="106578" name="Oval 48"/>
            <p:cNvSpPr>
              <a:spLocks noChangeArrowheads="1"/>
            </p:cNvSpPr>
            <p:nvPr/>
          </p:nvSpPr>
          <p:spPr bwMode="auto">
            <a:xfrm rot="-2599510">
              <a:off x="2965" y="3271"/>
              <a:ext cx="48" cy="278"/>
            </a:xfrm>
            <a:prstGeom prst="ellipse">
              <a:avLst/>
            </a:prstGeom>
            <a:noFill/>
            <a:ln w="9525">
              <a:solidFill>
                <a:schemeClr val="bg1"/>
              </a:solidFill>
              <a:round/>
              <a:headEnd/>
              <a:tailEnd/>
            </a:ln>
          </p:spPr>
          <p:txBody>
            <a:bodyPr wrap="none" anchor="ctr"/>
            <a:lstStyle/>
            <a:p>
              <a:endParaRPr lang="en-US"/>
            </a:p>
          </p:txBody>
        </p:sp>
        <p:sp>
          <p:nvSpPr>
            <p:cNvPr id="106579" name="Oval 49"/>
            <p:cNvSpPr>
              <a:spLocks noChangeArrowheads="1"/>
            </p:cNvSpPr>
            <p:nvPr/>
          </p:nvSpPr>
          <p:spPr bwMode="auto">
            <a:xfrm rot="2599510" flipV="1">
              <a:off x="2965" y="3268"/>
              <a:ext cx="48" cy="284"/>
            </a:xfrm>
            <a:prstGeom prst="ellipse">
              <a:avLst/>
            </a:prstGeom>
            <a:noFill/>
            <a:ln w="9525">
              <a:solidFill>
                <a:schemeClr val="bg1"/>
              </a:solidFill>
              <a:round/>
              <a:headEnd/>
              <a:tailEnd/>
            </a:ln>
          </p:spPr>
          <p:txBody>
            <a:bodyPr wrap="none" anchor="ctr"/>
            <a:lstStyle/>
            <a:p>
              <a:endParaRPr lang="en-US"/>
            </a:p>
          </p:txBody>
        </p:sp>
        <p:sp>
          <p:nvSpPr>
            <p:cNvPr id="106580" name="Oval 50"/>
            <p:cNvSpPr>
              <a:spLocks noChangeArrowheads="1"/>
            </p:cNvSpPr>
            <p:nvPr/>
          </p:nvSpPr>
          <p:spPr bwMode="auto">
            <a:xfrm>
              <a:off x="2941" y="3362"/>
              <a:ext cx="94" cy="94"/>
            </a:xfrm>
            <a:prstGeom prst="ellipse">
              <a:avLst/>
            </a:prstGeom>
            <a:solidFill>
              <a:srgbClr val="33CC33"/>
            </a:solidFill>
            <a:ln w="9525">
              <a:noFill/>
              <a:round/>
              <a:headEnd/>
              <a:tailEnd/>
            </a:ln>
          </p:spPr>
          <p:txBody>
            <a:bodyPr/>
            <a:lstStyle/>
            <a:p>
              <a:endParaRPr lang="en-US"/>
            </a:p>
          </p:txBody>
        </p:sp>
      </p:grpSp>
      <p:grpSp>
        <p:nvGrpSpPr>
          <p:cNvPr id="3" name="Group 51"/>
          <p:cNvGrpSpPr>
            <a:grpSpLocks/>
          </p:cNvGrpSpPr>
          <p:nvPr/>
        </p:nvGrpSpPr>
        <p:grpSpPr bwMode="auto">
          <a:xfrm>
            <a:off x="12306302" y="2025016"/>
            <a:ext cx="431800" cy="464820"/>
            <a:chOff x="2832" y="3216"/>
            <a:chExt cx="344" cy="548"/>
          </a:xfrm>
        </p:grpSpPr>
        <p:sp>
          <p:nvSpPr>
            <p:cNvPr id="106557" name="Freeform 52"/>
            <p:cNvSpPr>
              <a:spLocks/>
            </p:cNvSpPr>
            <p:nvPr/>
          </p:nvSpPr>
          <p:spPr bwMode="auto">
            <a:xfrm>
              <a:off x="3141" y="3525"/>
              <a:ext cx="35" cy="239"/>
            </a:xfrm>
            <a:custGeom>
              <a:avLst/>
              <a:gdLst>
                <a:gd name="T0" fmla="*/ 1 w 60"/>
                <a:gd name="T1" fmla="*/ 0 h 425"/>
                <a:gd name="T2" fmla="*/ 1 w 60"/>
                <a:gd name="T3" fmla="*/ 1 h 425"/>
                <a:gd name="T4" fmla="*/ 0 w 60"/>
                <a:gd name="T5" fmla="*/ 1 h 425"/>
                <a:gd name="T6" fmla="*/ 1 w 60"/>
                <a:gd name="T7" fmla="*/ 1 h 425"/>
                <a:gd name="T8" fmla="*/ 1 w 60"/>
                <a:gd name="T9" fmla="*/ 0 h 425"/>
                <a:gd name="T10" fmla="*/ 0 60000 65536"/>
                <a:gd name="T11" fmla="*/ 0 60000 65536"/>
                <a:gd name="T12" fmla="*/ 0 60000 65536"/>
                <a:gd name="T13" fmla="*/ 0 60000 65536"/>
                <a:gd name="T14" fmla="*/ 0 60000 65536"/>
                <a:gd name="T15" fmla="*/ 0 w 60"/>
                <a:gd name="T16" fmla="*/ 0 h 425"/>
                <a:gd name="T17" fmla="*/ 60 w 60"/>
                <a:gd name="T18" fmla="*/ 425 h 425"/>
              </a:gdLst>
              <a:ahLst/>
              <a:cxnLst>
                <a:cxn ang="T10">
                  <a:pos x="T0" y="T1"/>
                </a:cxn>
                <a:cxn ang="T11">
                  <a:pos x="T2" y="T3"/>
                </a:cxn>
                <a:cxn ang="T12">
                  <a:pos x="T4" y="T5"/>
                </a:cxn>
                <a:cxn ang="T13">
                  <a:pos x="T6" y="T7"/>
                </a:cxn>
                <a:cxn ang="T14">
                  <a:pos x="T8" y="T9"/>
                </a:cxn>
              </a:cxnLst>
              <a:rect l="T15" t="T16" r="T17" b="T18"/>
              <a:pathLst>
                <a:path w="60" h="425">
                  <a:moveTo>
                    <a:pt x="60" y="0"/>
                  </a:moveTo>
                  <a:lnTo>
                    <a:pt x="60" y="364"/>
                  </a:lnTo>
                  <a:lnTo>
                    <a:pt x="0" y="425"/>
                  </a:lnTo>
                  <a:lnTo>
                    <a:pt x="1" y="58"/>
                  </a:lnTo>
                  <a:lnTo>
                    <a:pt x="60" y="0"/>
                  </a:lnTo>
                  <a:close/>
                </a:path>
              </a:pathLst>
            </a:custGeom>
            <a:solidFill>
              <a:srgbClr val="008000"/>
            </a:solidFill>
            <a:ln w="3175">
              <a:noFill/>
              <a:round/>
              <a:headEnd/>
              <a:tailEnd/>
            </a:ln>
          </p:spPr>
          <p:txBody>
            <a:bodyPr/>
            <a:lstStyle/>
            <a:p>
              <a:endParaRPr lang="en-US"/>
            </a:p>
          </p:txBody>
        </p:sp>
        <p:sp>
          <p:nvSpPr>
            <p:cNvPr id="106558" name="Rectangle 53"/>
            <p:cNvSpPr>
              <a:spLocks noChangeArrowheads="1"/>
            </p:cNvSpPr>
            <p:nvPr/>
          </p:nvSpPr>
          <p:spPr bwMode="auto">
            <a:xfrm>
              <a:off x="2832" y="3559"/>
              <a:ext cx="312" cy="205"/>
            </a:xfrm>
            <a:prstGeom prst="rect">
              <a:avLst/>
            </a:prstGeom>
            <a:solidFill>
              <a:srgbClr val="33CC33"/>
            </a:solidFill>
            <a:ln w="3175">
              <a:noFill/>
              <a:miter lim="800000"/>
              <a:headEnd/>
              <a:tailEnd/>
            </a:ln>
          </p:spPr>
          <p:txBody>
            <a:bodyPr lIns="0" tIns="0" rIns="0" bIns="0" anchor="ctr" anchorCtr="1"/>
            <a:lstStyle/>
            <a:p>
              <a:endParaRPr lang="en-US" sz="900" b="1" dirty="0">
                <a:latin typeface="Tahoma" pitchFamily="34" charset="0"/>
                <a:ea typeface="ヒラギノ角ゴ Pro W3" charset="-128"/>
              </a:endParaRPr>
            </a:p>
          </p:txBody>
        </p:sp>
        <p:sp>
          <p:nvSpPr>
            <p:cNvPr id="106559" name="Freeform 54"/>
            <p:cNvSpPr>
              <a:spLocks/>
            </p:cNvSpPr>
            <p:nvPr/>
          </p:nvSpPr>
          <p:spPr bwMode="auto">
            <a:xfrm>
              <a:off x="2832" y="3216"/>
              <a:ext cx="344" cy="34"/>
            </a:xfrm>
            <a:custGeom>
              <a:avLst/>
              <a:gdLst>
                <a:gd name="T0" fmla="*/ 0 w 1226"/>
                <a:gd name="T1" fmla="*/ 0 h 122"/>
                <a:gd name="T2" fmla="*/ 0 w 1226"/>
                <a:gd name="T3" fmla="*/ 0 h 122"/>
                <a:gd name="T4" fmla="*/ 0 w 1226"/>
                <a:gd name="T5" fmla="*/ 0 h 122"/>
                <a:gd name="T6" fmla="*/ 0 w 1226"/>
                <a:gd name="T7" fmla="*/ 0 h 122"/>
                <a:gd name="T8" fmla="*/ 0 w 1226"/>
                <a:gd name="T9" fmla="*/ 0 h 122"/>
                <a:gd name="T10" fmla="*/ 0 60000 65536"/>
                <a:gd name="T11" fmla="*/ 0 60000 65536"/>
                <a:gd name="T12" fmla="*/ 0 60000 65536"/>
                <a:gd name="T13" fmla="*/ 0 60000 65536"/>
                <a:gd name="T14" fmla="*/ 0 60000 65536"/>
                <a:gd name="T15" fmla="*/ 0 w 1226"/>
                <a:gd name="T16" fmla="*/ 0 h 122"/>
                <a:gd name="T17" fmla="*/ 1226 w 1226"/>
                <a:gd name="T18" fmla="*/ 122 h 122"/>
              </a:gdLst>
              <a:ahLst/>
              <a:cxnLst>
                <a:cxn ang="T10">
                  <a:pos x="T0" y="T1"/>
                </a:cxn>
                <a:cxn ang="T11">
                  <a:pos x="T2" y="T3"/>
                </a:cxn>
                <a:cxn ang="T12">
                  <a:pos x="T4" y="T5"/>
                </a:cxn>
                <a:cxn ang="T13">
                  <a:pos x="T6" y="T7"/>
                </a:cxn>
                <a:cxn ang="T14">
                  <a:pos x="T8" y="T9"/>
                </a:cxn>
              </a:cxnLst>
              <a:rect l="T15" t="T16" r="T17" b="T18"/>
              <a:pathLst>
                <a:path w="1226" h="122">
                  <a:moveTo>
                    <a:pt x="0" y="122"/>
                  </a:moveTo>
                  <a:lnTo>
                    <a:pt x="1104" y="122"/>
                  </a:lnTo>
                  <a:lnTo>
                    <a:pt x="1226" y="0"/>
                  </a:lnTo>
                  <a:lnTo>
                    <a:pt x="123" y="0"/>
                  </a:lnTo>
                  <a:lnTo>
                    <a:pt x="0" y="122"/>
                  </a:lnTo>
                  <a:close/>
                </a:path>
              </a:pathLst>
            </a:custGeom>
            <a:solidFill>
              <a:srgbClr val="DDDDDD"/>
            </a:solidFill>
            <a:ln w="3175">
              <a:noFill/>
              <a:round/>
              <a:headEnd/>
              <a:tailEnd/>
            </a:ln>
          </p:spPr>
          <p:txBody>
            <a:bodyPr/>
            <a:lstStyle/>
            <a:p>
              <a:endParaRPr lang="en-US"/>
            </a:p>
          </p:txBody>
        </p:sp>
        <p:sp>
          <p:nvSpPr>
            <p:cNvPr id="106560" name="Freeform 55"/>
            <p:cNvSpPr>
              <a:spLocks/>
            </p:cNvSpPr>
            <p:nvPr/>
          </p:nvSpPr>
          <p:spPr bwMode="auto">
            <a:xfrm>
              <a:off x="3142" y="3216"/>
              <a:ext cx="34" cy="343"/>
            </a:xfrm>
            <a:custGeom>
              <a:avLst/>
              <a:gdLst>
                <a:gd name="T0" fmla="*/ 0 w 122"/>
                <a:gd name="T1" fmla="*/ 0 h 1222"/>
                <a:gd name="T2" fmla="*/ 0 w 122"/>
                <a:gd name="T3" fmla="*/ 0 h 1222"/>
                <a:gd name="T4" fmla="*/ 0 w 122"/>
                <a:gd name="T5" fmla="*/ 0 h 1222"/>
                <a:gd name="T6" fmla="*/ 0 w 122"/>
                <a:gd name="T7" fmla="*/ 0 h 1222"/>
                <a:gd name="T8" fmla="*/ 0 w 122"/>
                <a:gd name="T9" fmla="*/ 0 h 1222"/>
                <a:gd name="T10" fmla="*/ 0 60000 65536"/>
                <a:gd name="T11" fmla="*/ 0 60000 65536"/>
                <a:gd name="T12" fmla="*/ 0 60000 65536"/>
                <a:gd name="T13" fmla="*/ 0 60000 65536"/>
                <a:gd name="T14" fmla="*/ 0 60000 65536"/>
                <a:gd name="T15" fmla="*/ 0 w 122"/>
                <a:gd name="T16" fmla="*/ 0 h 1222"/>
                <a:gd name="T17" fmla="*/ 122 w 122"/>
                <a:gd name="T18" fmla="*/ 1222 h 1222"/>
              </a:gdLst>
              <a:ahLst/>
              <a:cxnLst>
                <a:cxn ang="T10">
                  <a:pos x="T0" y="T1"/>
                </a:cxn>
                <a:cxn ang="T11">
                  <a:pos x="T2" y="T3"/>
                </a:cxn>
                <a:cxn ang="T12">
                  <a:pos x="T4" y="T5"/>
                </a:cxn>
                <a:cxn ang="T13">
                  <a:pos x="T6" y="T7"/>
                </a:cxn>
                <a:cxn ang="T14">
                  <a:pos x="T8" y="T9"/>
                </a:cxn>
              </a:cxnLst>
              <a:rect l="T15" t="T16" r="T17" b="T18"/>
              <a:pathLst>
                <a:path w="122" h="1222">
                  <a:moveTo>
                    <a:pt x="122" y="0"/>
                  </a:moveTo>
                  <a:lnTo>
                    <a:pt x="122" y="1100"/>
                  </a:lnTo>
                  <a:lnTo>
                    <a:pt x="0" y="1222"/>
                  </a:lnTo>
                  <a:lnTo>
                    <a:pt x="0" y="122"/>
                  </a:lnTo>
                  <a:lnTo>
                    <a:pt x="122" y="0"/>
                  </a:lnTo>
                  <a:close/>
                </a:path>
              </a:pathLst>
            </a:custGeom>
            <a:solidFill>
              <a:srgbClr val="777777"/>
            </a:solidFill>
            <a:ln w="3175">
              <a:noFill/>
              <a:round/>
              <a:headEnd/>
              <a:tailEnd/>
            </a:ln>
          </p:spPr>
          <p:txBody>
            <a:bodyPr/>
            <a:lstStyle/>
            <a:p>
              <a:endParaRPr lang="en-US"/>
            </a:p>
          </p:txBody>
        </p:sp>
        <p:sp>
          <p:nvSpPr>
            <p:cNvPr id="106561" name="Rectangle 56"/>
            <p:cNvSpPr>
              <a:spLocks noChangeArrowheads="1"/>
            </p:cNvSpPr>
            <p:nvPr/>
          </p:nvSpPr>
          <p:spPr bwMode="auto">
            <a:xfrm>
              <a:off x="2832" y="3250"/>
              <a:ext cx="312" cy="309"/>
            </a:xfrm>
            <a:prstGeom prst="rect">
              <a:avLst/>
            </a:prstGeom>
            <a:solidFill>
              <a:srgbClr val="B2B2B2"/>
            </a:solidFill>
            <a:ln w="3175">
              <a:noFill/>
              <a:miter lim="800000"/>
              <a:headEnd/>
              <a:tailEnd/>
            </a:ln>
          </p:spPr>
          <p:txBody>
            <a:bodyPr/>
            <a:lstStyle/>
            <a:p>
              <a:endParaRPr lang="en-US"/>
            </a:p>
          </p:txBody>
        </p:sp>
        <p:sp>
          <p:nvSpPr>
            <p:cNvPr id="106562" name="Freeform 57"/>
            <p:cNvSpPr>
              <a:spLocks/>
            </p:cNvSpPr>
            <p:nvPr/>
          </p:nvSpPr>
          <p:spPr bwMode="auto">
            <a:xfrm>
              <a:off x="2849" y="3380"/>
              <a:ext cx="109" cy="49"/>
            </a:xfrm>
            <a:custGeom>
              <a:avLst/>
              <a:gdLst>
                <a:gd name="T0" fmla="*/ 1 w 193"/>
                <a:gd name="T1" fmla="*/ 1 h 86"/>
                <a:gd name="T2" fmla="*/ 1 w 193"/>
                <a:gd name="T3" fmla="*/ 1 h 86"/>
                <a:gd name="T4" fmla="*/ 1 w 193"/>
                <a:gd name="T5" fmla="*/ 0 h 86"/>
                <a:gd name="T6" fmla="*/ 0 w 193"/>
                <a:gd name="T7" fmla="*/ 1 h 86"/>
                <a:gd name="T8" fmla="*/ 1 w 193"/>
                <a:gd name="T9" fmla="*/ 1 h 86"/>
                <a:gd name="T10" fmla="*/ 1 w 193"/>
                <a:gd name="T11" fmla="*/ 1 h 86"/>
                <a:gd name="T12" fmla="*/ 1 w 193"/>
                <a:gd name="T13" fmla="*/ 1 h 86"/>
                <a:gd name="T14" fmla="*/ 1 w 193"/>
                <a:gd name="T15" fmla="*/ 1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9525">
              <a:noFill/>
              <a:round/>
              <a:headEnd/>
              <a:tailEnd/>
            </a:ln>
          </p:spPr>
          <p:txBody>
            <a:bodyPr/>
            <a:lstStyle/>
            <a:p>
              <a:endParaRPr lang="en-US"/>
            </a:p>
          </p:txBody>
        </p:sp>
        <p:sp>
          <p:nvSpPr>
            <p:cNvPr id="106563" name="Freeform 58"/>
            <p:cNvSpPr>
              <a:spLocks/>
            </p:cNvSpPr>
            <p:nvPr/>
          </p:nvSpPr>
          <p:spPr bwMode="auto">
            <a:xfrm>
              <a:off x="2963" y="3266"/>
              <a:ext cx="49" cy="109"/>
            </a:xfrm>
            <a:custGeom>
              <a:avLst/>
              <a:gdLst>
                <a:gd name="T0" fmla="*/ 1 w 86"/>
                <a:gd name="T1" fmla="*/ 1 h 194"/>
                <a:gd name="T2" fmla="*/ 1 w 86"/>
                <a:gd name="T3" fmla="*/ 1 h 194"/>
                <a:gd name="T4" fmla="*/ 1 w 86"/>
                <a:gd name="T5" fmla="*/ 1 h 194"/>
                <a:gd name="T6" fmla="*/ 1 w 86"/>
                <a:gd name="T7" fmla="*/ 0 h 194"/>
                <a:gd name="T8" fmla="*/ 0 w 86"/>
                <a:gd name="T9" fmla="*/ 1 h 194"/>
                <a:gd name="T10" fmla="*/ 1 w 86"/>
                <a:gd name="T11" fmla="*/ 1 h 194"/>
                <a:gd name="T12" fmla="*/ 1 w 86"/>
                <a:gd name="T13" fmla="*/ 1 h 194"/>
                <a:gd name="T14" fmla="*/ 1 w 86"/>
                <a:gd name="T15" fmla="*/ 1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9525">
              <a:noFill/>
              <a:round/>
              <a:headEnd/>
              <a:tailEnd/>
            </a:ln>
          </p:spPr>
          <p:txBody>
            <a:bodyPr/>
            <a:lstStyle/>
            <a:p>
              <a:endParaRPr lang="en-US"/>
            </a:p>
          </p:txBody>
        </p:sp>
        <p:sp>
          <p:nvSpPr>
            <p:cNvPr id="106564" name="Freeform 59"/>
            <p:cNvSpPr>
              <a:spLocks/>
            </p:cNvSpPr>
            <p:nvPr/>
          </p:nvSpPr>
          <p:spPr bwMode="auto">
            <a:xfrm>
              <a:off x="3017" y="3380"/>
              <a:ext cx="109" cy="49"/>
            </a:xfrm>
            <a:custGeom>
              <a:avLst/>
              <a:gdLst>
                <a:gd name="T0" fmla="*/ 0 w 193"/>
                <a:gd name="T1" fmla="*/ 1 h 86"/>
                <a:gd name="T2" fmla="*/ 1 w 193"/>
                <a:gd name="T3" fmla="*/ 1 h 86"/>
                <a:gd name="T4" fmla="*/ 1 w 193"/>
                <a:gd name="T5" fmla="*/ 1 h 86"/>
                <a:gd name="T6" fmla="*/ 1 w 193"/>
                <a:gd name="T7" fmla="*/ 1 h 86"/>
                <a:gd name="T8" fmla="*/ 1 w 193"/>
                <a:gd name="T9" fmla="*/ 0 h 86"/>
                <a:gd name="T10" fmla="*/ 1 w 193"/>
                <a:gd name="T11" fmla="*/ 1 h 86"/>
                <a:gd name="T12" fmla="*/ 0 w 193"/>
                <a:gd name="T13" fmla="*/ 1 h 86"/>
                <a:gd name="T14" fmla="*/ 0 w 193"/>
                <a:gd name="T15" fmla="*/ 1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9525">
              <a:noFill/>
              <a:round/>
              <a:headEnd/>
              <a:tailEnd/>
            </a:ln>
          </p:spPr>
          <p:txBody>
            <a:bodyPr/>
            <a:lstStyle/>
            <a:p>
              <a:endParaRPr lang="en-US"/>
            </a:p>
          </p:txBody>
        </p:sp>
        <p:sp>
          <p:nvSpPr>
            <p:cNvPr id="106565" name="Freeform 60"/>
            <p:cNvSpPr>
              <a:spLocks/>
            </p:cNvSpPr>
            <p:nvPr/>
          </p:nvSpPr>
          <p:spPr bwMode="auto">
            <a:xfrm>
              <a:off x="2963" y="3435"/>
              <a:ext cx="49" cy="108"/>
            </a:xfrm>
            <a:custGeom>
              <a:avLst/>
              <a:gdLst>
                <a:gd name="T0" fmla="*/ 1 w 86"/>
                <a:gd name="T1" fmla="*/ 0 h 193"/>
                <a:gd name="T2" fmla="*/ 1 w 86"/>
                <a:gd name="T3" fmla="*/ 1 h 193"/>
                <a:gd name="T4" fmla="*/ 0 w 86"/>
                <a:gd name="T5" fmla="*/ 1 h 193"/>
                <a:gd name="T6" fmla="*/ 1 w 86"/>
                <a:gd name="T7" fmla="*/ 1 h 193"/>
                <a:gd name="T8" fmla="*/ 1 w 86"/>
                <a:gd name="T9" fmla="*/ 1 h 193"/>
                <a:gd name="T10" fmla="*/ 1 w 86"/>
                <a:gd name="T11" fmla="*/ 1 h 193"/>
                <a:gd name="T12" fmla="*/ 1 w 86"/>
                <a:gd name="T13" fmla="*/ 0 h 193"/>
                <a:gd name="T14" fmla="*/ 1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9525">
              <a:noFill/>
              <a:round/>
              <a:headEnd/>
              <a:tailEnd/>
            </a:ln>
          </p:spPr>
          <p:txBody>
            <a:bodyPr/>
            <a:lstStyle/>
            <a:p>
              <a:endParaRPr lang="en-US"/>
            </a:p>
          </p:txBody>
        </p:sp>
        <p:sp>
          <p:nvSpPr>
            <p:cNvPr id="106566" name="Oval 61"/>
            <p:cNvSpPr>
              <a:spLocks noChangeArrowheads="1"/>
            </p:cNvSpPr>
            <p:nvPr/>
          </p:nvSpPr>
          <p:spPr bwMode="auto">
            <a:xfrm rot="-2599510">
              <a:off x="2965" y="3271"/>
              <a:ext cx="48" cy="278"/>
            </a:xfrm>
            <a:prstGeom prst="ellipse">
              <a:avLst/>
            </a:prstGeom>
            <a:noFill/>
            <a:ln w="9525">
              <a:solidFill>
                <a:schemeClr val="bg1"/>
              </a:solidFill>
              <a:round/>
              <a:headEnd/>
              <a:tailEnd/>
            </a:ln>
          </p:spPr>
          <p:txBody>
            <a:bodyPr wrap="none" anchor="ctr"/>
            <a:lstStyle/>
            <a:p>
              <a:endParaRPr lang="en-US"/>
            </a:p>
          </p:txBody>
        </p:sp>
        <p:sp>
          <p:nvSpPr>
            <p:cNvPr id="106567" name="Oval 62"/>
            <p:cNvSpPr>
              <a:spLocks noChangeArrowheads="1"/>
            </p:cNvSpPr>
            <p:nvPr/>
          </p:nvSpPr>
          <p:spPr bwMode="auto">
            <a:xfrm rot="2599510" flipV="1">
              <a:off x="2965" y="3268"/>
              <a:ext cx="48" cy="284"/>
            </a:xfrm>
            <a:prstGeom prst="ellipse">
              <a:avLst/>
            </a:prstGeom>
            <a:noFill/>
            <a:ln w="9525">
              <a:solidFill>
                <a:schemeClr val="bg1"/>
              </a:solidFill>
              <a:round/>
              <a:headEnd/>
              <a:tailEnd/>
            </a:ln>
          </p:spPr>
          <p:txBody>
            <a:bodyPr wrap="none" anchor="ctr"/>
            <a:lstStyle/>
            <a:p>
              <a:endParaRPr lang="en-US"/>
            </a:p>
          </p:txBody>
        </p:sp>
        <p:sp>
          <p:nvSpPr>
            <p:cNvPr id="106568" name="Oval 63"/>
            <p:cNvSpPr>
              <a:spLocks noChangeArrowheads="1"/>
            </p:cNvSpPr>
            <p:nvPr/>
          </p:nvSpPr>
          <p:spPr bwMode="auto">
            <a:xfrm>
              <a:off x="2941" y="3362"/>
              <a:ext cx="94" cy="94"/>
            </a:xfrm>
            <a:prstGeom prst="ellipse">
              <a:avLst/>
            </a:prstGeom>
            <a:solidFill>
              <a:srgbClr val="33CC33"/>
            </a:solidFill>
            <a:ln w="9525">
              <a:noFill/>
              <a:round/>
              <a:headEnd/>
              <a:tailEnd/>
            </a:ln>
          </p:spPr>
          <p:txBody>
            <a:bodyPr/>
            <a:lstStyle/>
            <a:p>
              <a:endParaRPr lang="en-US"/>
            </a:p>
          </p:txBody>
        </p:sp>
      </p:grpSp>
      <p:pic>
        <p:nvPicPr>
          <p:cNvPr id="106521" name="Picture 64"/>
          <p:cNvPicPr>
            <a:picLocks noChangeArrowheads="1"/>
          </p:cNvPicPr>
          <p:nvPr/>
        </p:nvPicPr>
        <p:blipFill>
          <a:blip r:embed="rId4" cstate="print"/>
          <a:srcRect/>
          <a:stretch>
            <a:fillRect/>
          </a:stretch>
        </p:blipFill>
        <p:spPr bwMode="auto">
          <a:xfrm>
            <a:off x="7960361" y="2004060"/>
            <a:ext cx="472440" cy="510540"/>
          </a:xfrm>
          <a:prstGeom prst="rect">
            <a:avLst/>
          </a:prstGeom>
          <a:noFill/>
          <a:ln w="9525">
            <a:noFill/>
            <a:miter lim="800000"/>
            <a:headEnd/>
            <a:tailEnd/>
          </a:ln>
        </p:spPr>
      </p:pic>
      <p:pic>
        <p:nvPicPr>
          <p:cNvPr id="106522" name="Picture 65"/>
          <p:cNvPicPr>
            <a:picLocks noChangeArrowheads="1"/>
          </p:cNvPicPr>
          <p:nvPr/>
        </p:nvPicPr>
        <p:blipFill>
          <a:blip r:embed="rId4" cstate="print"/>
          <a:srcRect/>
          <a:stretch>
            <a:fillRect/>
          </a:stretch>
        </p:blipFill>
        <p:spPr bwMode="auto">
          <a:xfrm>
            <a:off x="8714742" y="2004060"/>
            <a:ext cx="472440" cy="510540"/>
          </a:xfrm>
          <a:prstGeom prst="rect">
            <a:avLst/>
          </a:prstGeom>
          <a:noFill/>
          <a:ln w="9525">
            <a:noFill/>
            <a:miter lim="800000"/>
            <a:headEnd/>
            <a:tailEnd/>
          </a:ln>
        </p:spPr>
      </p:pic>
      <p:grpSp>
        <p:nvGrpSpPr>
          <p:cNvPr id="4" name="Group 85"/>
          <p:cNvGrpSpPr>
            <a:grpSpLocks/>
          </p:cNvGrpSpPr>
          <p:nvPr/>
        </p:nvGrpSpPr>
        <p:grpSpPr bwMode="auto">
          <a:xfrm>
            <a:off x="10487661" y="5175885"/>
            <a:ext cx="3891280" cy="1953038"/>
            <a:chOff x="4995334" y="4107509"/>
            <a:chExt cx="2431142" cy="1628144"/>
          </a:xfrm>
        </p:grpSpPr>
        <p:pic>
          <p:nvPicPr>
            <p:cNvPr id="106551" name="Picture 8"/>
            <p:cNvPicPr>
              <a:picLocks noChangeAspect="1" noChangeArrowheads="1"/>
            </p:cNvPicPr>
            <p:nvPr/>
          </p:nvPicPr>
          <p:blipFill>
            <a:blip r:embed="rId5" cstate="print"/>
            <a:srcRect/>
            <a:stretch>
              <a:fillRect/>
            </a:stretch>
          </p:blipFill>
          <p:spPr bwMode="auto">
            <a:xfrm>
              <a:off x="5586704" y="4221975"/>
              <a:ext cx="1164212" cy="1191413"/>
            </a:xfrm>
            <a:prstGeom prst="rect">
              <a:avLst/>
            </a:prstGeom>
            <a:noFill/>
            <a:ln w="9525">
              <a:noFill/>
              <a:miter lim="800000"/>
              <a:headEnd/>
              <a:tailEnd/>
            </a:ln>
          </p:spPr>
        </p:pic>
        <p:pic>
          <p:nvPicPr>
            <p:cNvPr id="106552" name="Picture 5"/>
            <p:cNvPicPr>
              <a:picLocks noChangeAspect="1" noChangeArrowheads="1"/>
            </p:cNvPicPr>
            <p:nvPr/>
          </p:nvPicPr>
          <p:blipFill>
            <a:blip r:embed="rId6" cstate="print"/>
            <a:srcRect/>
            <a:stretch>
              <a:fillRect/>
            </a:stretch>
          </p:blipFill>
          <p:spPr bwMode="auto">
            <a:xfrm>
              <a:off x="5616168" y="4126855"/>
              <a:ext cx="606372" cy="278910"/>
            </a:xfrm>
            <a:prstGeom prst="rect">
              <a:avLst/>
            </a:prstGeom>
            <a:noFill/>
            <a:ln w="9525">
              <a:noFill/>
              <a:miter lim="800000"/>
              <a:headEnd/>
              <a:tailEnd/>
            </a:ln>
          </p:spPr>
        </p:pic>
        <p:pic>
          <p:nvPicPr>
            <p:cNvPr id="106553" name="Picture 5"/>
            <p:cNvPicPr>
              <a:picLocks noChangeAspect="1" noChangeArrowheads="1"/>
            </p:cNvPicPr>
            <p:nvPr/>
          </p:nvPicPr>
          <p:blipFill>
            <a:blip r:embed="rId6" cstate="print"/>
            <a:srcRect/>
            <a:stretch>
              <a:fillRect/>
            </a:stretch>
          </p:blipFill>
          <p:spPr bwMode="auto">
            <a:xfrm>
              <a:off x="6143158" y="4107509"/>
              <a:ext cx="606372" cy="278910"/>
            </a:xfrm>
            <a:prstGeom prst="rect">
              <a:avLst/>
            </a:prstGeom>
            <a:noFill/>
            <a:ln w="9525">
              <a:noFill/>
              <a:miter lim="800000"/>
              <a:headEnd/>
              <a:tailEnd/>
            </a:ln>
          </p:spPr>
        </p:pic>
        <p:sp>
          <p:nvSpPr>
            <p:cNvPr id="106554" name="TextBox 10"/>
            <p:cNvSpPr txBox="1">
              <a:spLocks noChangeArrowheads="1"/>
            </p:cNvSpPr>
            <p:nvPr/>
          </p:nvSpPr>
          <p:spPr bwMode="auto">
            <a:xfrm>
              <a:off x="4995334" y="4155859"/>
              <a:ext cx="704486" cy="333550"/>
            </a:xfrm>
            <a:prstGeom prst="rect">
              <a:avLst/>
            </a:prstGeom>
            <a:noFill/>
            <a:ln w="9525">
              <a:noFill/>
              <a:miter lim="800000"/>
              <a:headEnd/>
              <a:tailEnd/>
            </a:ln>
          </p:spPr>
          <p:txBody>
            <a:bodyPr>
              <a:spAutoFit/>
            </a:bodyPr>
            <a:lstStyle/>
            <a:p>
              <a:r>
                <a:rPr lang="en-US" sz="2000" dirty="0" err="1">
                  <a:solidFill>
                    <a:srgbClr val="00B0F0"/>
                  </a:solidFill>
                </a:rPr>
                <a:t>N4K</a:t>
              </a:r>
              <a:r>
                <a:rPr lang="en-US" sz="2000" dirty="0">
                  <a:solidFill>
                    <a:srgbClr val="00B0F0"/>
                  </a:solidFill>
                </a:rPr>
                <a:t>-1</a:t>
              </a:r>
            </a:p>
          </p:txBody>
        </p:sp>
        <p:sp>
          <p:nvSpPr>
            <p:cNvPr id="106555" name="TextBox 11"/>
            <p:cNvSpPr txBox="1">
              <a:spLocks noChangeArrowheads="1"/>
            </p:cNvSpPr>
            <p:nvPr/>
          </p:nvSpPr>
          <p:spPr bwMode="auto">
            <a:xfrm>
              <a:off x="6736653" y="4116349"/>
              <a:ext cx="689823" cy="333550"/>
            </a:xfrm>
            <a:prstGeom prst="rect">
              <a:avLst/>
            </a:prstGeom>
            <a:noFill/>
            <a:ln w="9525">
              <a:noFill/>
              <a:miter lim="800000"/>
              <a:headEnd/>
              <a:tailEnd/>
            </a:ln>
          </p:spPr>
          <p:txBody>
            <a:bodyPr>
              <a:spAutoFit/>
            </a:bodyPr>
            <a:lstStyle/>
            <a:p>
              <a:r>
                <a:rPr lang="en-US" sz="2000" dirty="0" err="1">
                  <a:solidFill>
                    <a:srgbClr val="00B0F0"/>
                  </a:solidFill>
                </a:rPr>
                <a:t>N4K</a:t>
              </a:r>
              <a:r>
                <a:rPr lang="en-US" sz="2000" dirty="0">
                  <a:solidFill>
                    <a:srgbClr val="00B0F0"/>
                  </a:solidFill>
                </a:rPr>
                <a:t>-2</a:t>
              </a:r>
            </a:p>
          </p:txBody>
        </p:sp>
        <p:sp>
          <p:nvSpPr>
            <p:cNvPr id="106556" name="TextBox 13"/>
            <p:cNvSpPr txBox="1">
              <a:spLocks noChangeArrowheads="1"/>
            </p:cNvSpPr>
            <p:nvPr/>
          </p:nvSpPr>
          <p:spPr bwMode="auto">
            <a:xfrm>
              <a:off x="5491239" y="5402103"/>
              <a:ext cx="1378856" cy="333550"/>
            </a:xfrm>
            <a:prstGeom prst="rect">
              <a:avLst/>
            </a:prstGeom>
            <a:noFill/>
            <a:ln w="9525">
              <a:noFill/>
              <a:miter lim="800000"/>
              <a:headEnd/>
              <a:tailEnd/>
            </a:ln>
          </p:spPr>
          <p:txBody>
            <a:bodyPr>
              <a:spAutoFit/>
            </a:bodyPr>
            <a:lstStyle/>
            <a:p>
              <a:r>
                <a:rPr lang="en-US" sz="2000" dirty="0">
                  <a:solidFill>
                    <a:srgbClr val="00B0F0"/>
                  </a:solidFill>
                </a:rPr>
                <a:t>Blade Chassis</a:t>
              </a:r>
            </a:p>
          </p:txBody>
        </p:sp>
      </p:grpSp>
      <p:grpSp>
        <p:nvGrpSpPr>
          <p:cNvPr id="5" name="Group 96"/>
          <p:cNvGrpSpPr>
            <a:grpSpLocks/>
          </p:cNvGrpSpPr>
          <p:nvPr/>
        </p:nvGrpSpPr>
        <p:grpSpPr bwMode="auto">
          <a:xfrm>
            <a:off x="6525261" y="7154103"/>
            <a:ext cx="7818206" cy="215471"/>
            <a:chOff x="4054475" y="6385267"/>
            <a:chExt cx="4886380" cy="179560"/>
          </a:xfrm>
        </p:grpSpPr>
        <p:sp>
          <p:nvSpPr>
            <p:cNvPr id="106545" name="Line 3"/>
            <p:cNvSpPr>
              <a:spLocks noChangeShapeType="1"/>
            </p:cNvSpPr>
            <p:nvPr/>
          </p:nvSpPr>
          <p:spPr bwMode="auto">
            <a:xfrm>
              <a:off x="6757988" y="6475035"/>
              <a:ext cx="544512" cy="0"/>
            </a:xfrm>
            <a:prstGeom prst="line">
              <a:avLst/>
            </a:prstGeom>
            <a:noFill/>
            <a:ln w="38100">
              <a:solidFill>
                <a:schemeClr val="accent1"/>
              </a:solidFill>
              <a:round/>
              <a:headEnd type="none" w="sm" len="sm"/>
              <a:tailEnd type="none" w="med" len="lg"/>
            </a:ln>
          </p:spPr>
          <p:txBody>
            <a:bodyPr wrap="none" anchor="ctr"/>
            <a:lstStyle/>
            <a:p>
              <a:endParaRPr lang="en-US"/>
            </a:p>
          </p:txBody>
        </p:sp>
        <p:sp>
          <p:nvSpPr>
            <p:cNvPr id="106546" name="Line 4"/>
            <p:cNvSpPr>
              <a:spLocks noChangeShapeType="1"/>
            </p:cNvSpPr>
            <p:nvPr/>
          </p:nvSpPr>
          <p:spPr bwMode="auto">
            <a:xfrm>
              <a:off x="8172450" y="6475035"/>
              <a:ext cx="544513" cy="0"/>
            </a:xfrm>
            <a:prstGeom prst="line">
              <a:avLst/>
            </a:prstGeom>
            <a:noFill/>
            <a:ln w="38100">
              <a:solidFill>
                <a:srgbClr val="E97A1C"/>
              </a:solidFill>
              <a:round/>
              <a:headEnd type="none" w="sm" len="sm"/>
              <a:tailEnd type="none" w="med" len="lg"/>
            </a:ln>
          </p:spPr>
          <p:txBody>
            <a:bodyPr wrap="none" anchor="ctr"/>
            <a:lstStyle/>
            <a:p>
              <a:endParaRPr lang="en-US"/>
            </a:p>
          </p:txBody>
        </p:sp>
        <p:sp>
          <p:nvSpPr>
            <p:cNvPr id="106547" name="Text Box 5"/>
            <p:cNvSpPr txBox="1">
              <a:spLocks noChangeArrowheads="1"/>
            </p:cNvSpPr>
            <p:nvPr/>
          </p:nvSpPr>
          <p:spPr bwMode="auto">
            <a:xfrm>
              <a:off x="4652963" y="6385267"/>
              <a:ext cx="1571945" cy="179537"/>
            </a:xfrm>
            <a:prstGeom prst="rect">
              <a:avLst/>
            </a:prstGeom>
            <a:noFill/>
            <a:ln w="12700">
              <a:noFill/>
              <a:miter lim="800000"/>
              <a:headEnd type="none" w="sm" len="sm"/>
              <a:tailEnd type="none" w="med" len="lg"/>
            </a:ln>
          </p:spPr>
          <p:txBody>
            <a:bodyPr wrap="none" lIns="0" tIns="0" rIns="0" bIns="0" anchor="ctr">
              <a:spAutoFit/>
            </a:bodyPr>
            <a:lstStyle/>
            <a:p>
              <a:r>
                <a:rPr lang="en-US" sz="1400" b="1" dirty="0">
                  <a:solidFill>
                    <a:schemeClr val="bg1"/>
                  </a:solidFill>
                </a:rPr>
                <a:t>Enhanced Ethernet and </a:t>
              </a:r>
              <a:r>
                <a:rPr lang="en-US" sz="1400" b="1" dirty="0" err="1">
                  <a:solidFill>
                    <a:schemeClr val="bg1"/>
                  </a:solidFill>
                </a:rPr>
                <a:t>FCoE</a:t>
              </a:r>
              <a:endParaRPr lang="en-US" sz="1400" b="1" dirty="0">
                <a:solidFill>
                  <a:schemeClr val="bg1"/>
                </a:solidFill>
              </a:endParaRPr>
            </a:p>
          </p:txBody>
        </p:sp>
        <p:sp>
          <p:nvSpPr>
            <p:cNvPr id="106548" name="Text Box 6"/>
            <p:cNvSpPr txBox="1">
              <a:spLocks noChangeArrowheads="1"/>
            </p:cNvSpPr>
            <p:nvPr/>
          </p:nvSpPr>
          <p:spPr bwMode="auto">
            <a:xfrm>
              <a:off x="7364413" y="6385279"/>
              <a:ext cx="453851" cy="179537"/>
            </a:xfrm>
            <a:prstGeom prst="rect">
              <a:avLst/>
            </a:prstGeom>
            <a:noFill/>
            <a:ln w="12700">
              <a:noFill/>
              <a:miter lim="800000"/>
              <a:headEnd type="none" w="sm" len="sm"/>
              <a:tailEnd type="none" w="med" len="lg"/>
            </a:ln>
          </p:spPr>
          <p:txBody>
            <a:bodyPr wrap="none" lIns="0" tIns="0" rIns="0" bIns="0" anchor="ctr">
              <a:spAutoFit/>
            </a:bodyPr>
            <a:lstStyle/>
            <a:p>
              <a:r>
                <a:rPr lang="en-US" sz="1400" b="1" dirty="0">
                  <a:solidFill>
                    <a:schemeClr val="bg1"/>
                  </a:solidFill>
                </a:rPr>
                <a:t>Ethernet</a:t>
              </a:r>
            </a:p>
          </p:txBody>
        </p:sp>
        <p:sp>
          <p:nvSpPr>
            <p:cNvPr id="106549" name="Text Box 7"/>
            <p:cNvSpPr txBox="1">
              <a:spLocks noChangeArrowheads="1"/>
            </p:cNvSpPr>
            <p:nvPr/>
          </p:nvSpPr>
          <p:spPr bwMode="auto">
            <a:xfrm>
              <a:off x="8791575" y="6385290"/>
              <a:ext cx="149280" cy="179537"/>
            </a:xfrm>
            <a:prstGeom prst="rect">
              <a:avLst/>
            </a:prstGeom>
            <a:noFill/>
            <a:ln w="12700">
              <a:noFill/>
              <a:miter lim="800000"/>
              <a:headEnd type="none" w="sm" len="sm"/>
              <a:tailEnd type="none" w="med" len="lg"/>
            </a:ln>
          </p:spPr>
          <p:txBody>
            <a:bodyPr wrap="none" lIns="0" tIns="0" rIns="0" bIns="0" anchor="ctr">
              <a:spAutoFit/>
            </a:bodyPr>
            <a:lstStyle/>
            <a:p>
              <a:r>
                <a:rPr lang="en-US" sz="1400" b="1" dirty="0">
                  <a:solidFill>
                    <a:schemeClr val="bg1"/>
                  </a:solidFill>
                </a:rPr>
                <a:t>FC</a:t>
              </a:r>
            </a:p>
          </p:txBody>
        </p:sp>
        <p:sp>
          <p:nvSpPr>
            <p:cNvPr id="96" name="Line 8"/>
            <p:cNvSpPr>
              <a:spLocks noChangeShapeType="1"/>
            </p:cNvSpPr>
            <p:nvPr/>
          </p:nvSpPr>
          <p:spPr bwMode="auto">
            <a:xfrm>
              <a:off x="4054475" y="6475035"/>
              <a:ext cx="544512" cy="0"/>
            </a:xfrm>
            <a:prstGeom prst="line">
              <a:avLst/>
            </a:prstGeom>
            <a:noFill/>
            <a:ln w="38100">
              <a:solidFill>
                <a:schemeClr val="hlink"/>
              </a:solidFill>
              <a:round/>
              <a:headEnd type="none" w="sm" len="sm"/>
              <a:tailEnd type="none" w="med" len="lg"/>
            </a:ln>
            <a:effectLst>
              <a:outerShdw dist="25400" dir="5400000" algn="ctr" rotWithShape="0">
                <a:srgbClr val="E97A1C"/>
              </a:outerShdw>
            </a:effectLst>
          </p:spPr>
          <p:txBody>
            <a:bodyPr wrap="none" anchor="ctr"/>
            <a:lstStyle/>
            <a:p>
              <a:pPr>
                <a:defRPr/>
              </a:pPr>
              <a:endParaRPr lang="en-US">
                <a:solidFill>
                  <a:schemeClr val="bg1"/>
                </a:solidFill>
                <a:latin typeface="Arial" charset="0"/>
                <a:ea typeface="ＭＳ Ｐゴシック" charset="-128"/>
              </a:endParaRPr>
            </a:p>
          </p:txBody>
        </p:sp>
      </p:grpSp>
      <p:sp>
        <p:nvSpPr>
          <p:cNvPr id="106525" name="Line 14"/>
          <p:cNvSpPr>
            <a:spLocks noChangeShapeType="1"/>
          </p:cNvSpPr>
          <p:nvPr/>
        </p:nvSpPr>
        <p:spPr bwMode="auto">
          <a:xfrm flipH="1" flipV="1">
            <a:off x="9616441" y="4021456"/>
            <a:ext cx="1935480" cy="55244"/>
          </a:xfrm>
          <a:prstGeom prst="line">
            <a:avLst/>
          </a:prstGeom>
          <a:noFill/>
          <a:ln w="38100">
            <a:solidFill>
              <a:schemeClr val="accent1"/>
            </a:solidFill>
            <a:round/>
            <a:headEnd/>
            <a:tailEnd/>
          </a:ln>
        </p:spPr>
        <p:txBody>
          <a:bodyPr lIns="117314" tIns="58656" rIns="117314" bIns="58656" anchor="ctr">
            <a:spAutoFit/>
          </a:bodyPr>
          <a:lstStyle/>
          <a:p>
            <a:endParaRPr lang="en-US"/>
          </a:p>
        </p:txBody>
      </p:sp>
      <p:sp>
        <p:nvSpPr>
          <p:cNvPr id="106526" name="Line 14"/>
          <p:cNvSpPr>
            <a:spLocks noChangeShapeType="1"/>
          </p:cNvSpPr>
          <p:nvPr/>
        </p:nvSpPr>
        <p:spPr bwMode="auto">
          <a:xfrm flipH="1" flipV="1">
            <a:off x="9591041" y="4088130"/>
            <a:ext cx="1935480" cy="55246"/>
          </a:xfrm>
          <a:prstGeom prst="line">
            <a:avLst/>
          </a:prstGeom>
          <a:noFill/>
          <a:ln w="38100">
            <a:solidFill>
              <a:schemeClr val="accent1"/>
            </a:solidFill>
            <a:round/>
            <a:headEnd/>
            <a:tailEnd/>
          </a:ln>
        </p:spPr>
        <p:txBody>
          <a:bodyPr lIns="117314" tIns="58656" rIns="117314" bIns="58656" anchor="ctr">
            <a:spAutoFit/>
          </a:bodyPr>
          <a:lstStyle/>
          <a:p>
            <a:endParaRPr lang="en-US"/>
          </a:p>
        </p:txBody>
      </p:sp>
      <p:pic>
        <p:nvPicPr>
          <p:cNvPr id="106527" name="Picture 66" descr="NS-ph2"/>
          <p:cNvPicPr>
            <a:picLocks noChangeAspect="1" noChangeArrowheads="1"/>
          </p:cNvPicPr>
          <p:nvPr/>
        </p:nvPicPr>
        <p:blipFill>
          <a:blip r:embed="rId7" cstate="print"/>
          <a:srcRect/>
          <a:stretch>
            <a:fillRect/>
          </a:stretch>
        </p:blipFill>
        <p:spPr bwMode="auto">
          <a:xfrm>
            <a:off x="8178801" y="3810001"/>
            <a:ext cx="1549400" cy="544830"/>
          </a:xfrm>
          <a:prstGeom prst="rect">
            <a:avLst/>
          </a:prstGeom>
          <a:noFill/>
          <a:ln w="9525">
            <a:noFill/>
            <a:miter lim="800000"/>
            <a:headEnd/>
            <a:tailEnd/>
          </a:ln>
        </p:spPr>
      </p:pic>
      <p:pic>
        <p:nvPicPr>
          <p:cNvPr id="106528" name="Picture 67" descr="NS-ph2"/>
          <p:cNvPicPr>
            <a:picLocks noChangeAspect="1" noChangeArrowheads="1"/>
          </p:cNvPicPr>
          <p:nvPr/>
        </p:nvPicPr>
        <p:blipFill>
          <a:blip r:embed="rId7" cstate="print"/>
          <a:srcRect/>
          <a:stretch>
            <a:fillRect/>
          </a:stretch>
        </p:blipFill>
        <p:spPr bwMode="auto">
          <a:xfrm>
            <a:off x="11435081" y="3810001"/>
            <a:ext cx="1549400" cy="544830"/>
          </a:xfrm>
          <a:prstGeom prst="rect">
            <a:avLst/>
          </a:prstGeom>
          <a:noFill/>
          <a:ln w="9525">
            <a:noFill/>
            <a:miter lim="800000"/>
            <a:headEnd/>
            <a:tailEnd/>
          </a:ln>
        </p:spPr>
      </p:pic>
      <p:cxnSp>
        <p:nvCxnSpPr>
          <p:cNvPr id="106529" name="Straight Connector 100"/>
          <p:cNvCxnSpPr>
            <a:cxnSpLocks noChangeShapeType="1"/>
          </p:cNvCxnSpPr>
          <p:nvPr/>
        </p:nvCxnSpPr>
        <p:spPr bwMode="auto">
          <a:xfrm flipV="1">
            <a:off x="9519920" y="5979796"/>
            <a:ext cx="1800861" cy="13334"/>
          </a:xfrm>
          <a:prstGeom prst="line">
            <a:avLst/>
          </a:prstGeom>
          <a:noFill/>
          <a:ln w="28575">
            <a:solidFill>
              <a:schemeClr val="tx2"/>
            </a:solidFill>
            <a:prstDash val="dash"/>
            <a:round/>
            <a:headEnd/>
            <a:tailEnd/>
          </a:ln>
        </p:spPr>
      </p:cxnSp>
      <p:sp>
        <p:nvSpPr>
          <p:cNvPr id="106530" name="Oval 75"/>
          <p:cNvSpPr>
            <a:spLocks noChangeArrowheads="1"/>
          </p:cNvSpPr>
          <p:nvPr/>
        </p:nvSpPr>
        <p:spPr bwMode="auto">
          <a:xfrm>
            <a:off x="10205470" y="3699716"/>
            <a:ext cx="333244" cy="729204"/>
          </a:xfrm>
          <a:prstGeom prst="ellipse">
            <a:avLst/>
          </a:prstGeom>
          <a:noFill/>
          <a:ln w="19050">
            <a:solidFill>
              <a:schemeClr val="tx2"/>
            </a:solidFill>
            <a:round/>
            <a:headEnd/>
            <a:tailEnd/>
          </a:ln>
        </p:spPr>
        <p:txBody>
          <a:bodyPr wrap="none" lIns="117314" tIns="58656" rIns="117314" bIns="58656" anchor="ctr">
            <a:spAutoFit/>
          </a:bodyPr>
          <a:lstStyle/>
          <a:p>
            <a:pPr algn="ctr" defTabSz="1163353"/>
            <a:endParaRPr lang="en-US" dirty="0"/>
          </a:p>
        </p:txBody>
      </p:sp>
      <p:sp>
        <p:nvSpPr>
          <p:cNvPr id="79" name="Line 15"/>
          <p:cNvSpPr>
            <a:spLocks noChangeShapeType="1"/>
          </p:cNvSpPr>
          <p:nvPr/>
        </p:nvSpPr>
        <p:spPr bwMode="auto">
          <a:xfrm flipV="1">
            <a:off x="9319262" y="4333876"/>
            <a:ext cx="2321560" cy="986790"/>
          </a:xfrm>
          <a:prstGeom prst="line">
            <a:avLst/>
          </a:prstGeom>
          <a:noFill/>
          <a:ln w="38100">
            <a:solidFill>
              <a:schemeClr val="hlink"/>
            </a:solidFill>
            <a:round/>
            <a:headEnd type="none" w="sm" len="sm"/>
            <a:tailEnd type="none" w="sm" len="sm"/>
          </a:ln>
          <a:effectLst>
            <a:outerShdw dist="35921" dir="2700000" algn="ctr" rotWithShape="0">
              <a:srgbClr val="E97A1C"/>
            </a:outerShdw>
          </a:effectLst>
        </p:spPr>
        <p:txBody>
          <a:bodyPr wrap="none" lIns="130622" tIns="65311" rIns="130622" bIns="65311" anchor="ctr"/>
          <a:lstStyle/>
          <a:p>
            <a:pPr>
              <a:defRPr/>
            </a:pPr>
            <a:endParaRPr lang="en-US">
              <a:latin typeface="Arial" charset="0"/>
              <a:ea typeface="ＭＳ Ｐゴシック" charset="-128"/>
            </a:endParaRPr>
          </a:p>
        </p:txBody>
      </p:sp>
      <p:grpSp>
        <p:nvGrpSpPr>
          <p:cNvPr id="6" name="Group 86"/>
          <p:cNvGrpSpPr>
            <a:grpSpLocks/>
          </p:cNvGrpSpPr>
          <p:nvPr/>
        </p:nvGrpSpPr>
        <p:grpSpPr bwMode="auto">
          <a:xfrm>
            <a:off x="6520181" y="5166359"/>
            <a:ext cx="3891280" cy="1953040"/>
            <a:chOff x="2443239" y="4100252"/>
            <a:chExt cx="2431141" cy="1628143"/>
          </a:xfrm>
        </p:grpSpPr>
        <p:pic>
          <p:nvPicPr>
            <p:cNvPr id="106539" name="Picture 8"/>
            <p:cNvPicPr>
              <a:picLocks noChangeAspect="1" noChangeArrowheads="1"/>
            </p:cNvPicPr>
            <p:nvPr/>
          </p:nvPicPr>
          <p:blipFill>
            <a:blip r:embed="rId5" cstate="print"/>
            <a:srcRect/>
            <a:stretch>
              <a:fillRect/>
            </a:stretch>
          </p:blipFill>
          <p:spPr bwMode="auto">
            <a:xfrm>
              <a:off x="3099924" y="4214718"/>
              <a:ext cx="1164212" cy="1191413"/>
            </a:xfrm>
            <a:prstGeom prst="rect">
              <a:avLst/>
            </a:prstGeom>
            <a:noFill/>
            <a:ln w="9525">
              <a:noFill/>
              <a:miter lim="800000"/>
              <a:headEnd/>
              <a:tailEnd/>
            </a:ln>
          </p:spPr>
        </p:pic>
        <p:pic>
          <p:nvPicPr>
            <p:cNvPr id="106540" name="Picture 5"/>
            <p:cNvPicPr>
              <a:picLocks noChangeAspect="1" noChangeArrowheads="1"/>
            </p:cNvPicPr>
            <p:nvPr/>
          </p:nvPicPr>
          <p:blipFill>
            <a:blip r:embed="rId6" cstate="print"/>
            <a:srcRect/>
            <a:stretch>
              <a:fillRect/>
            </a:stretch>
          </p:blipFill>
          <p:spPr bwMode="auto">
            <a:xfrm>
              <a:off x="3129388" y="4119598"/>
              <a:ext cx="606372" cy="278910"/>
            </a:xfrm>
            <a:prstGeom prst="rect">
              <a:avLst/>
            </a:prstGeom>
            <a:noFill/>
            <a:ln w="9525">
              <a:noFill/>
              <a:miter lim="800000"/>
              <a:headEnd/>
              <a:tailEnd/>
            </a:ln>
          </p:spPr>
        </p:pic>
        <p:pic>
          <p:nvPicPr>
            <p:cNvPr id="106541" name="Picture 5"/>
            <p:cNvPicPr>
              <a:picLocks noChangeAspect="1" noChangeArrowheads="1"/>
            </p:cNvPicPr>
            <p:nvPr/>
          </p:nvPicPr>
          <p:blipFill>
            <a:blip r:embed="rId6" cstate="print"/>
            <a:srcRect/>
            <a:stretch>
              <a:fillRect/>
            </a:stretch>
          </p:blipFill>
          <p:spPr bwMode="auto">
            <a:xfrm>
              <a:off x="3656378" y="4100252"/>
              <a:ext cx="606372" cy="278910"/>
            </a:xfrm>
            <a:prstGeom prst="rect">
              <a:avLst/>
            </a:prstGeom>
            <a:noFill/>
            <a:ln w="9525">
              <a:noFill/>
              <a:miter lim="800000"/>
              <a:headEnd/>
              <a:tailEnd/>
            </a:ln>
          </p:spPr>
        </p:pic>
        <p:sp>
          <p:nvSpPr>
            <p:cNvPr id="106542" name="TextBox 10"/>
            <p:cNvSpPr txBox="1">
              <a:spLocks noChangeArrowheads="1"/>
            </p:cNvSpPr>
            <p:nvPr/>
          </p:nvSpPr>
          <p:spPr bwMode="auto">
            <a:xfrm>
              <a:off x="2443239" y="4196983"/>
              <a:ext cx="757706" cy="333550"/>
            </a:xfrm>
            <a:prstGeom prst="rect">
              <a:avLst/>
            </a:prstGeom>
            <a:noFill/>
            <a:ln w="9525">
              <a:noFill/>
              <a:miter lim="800000"/>
              <a:headEnd/>
              <a:tailEnd/>
            </a:ln>
          </p:spPr>
          <p:txBody>
            <a:bodyPr>
              <a:spAutoFit/>
            </a:bodyPr>
            <a:lstStyle/>
            <a:p>
              <a:r>
                <a:rPr lang="en-US" sz="2000" dirty="0" err="1">
                  <a:solidFill>
                    <a:srgbClr val="00B0F0"/>
                  </a:solidFill>
                </a:rPr>
                <a:t>N4K</a:t>
              </a:r>
              <a:r>
                <a:rPr lang="en-US" sz="2000" dirty="0">
                  <a:solidFill>
                    <a:srgbClr val="00B0F0"/>
                  </a:solidFill>
                </a:rPr>
                <a:t>-1</a:t>
              </a:r>
            </a:p>
          </p:txBody>
        </p:sp>
        <p:sp>
          <p:nvSpPr>
            <p:cNvPr id="106543" name="TextBox 11"/>
            <p:cNvSpPr txBox="1">
              <a:spLocks noChangeArrowheads="1"/>
            </p:cNvSpPr>
            <p:nvPr/>
          </p:nvSpPr>
          <p:spPr bwMode="auto">
            <a:xfrm>
              <a:off x="4189396" y="4157473"/>
              <a:ext cx="684984" cy="333550"/>
            </a:xfrm>
            <a:prstGeom prst="rect">
              <a:avLst/>
            </a:prstGeom>
            <a:noFill/>
            <a:ln w="9525">
              <a:noFill/>
              <a:miter lim="800000"/>
              <a:headEnd/>
              <a:tailEnd/>
            </a:ln>
          </p:spPr>
          <p:txBody>
            <a:bodyPr>
              <a:spAutoFit/>
            </a:bodyPr>
            <a:lstStyle/>
            <a:p>
              <a:r>
                <a:rPr lang="en-US" sz="2000" dirty="0" err="1">
                  <a:solidFill>
                    <a:srgbClr val="00B0F0"/>
                  </a:solidFill>
                </a:rPr>
                <a:t>N4K</a:t>
              </a:r>
              <a:r>
                <a:rPr lang="en-US" sz="2000" dirty="0">
                  <a:solidFill>
                    <a:srgbClr val="00B0F0"/>
                  </a:solidFill>
                </a:rPr>
                <a:t>-2</a:t>
              </a:r>
            </a:p>
          </p:txBody>
        </p:sp>
        <p:sp>
          <p:nvSpPr>
            <p:cNvPr id="106544" name="TextBox 13"/>
            <p:cNvSpPr txBox="1">
              <a:spLocks noChangeArrowheads="1"/>
            </p:cNvSpPr>
            <p:nvPr/>
          </p:nvSpPr>
          <p:spPr bwMode="auto">
            <a:xfrm>
              <a:off x="2999619" y="5394845"/>
              <a:ext cx="1378857" cy="333550"/>
            </a:xfrm>
            <a:prstGeom prst="rect">
              <a:avLst/>
            </a:prstGeom>
            <a:noFill/>
            <a:ln w="9525">
              <a:noFill/>
              <a:miter lim="800000"/>
              <a:headEnd/>
              <a:tailEnd/>
            </a:ln>
          </p:spPr>
          <p:txBody>
            <a:bodyPr>
              <a:spAutoFit/>
            </a:bodyPr>
            <a:lstStyle/>
            <a:p>
              <a:r>
                <a:rPr lang="en-US" sz="2000" dirty="0">
                  <a:solidFill>
                    <a:srgbClr val="00B0F0"/>
                  </a:solidFill>
                </a:rPr>
                <a:t>Blade Chassis</a:t>
              </a:r>
            </a:p>
          </p:txBody>
        </p:sp>
      </p:grpSp>
      <p:sp>
        <p:nvSpPr>
          <p:cNvPr id="106533" name="Oval 81"/>
          <p:cNvSpPr>
            <a:spLocks noChangeArrowheads="1"/>
          </p:cNvSpPr>
          <p:nvPr/>
        </p:nvSpPr>
        <p:spPr bwMode="auto">
          <a:xfrm>
            <a:off x="8212839" y="4359798"/>
            <a:ext cx="333244" cy="729204"/>
          </a:xfrm>
          <a:prstGeom prst="ellipse">
            <a:avLst/>
          </a:prstGeom>
          <a:noFill/>
          <a:ln w="28575">
            <a:solidFill>
              <a:srgbClr val="FF0000"/>
            </a:solidFill>
            <a:round/>
            <a:headEnd/>
            <a:tailEnd/>
          </a:ln>
        </p:spPr>
        <p:txBody>
          <a:bodyPr wrap="none" lIns="117314" tIns="58656" rIns="117314" bIns="58656" anchor="ctr">
            <a:spAutoFit/>
          </a:bodyPr>
          <a:lstStyle/>
          <a:p>
            <a:pPr algn="ctr" defTabSz="1163353"/>
            <a:endParaRPr lang="en-US" dirty="0"/>
          </a:p>
        </p:txBody>
      </p:sp>
      <p:sp>
        <p:nvSpPr>
          <p:cNvPr id="106534" name="Oval 82"/>
          <p:cNvSpPr>
            <a:spLocks noChangeArrowheads="1"/>
          </p:cNvSpPr>
          <p:nvPr/>
        </p:nvSpPr>
        <p:spPr bwMode="auto">
          <a:xfrm>
            <a:off x="10798559" y="4179776"/>
            <a:ext cx="333244" cy="729204"/>
          </a:xfrm>
          <a:prstGeom prst="ellipse">
            <a:avLst/>
          </a:prstGeom>
          <a:noFill/>
          <a:ln w="28575">
            <a:solidFill>
              <a:srgbClr val="FF0000"/>
            </a:solidFill>
            <a:round/>
            <a:headEnd/>
            <a:tailEnd/>
          </a:ln>
        </p:spPr>
        <p:txBody>
          <a:bodyPr wrap="none" lIns="117314" tIns="58656" rIns="117314" bIns="58656" anchor="ctr">
            <a:spAutoFit/>
          </a:bodyPr>
          <a:lstStyle/>
          <a:p>
            <a:pPr algn="ctr" defTabSz="1163353"/>
            <a:endParaRPr lang="en-US" dirty="0"/>
          </a:p>
        </p:txBody>
      </p:sp>
      <p:sp>
        <p:nvSpPr>
          <p:cNvPr id="106535" name="Oval 83"/>
          <p:cNvSpPr>
            <a:spLocks noChangeArrowheads="1"/>
          </p:cNvSpPr>
          <p:nvPr/>
        </p:nvSpPr>
        <p:spPr bwMode="auto">
          <a:xfrm>
            <a:off x="9520940" y="4107386"/>
            <a:ext cx="333244" cy="729204"/>
          </a:xfrm>
          <a:prstGeom prst="ellipse">
            <a:avLst/>
          </a:prstGeom>
          <a:noFill/>
          <a:ln w="28575">
            <a:solidFill>
              <a:srgbClr val="FF0000"/>
            </a:solidFill>
            <a:round/>
            <a:headEnd/>
            <a:tailEnd/>
          </a:ln>
        </p:spPr>
        <p:txBody>
          <a:bodyPr wrap="none" lIns="117314" tIns="58656" rIns="117314" bIns="58656" anchor="ctr">
            <a:spAutoFit/>
          </a:bodyPr>
          <a:lstStyle/>
          <a:p>
            <a:pPr algn="ctr" defTabSz="1163353"/>
            <a:endParaRPr lang="en-US" dirty="0"/>
          </a:p>
        </p:txBody>
      </p:sp>
      <p:sp>
        <p:nvSpPr>
          <p:cNvPr id="106536" name="Oval 84"/>
          <p:cNvSpPr>
            <a:spLocks noChangeArrowheads="1"/>
          </p:cNvSpPr>
          <p:nvPr/>
        </p:nvSpPr>
        <p:spPr bwMode="auto">
          <a:xfrm>
            <a:off x="12482580" y="4324556"/>
            <a:ext cx="333244" cy="729204"/>
          </a:xfrm>
          <a:prstGeom prst="ellipse">
            <a:avLst/>
          </a:prstGeom>
          <a:noFill/>
          <a:ln w="28575">
            <a:solidFill>
              <a:srgbClr val="FF0000"/>
            </a:solidFill>
            <a:round/>
            <a:headEnd/>
            <a:tailEnd/>
          </a:ln>
        </p:spPr>
        <p:txBody>
          <a:bodyPr wrap="none" lIns="117314" tIns="58656" rIns="117314" bIns="58656" anchor="ctr">
            <a:spAutoFit/>
          </a:bodyPr>
          <a:lstStyle/>
          <a:p>
            <a:pPr algn="ctr" defTabSz="1163353"/>
            <a:endParaRPr lang="en-US" dirty="0"/>
          </a:p>
        </p:txBody>
      </p:sp>
      <p:sp>
        <p:nvSpPr>
          <p:cNvPr id="106537" name="Rectangle 84"/>
          <p:cNvSpPr>
            <a:spLocks noChangeArrowheads="1"/>
          </p:cNvSpPr>
          <p:nvPr/>
        </p:nvSpPr>
        <p:spPr bwMode="auto">
          <a:xfrm>
            <a:off x="7218680" y="3950971"/>
            <a:ext cx="763932" cy="439674"/>
          </a:xfrm>
          <a:prstGeom prst="rect">
            <a:avLst/>
          </a:prstGeom>
          <a:noFill/>
          <a:ln w="9525">
            <a:noFill/>
            <a:miter lim="800000"/>
            <a:headEnd/>
            <a:tailEnd/>
          </a:ln>
        </p:spPr>
        <p:txBody>
          <a:bodyPr wrap="none" lIns="130622" tIns="65311" rIns="130622" bIns="65311">
            <a:spAutoFit/>
          </a:bodyPr>
          <a:lstStyle/>
          <a:p>
            <a:r>
              <a:rPr lang="en-US" sz="2000" dirty="0" err="1">
                <a:solidFill>
                  <a:srgbClr val="00B0F0"/>
                </a:solidFill>
              </a:rPr>
              <a:t>N5K</a:t>
            </a:r>
            <a:endParaRPr lang="en-US" sz="2000" dirty="0"/>
          </a:p>
        </p:txBody>
      </p:sp>
      <p:sp>
        <p:nvSpPr>
          <p:cNvPr id="106538" name="Rectangle 85"/>
          <p:cNvSpPr>
            <a:spLocks noChangeArrowheads="1"/>
          </p:cNvSpPr>
          <p:nvPr/>
        </p:nvSpPr>
        <p:spPr bwMode="auto">
          <a:xfrm>
            <a:off x="13058142" y="3903346"/>
            <a:ext cx="763932" cy="439674"/>
          </a:xfrm>
          <a:prstGeom prst="rect">
            <a:avLst/>
          </a:prstGeom>
          <a:noFill/>
          <a:ln w="9525">
            <a:noFill/>
            <a:miter lim="800000"/>
            <a:headEnd/>
            <a:tailEnd/>
          </a:ln>
        </p:spPr>
        <p:txBody>
          <a:bodyPr wrap="none" lIns="130622" tIns="65311" rIns="130622" bIns="65311">
            <a:spAutoFit/>
          </a:bodyPr>
          <a:lstStyle/>
          <a:p>
            <a:r>
              <a:rPr lang="en-US" sz="2000" dirty="0" err="1">
                <a:solidFill>
                  <a:srgbClr val="00B0F0"/>
                </a:solidFill>
              </a:rPr>
              <a:t>N5K</a:t>
            </a:r>
            <a:endParaRPr lang="en-US" sz="2000" dirty="0"/>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337821" y="264796"/>
            <a:ext cx="13032739" cy="750570"/>
          </a:xfrm>
        </p:spPr>
        <p:txBody>
          <a:bodyPr/>
          <a:lstStyle/>
          <a:p>
            <a:r>
              <a:rPr lang="en-US" smtClean="0">
                <a:latin typeface="Verdana" pitchFamily="34" charset="0"/>
                <a:ea typeface="MS PGothic" pitchFamily="34" charset="-128"/>
              </a:rPr>
              <a:t>Nexus 4001I Switch Module</a:t>
            </a:r>
          </a:p>
        </p:txBody>
      </p:sp>
      <p:sp>
        <p:nvSpPr>
          <p:cNvPr id="107523" name="Content Placeholder 2"/>
          <p:cNvSpPr>
            <a:spLocks noGrp="1"/>
          </p:cNvSpPr>
          <p:nvPr>
            <p:ph idx="1"/>
          </p:nvPr>
        </p:nvSpPr>
        <p:spPr>
          <a:xfrm>
            <a:off x="368302" y="1223011"/>
            <a:ext cx="7063739" cy="3044190"/>
          </a:xfrm>
        </p:spPr>
        <p:txBody>
          <a:bodyPr/>
          <a:lstStyle/>
          <a:p>
            <a:pPr>
              <a:lnSpc>
                <a:spcPct val="65000"/>
              </a:lnSpc>
            </a:pPr>
            <a:r>
              <a:rPr lang="en-US" sz="2600" dirty="0">
                <a:ea typeface="MS PGothic" pitchFamily="34" charset="-128"/>
              </a:rPr>
              <a:t>14 x </a:t>
            </a:r>
            <a:r>
              <a:rPr lang="en-US" sz="2600" dirty="0" err="1">
                <a:ea typeface="MS PGothic" pitchFamily="34" charset="-128"/>
              </a:rPr>
              <a:t>10G</a:t>
            </a:r>
            <a:r>
              <a:rPr lang="en-US" sz="2600" dirty="0">
                <a:ea typeface="MS PGothic" pitchFamily="34" charset="-128"/>
              </a:rPr>
              <a:t> downlinks &amp; 6 </a:t>
            </a:r>
            <a:r>
              <a:rPr lang="en-US" sz="2600" dirty="0" err="1">
                <a:ea typeface="MS PGothic" pitchFamily="34" charset="-128"/>
              </a:rPr>
              <a:t>x10G</a:t>
            </a:r>
            <a:r>
              <a:rPr lang="en-US" sz="2600" dirty="0">
                <a:ea typeface="MS PGothic" pitchFamily="34" charset="-128"/>
              </a:rPr>
              <a:t> uplink</a:t>
            </a:r>
          </a:p>
          <a:p>
            <a:pPr>
              <a:lnSpc>
                <a:spcPct val="65000"/>
              </a:lnSpc>
            </a:pPr>
            <a:r>
              <a:rPr lang="en-US" sz="2600" dirty="0">
                <a:ea typeface="MS PGothic" pitchFamily="34" charset="-128"/>
              </a:rPr>
              <a:t>Dual-mode all ports (</a:t>
            </a:r>
            <a:r>
              <a:rPr lang="en-US" sz="2600" dirty="0" err="1">
                <a:ea typeface="MS PGothic" pitchFamily="34" charset="-128"/>
              </a:rPr>
              <a:t>1G</a:t>
            </a:r>
            <a:r>
              <a:rPr lang="en-US" sz="2600" dirty="0">
                <a:ea typeface="MS PGothic" pitchFamily="34" charset="-128"/>
              </a:rPr>
              <a:t>/</a:t>
            </a:r>
            <a:r>
              <a:rPr lang="en-US" sz="2600" dirty="0" err="1">
                <a:ea typeface="MS PGothic" pitchFamily="34" charset="-128"/>
              </a:rPr>
              <a:t>10G</a:t>
            </a:r>
            <a:r>
              <a:rPr lang="en-US" sz="2600" dirty="0">
                <a:ea typeface="MS PGothic" pitchFamily="34" charset="-128"/>
              </a:rPr>
              <a:t>)</a:t>
            </a:r>
          </a:p>
          <a:p>
            <a:pPr>
              <a:lnSpc>
                <a:spcPct val="65000"/>
              </a:lnSpc>
            </a:pPr>
            <a:r>
              <a:rPr lang="en-US" sz="2600" dirty="0">
                <a:ea typeface="MS PGothic" pitchFamily="34" charset="-128"/>
              </a:rPr>
              <a:t>RJ-45 Management interface</a:t>
            </a:r>
          </a:p>
          <a:p>
            <a:pPr>
              <a:lnSpc>
                <a:spcPct val="65000"/>
              </a:lnSpc>
            </a:pPr>
            <a:r>
              <a:rPr lang="en-US" sz="2600" dirty="0">
                <a:ea typeface="MS PGothic" pitchFamily="34" charset="-128"/>
              </a:rPr>
              <a:t>RS-232 Console port</a:t>
            </a:r>
          </a:p>
          <a:p>
            <a:pPr>
              <a:lnSpc>
                <a:spcPct val="65000"/>
              </a:lnSpc>
            </a:pPr>
            <a:r>
              <a:rPr lang="en-US" sz="2600" dirty="0">
                <a:ea typeface="MS PGothic" pitchFamily="34" charset="-128"/>
              </a:rPr>
              <a:t>high-speed slots (</a:t>
            </a:r>
            <a:r>
              <a:rPr lang="en-US" sz="2600" dirty="0" err="1">
                <a:ea typeface="MS PGothic" pitchFamily="34" charset="-128"/>
              </a:rPr>
              <a:t>HSS</a:t>
            </a:r>
            <a:r>
              <a:rPr lang="en-US" sz="2600" dirty="0">
                <a:ea typeface="MS PGothic" pitchFamily="34" charset="-128"/>
              </a:rPr>
              <a:t>) in BCH/BCH-T</a:t>
            </a:r>
          </a:p>
          <a:p>
            <a:pPr>
              <a:lnSpc>
                <a:spcPct val="65000"/>
              </a:lnSpc>
            </a:pPr>
            <a:r>
              <a:rPr lang="en-US" sz="2600" dirty="0">
                <a:ea typeface="MS PGothic" pitchFamily="34" charset="-128"/>
              </a:rPr>
              <a:t>Max of Four </a:t>
            </a:r>
            <a:r>
              <a:rPr lang="en-US" sz="2600" dirty="0" err="1">
                <a:ea typeface="MS PGothic" pitchFamily="34" charset="-128"/>
              </a:rPr>
              <a:t>4001I</a:t>
            </a:r>
            <a:r>
              <a:rPr lang="en-US" sz="2600" dirty="0">
                <a:ea typeface="MS PGothic" pitchFamily="34" charset="-128"/>
              </a:rPr>
              <a:t> per chassis </a:t>
            </a:r>
          </a:p>
          <a:p>
            <a:pPr>
              <a:lnSpc>
                <a:spcPct val="65000"/>
              </a:lnSpc>
            </a:pPr>
            <a:r>
              <a:rPr lang="en-US" sz="2600" dirty="0">
                <a:ea typeface="MS PGothic" pitchFamily="34" charset="-128"/>
              </a:rPr>
              <a:t>Support </a:t>
            </a:r>
            <a:r>
              <a:rPr lang="en-US" sz="2600" dirty="0" err="1">
                <a:ea typeface="MS PGothic" pitchFamily="34" charset="-128"/>
              </a:rPr>
              <a:t>CX1</a:t>
            </a:r>
            <a:r>
              <a:rPr lang="en-US" sz="2600" dirty="0">
                <a:ea typeface="MS PGothic" pitchFamily="34" charset="-128"/>
              </a:rPr>
              <a:t> </a:t>
            </a:r>
            <a:r>
              <a:rPr lang="en-US" sz="2600" dirty="0" err="1">
                <a:ea typeface="MS PGothic" pitchFamily="34" charset="-128"/>
              </a:rPr>
              <a:t>SFP</a:t>
            </a:r>
            <a:r>
              <a:rPr lang="en-US" sz="2600" dirty="0">
                <a:ea typeface="MS PGothic" pitchFamily="34" charset="-128"/>
              </a:rPr>
              <a:t>+, SR, </a:t>
            </a:r>
            <a:r>
              <a:rPr lang="en-US" sz="2600" dirty="0" err="1">
                <a:ea typeface="MS PGothic" pitchFamily="34" charset="-128"/>
              </a:rPr>
              <a:t>LSR</a:t>
            </a:r>
            <a:r>
              <a:rPr lang="en-US" sz="2600" dirty="0">
                <a:ea typeface="MS PGothic" pitchFamily="34" charset="-128"/>
              </a:rPr>
              <a:t> optics</a:t>
            </a:r>
          </a:p>
        </p:txBody>
      </p:sp>
      <p:grpSp>
        <p:nvGrpSpPr>
          <p:cNvPr id="2" name="Group 33"/>
          <p:cNvGrpSpPr>
            <a:grpSpLocks/>
          </p:cNvGrpSpPr>
          <p:nvPr/>
        </p:nvGrpSpPr>
        <p:grpSpPr bwMode="auto">
          <a:xfrm>
            <a:off x="7239001" y="1253490"/>
            <a:ext cx="6625400" cy="4854893"/>
            <a:chOff x="4525131" y="1045255"/>
            <a:chExt cx="4140158" cy="4045360"/>
          </a:xfrm>
        </p:grpSpPr>
        <p:pic>
          <p:nvPicPr>
            <p:cNvPr id="10252" name="Picture 3" descr="IMG00042.jpg"/>
            <p:cNvPicPr>
              <a:picLocks noChangeAspect="1"/>
            </p:cNvPicPr>
            <p:nvPr/>
          </p:nvPicPr>
          <p:blipFill>
            <a:blip r:embed="rId2" cstate="print"/>
            <a:srcRect/>
            <a:stretch>
              <a:fillRect/>
            </a:stretch>
          </p:blipFill>
          <p:spPr bwMode="auto">
            <a:xfrm>
              <a:off x="4525131" y="1045255"/>
              <a:ext cx="3930650" cy="2171700"/>
            </a:xfrm>
            <a:prstGeom prst="rect">
              <a:avLst/>
            </a:prstGeom>
            <a:ln>
              <a:noFill/>
            </a:ln>
            <a:effectLst>
              <a:softEdge rad="112500"/>
            </a:effectLst>
          </p:spPr>
        </p:pic>
        <p:sp>
          <p:nvSpPr>
            <p:cNvPr id="5" name="TextBox 4"/>
            <p:cNvSpPr txBox="1">
              <a:spLocks noChangeArrowheads="1"/>
            </p:cNvSpPr>
            <p:nvPr/>
          </p:nvSpPr>
          <p:spPr bwMode="auto">
            <a:xfrm>
              <a:off x="4883844" y="4002487"/>
              <a:ext cx="1634981" cy="410330"/>
            </a:xfrm>
            <a:prstGeom prst="rect">
              <a:avLst/>
            </a:prstGeom>
            <a:solidFill>
              <a:schemeClr val="tx1">
                <a:lumMod val="75000"/>
              </a:schemeClr>
            </a:solidFill>
            <a:ln w="9525">
              <a:solidFill>
                <a:schemeClr val="tx1">
                  <a:lumMod val="40000"/>
                  <a:lumOff val="60000"/>
                </a:schemeClr>
              </a:solidFill>
              <a:miter lim="800000"/>
              <a:headEnd/>
              <a:tailEnd/>
            </a:ln>
            <a:effectLst>
              <a:outerShdw dist="20000" dir="5400000" rotWithShape="0">
                <a:srgbClr val="808080">
                  <a:alpha val="37999"/>
                </a:srgbClr>
              </a:outerShdw>
            </a:effectLst>
          </p:spPr>
          <p:txBody>
            <a:bodyPr wrap="none">
              <a:spAutoFit/>
            </a:bodyPr>
            <a:lstStyle/>
            <a:p>
              <a:pPr>
                <a:defRPr/>
              </a:pPr>
              <a:r>
                <a:rPr lang="en-US" dirty="0" err="1">
                  <a:solidFill>
                    <a:schemeClr val="bg1"/>
                  </a:solidFill>
                  <a:latin typeface="+mn-lt"/>
                </a:rPr>
                <a:t>10G</a:t>
              </a:r>
              <a:r>
                <a:rPr lang="en-US" dirty="0">
                  <a:solidFill>
                    <a:schemeClr val="bg1"/>
                  </a:solidFill>
                  <a:latin typeface="+mn-lt"/>
                </a:rPr>
                <a:t> uplink ports</a:t>
              </a:r>
            </a:p>
          </p:txBody>
        </p:sp>
        <p:cxnSp>
          <p:nvCxnSpPr>
            <p:cNvPr id="7" name="Straight Arrow Connector 6"/>
            <p:cNvCxnSpPr>
              <a:cxnSpLocks noChangeShapeType="1"/>
              <a:endCxn id="5" idx="0"/>
            </p:cNvCxnSpPr>
            <p:nvPr/>
          </p:nvCxnSpPr>
          <p:spPr bwMode="auto">
            <a:xfrm>
              <a:off x="4966378" y="2621495"/>
              <a:ext cx="734956" cy="1380992"/>
            </a:xfrm>
            <a:prstGeom prst="straightConnector1">
              <a:avLst/>
            </a:prstGeom>
            <a:noFill/>
            <a:ln w="25400">
              <a:solidFill>
                <a:schemeClr val="tx1">
                  <a:lumMod val="40000"/>
                  <a:lumOff val="60000"/>
                </a:schemeClr>
              </a:solidFill>
              <a:round/>
              <a:headEnd/>
              <a:tailEnd type="arrow" w="med" len="med"/>
            </a:ln>
            <a:effectLst>
              <a:outerShdw dist="20000" dir="5400000" rotWithShape="0">
                <a:srgbClr val="808080">
                  <a:alpha val="37999"/>
                </a:srgbClr>
              </a:outerShdw>
            </a:effectLst>
          </p:spPr>
        </p:cxnSp>
        <p:cxnSp>
          <p:nvCxnSpPr>
            <p:cNvPr id="13" name="Straight Arrow Connector 12"/>
            <p:cNvCxnSpPr>
              <a:cxnSpLocks noChangeShapeType="1"/>
              <a:endCxn id="5" idx="0"/>
            </p:cNvCxnSpPr>
            <p:nvPr/>
          </p:nvCxnSpPr>
          <p:spPr bwMode="auto">
            <a:xfrm>
              <a:off x="5355250" y="2646892"/>
              <a:ext cx="346084" cy="1355595"/>
            </a:xfrm>
            <a:prstGeom prst="straightConnector1">
              <a:avLst/>
            </a:prstGeom>
            <a:noFill/>
            <a:ln w="25400">
              <a:solidFill>
                <a:schemeClr val="tx1">
                  <a:lumMod val="40000"/>
                  <a:lumOff val="60000"/>
                </a:schemeClr>
              </a:solidFill>
              <a:round/>
              <a:headEnd/>
              <a:tailEnd type="arrow" w="med" len="med"/>
            </a:ln>
            <a:effectLst>
              <a:outerShdw dist="20000" dir="5400000" rotWithShape="0">
                <a:srgbClr val="808080">
                  <a:alpha val="37999"/>
                </a:srgbClr>
              </a:outerShdw>
            </a:effectLst>
          </p:spPr>
        </p:cxnSp>
        <p:cxnSp>
          <p:nvCxnSpPr>
            <p:cNvPr id="15" name="Straight Arrow Connector 14"/>
            <p:cNvCxnSpPr>
              <a:cxnSpLocks noChangeShapeType="1"/>
              <a:endCxn id="5" idx="0"/>
            </p:cNvCxnSpPr>
            <p:nvPr/>
          </p:nvCxnSpPr>
          <p:spPr bwMode="auto">
            <a:xfrm flipH="1">
              <a:off x="5701334" y="2634193"/>
              <a:ext cx="395150" cy="1368293"/>
            </a:xfrm>
            <a:prstGeom prst="straightConnector1">
              <a:avLst/>
            </a:prstGeom>
            <a:noFill/>
            <a:ln w="25400">
              <a:solidFill>
                <a:schemeClr val="tx1">
                  <a:lumMod val="40000"/>
                  <a:lumOff val="60000"/>
                </a:schemeClr>
              </a:solidFill>
              <a:round/>
              <a:headEnd/>
              <a:tailEnd type="arrow" w="med" len="med"/>
            </a:ln>
            <a:effectLst>
              <a:outerShdw dist="20000" dir="5400000" rotWithShape="0">
                <a:srgbClr val="808080">
                  <a:alpha val="37999"/>
                </a:srgbClr>
              </a:outerShdw>
            </a:effectLst>
          </p:spPr>
        </p:cxnSp>
        <p:cxnSp>
          <p:nvCxnSpPr>
            <p:cNvPr id="16" name="Straight Arrow Connector 15"/>
            <p:cNvCxnSpPr>
              <a:cxnSpLocks noChangeShapeType="1"/>
              <a:endCxn id="5" idx="0"/>
            </p:cNvCxnSpPr>
            <p:nvPr/>
          </p:nvCxnSpPr>
          <p:spPr bwMode="auto">
            <a:xfrm flipH="1">
              <a:off x="5701334" y="2659590"/>
              <a:ext cx="1366531" cy="1342897"/>
            </a:xfrm>
            <a:prstGeom prst="straightConnector1">
              <a:avLst/>
            </a:prstGeom>
            <a:noFill/>
            <a:ln w="25400">
              <a:solidFill>
                <a:schemeClr val="tx1">
                  <a:lumMod val="40000"/>
                  <a:lumOff val="60000"/>
                </a:schemeClr>
              </a:solidFill>
              <a:round/>
              <a:headEnd/>
              <a:tailEnd type="arrow" w="med" len="med"/>
            </a:ln>
            <a:effectLst>
              <a:outerShdw dist="20000" dir="5400000" rotWithShape="0">
                <a:srgbClr val="808080">
                  <a:alpha val="37999"/>
                </a:srgbClr>
              </a:outerShdw>
            </a:effectLst>
          </p:spPr>
        </p:cxnSp>
        <p:cxnSp>
          <p:nvCxnSpPr>
            <p:cNvPr id="17" name="Straight Arrow Connector 16"/>
            <p:cNvCxnSpPr>
              <a:cxnSpLocks noChangeShapeType="1"/>
              <a:endCxn id="5" idx="0"/>
            </p:cNvCxnSpPr>
            <p:nvPr/>
          </p:nvCxnSpPr>
          <p:spPr bwMode="auto">
            <a:xfrm flipH="1">
              <a:off x="5701334" y="2637367"/>
              <a:ext cx="2052214" cy="1365120"/>
            </a:xfrm>
            <a:prstGeom prst="straightConnector1">
              <a:avLst/>
            </a:prstGeom>
            <a:noFill/>
            <a:ln w="25400">
              <a:solidFill>
                <a:schemeClr val="tx1">
                  <a:lumMod val="40000"/>
                  <a:lumOff val="60000"/>
                </a:schemeClr>
              </a:solidFill>
              <a:round/>
              <a:headEnd/>
              <a:tailEnd type="arrow" w="med" len="med"/>
            </a:ln>
            <a:effectLst>
              <a:outerShdw dist="20000" dir="5400000" rotWithShape="0">
                <a:srgbClr val="808080">
                  <a:alpha val="37999"/>
                </a:srgbClr>
              </a:outerShdw>
            </a:effectLst>
          </p:spPr>
        </p:cxnSp>
        <p:cxnSp>
          <p:nvCxnSpPr>
            <p:cNvPr id="18" name="Straight Arrow Connector 17"/>
            <p:cNvCxnSpPr>
              <a:cxnSpLocks noChangeShapeType="1"/>
              <a:endCxn id="5" idx="0"/>
            </p:cNvCxnSpPr>
            <p:nvPr/>
          </p:nvCxnSpPr>
          <p:spPr bwMode="auto">
            <a:xfrm flipH="1">
              <a:off x="5701334" y="2615144"/>
              <a:ext cx="2369659" cy="1387342"/>
            </a:xfrm>
            <a:prstGeom prst="straightConnector1">
              <a:avLst/>
            </a:prstGeom>
            <a:noFill/>
            <a:ln w="25400">
              <a:solidFill>
                <a:schemeClr val="tx1">
                  <a:lumMod val="40000"/>
                  <a:lumOff val="60000"/>
                </a:schemeClr>
              </a:solidFill>
              <a:round/>
              <a:headEnd/>
              <a:tailEnd type="arrow" w="med" len="med"/>
            </a:ln>
            <a:effectLst>
              <a:outerShdw dist="20000" dir="5400000" rotWithShape="0">
                <a:srgbClr val="808080">
                  <a:alpha val="37999"/>
                </a:srgbClr>
              </a:outerShdw>
            </a:effectLst>
          </p:spPr>
        </p:cxnSp>
        <p:cxnSp>
          <p:nvCxnSpPr>
            <p:cNvPr id="26" name="Straight Arrow Connector 25"/>
            <p:cNvCxnSpPr>
              <a:cxnSpLocks noChangeShapeType="1"/>
              <a:endCxn id="31" idx="0"/>
            </p:cNvCxnSpPr>
            <p:nvPr/>
          </p:nvCxnSpPr>
          <p:spPr bwMode="auto">
            <a:xfrm flipH="1">
              <a:off x="6112456" y="2637366"/>
              <a:ext cx="298299" cy="2042918"/>
            </a:xfrm>
            <a:prstGeom prst="straightConnector1">
              <a:avLst/>
            </a:prstGeom>
            <a:noFill/>
            <a:ln w="25400">
              <a:solidFill>
                <a:schemeClr val="tx1">
                  <a:lumMod val="40000"/>
                  <a:lumOff val="60000"/>
                </a:schemeClr>
              </a:solidFill>
              <a:round/>
              <a:headEnd/>
              <a:tailEnd type="arrow" w="med" len="med"/>
            </a:ln>
            <a:effectLst>
              <a:outerShdw dist="20000" dir="5400000" rotWithShape="0">
                <a:srgbClr val="808080">
                  <a:alpha val="37999"/>
                </a:srgbClr>
              </a:outerShdw>
            </a:effectLst>
          </p:spPr>
        </p:cxnSp>
        <p:cxnSp>
          <p:nvCxnSpPr>
            <p:cNvPr id="28" name="Straight Arrow Connector 27"/>
            <p:cNvCxnSpPr>
              <a:cxnSpLocks noChangeShapeType="1"/>
              <a:endCxn id="30" idx="0"/>
            </p:cNvCxnSpPr>
            <p:nvPr/>
          </p:nvCxnSpPr>
          <p:spPr bwMode="auto">
            <a:xfrm>
              <a:off x="6682170" y="2653241"/>
              <a:ext cx="721288" cy="1342897"/>
            </a:xfrm>
            <a:prstGeom prst="straightConnector1">
              <a:avLst/>
            </a:prstGeom>
            <a:noFill/>
            <a:ln w="25400">
              <a:solidFill>
                <a:schemeClr val="tx1">
                  <a:lumMod val="40000"/>
                  <a:lumOff val="60000"/>
                </a:schemeClr>
              </a:solidFill>
              <a:round/>
              <a:headEnd/>
              <a:tailEnd type="arrow" w="med" len="med"/>
            </a:ln>
            <a:effectLst>
              <a:outerShdw dist="20000" dir="5400000" rotWithShape="0">
                <a:srgbClr val="808080">
                  <a:alpha val="37999"/>
                </a:srgbClr>
              </a:outerShdw>
            </a:effectLst>
          </p:spPr>
        </p:cxnSp>
        <p:sp>
          <p:nvSpPr>
            <p:cNvPr id="30" name="TextBox 29"/>
            <p:cNvSpPr txBox="1">
              <a:spLocks noChangeArrowheads="1"/>
            </p:cNvSpPr>
            <p:nvPr/>
          </p:nvSpPr>
          <p:spPr bwMode="auto">
            <a:xfrm>
              <a:off x="6963109" y="3996138"/>
              <a:ext cx="880697" cy="410330"/>
            </a:xfrm>
            <a:prstGeom prst="rect">
              <a:avLst/>
            </a:prstGeom>
            <a:solidFill>
              <a:schemeClr val="tx1">
                <a:lumMod val="75000"/>
              </a:schemeClr>
            </a:solidFill>
            <a:ln w="9525">
              <a:solidFill>
                <a:schemeClr val="tx1">
                  <a:lumMod val="40000"/>
                  <a:lumOff val="60000"/>
                </a:schemeClr>
              </a:solidFill>
              <a:miter lim="800000"/>
              <a:headEnd/>
              <a:tailEnd/>
            </a:ln>
            <a:effectLst>
              <a:outerShdw dist="20000" dir="5400000" rotWithShape="0">
                <a:srgbClr val="808080">
                  <a:alpha val="37999"/>
                </a:srgbClr>
              </a:outerShdw>
            </a:effectLst>
          </p:spPr>
          <p:txBody>
            <a:bodyPr wrap="none">
              <a:spAutoFit/>
            </a:bodyPr>
            <a:lstStyle/>
            <a:p>
              <a:pPr>
                <a:defRPr/>
              </a:pPr>
              <a:r>
                <a:rPr lang="en-US">
                  <a:solidFill>
                    <a:schemeClr val="bg1"/>
                  </a:solidFill>
                  <a:latin typeface="+mn-lt"/>
                </a:rPr>
                <a:t>Console</a:t>
              </a:r>
            </a:p>
          </p:txBody>
        </p:sp>
        <p:sp>
          <p:nvSpPr>
            <p:cNvPr id="31" name="TextBox 30"/>
            <p:cNvSpPr txBox="1">
              <a:spLocks noChangeArrowheads="1"/>
            </p:cNvSpPr>
            <p:nvPr/>
          </p:nvSpPr>
          <p:spPr bwMode="auto">
            <a:xfrm>
              <a:off x="5445722" y="4680285"/>
              <a:ext cx="1333468" cy="410330"/>
            </a:xfrm>
            <a:prstGeom prst="rect">
              <a:avLst/>
            </a:prstGeom>
            <a:solidFill>
              <a:schemeClr val="tx1">
                <a:lumMod val="75000"/>
              </a:schemeClr>
            </a:solidFill>
            <a:ln w="9525">
              <a:solidFill>
                <a:schemeClr val="tx1">
                  <a:lumMod val="40000"/>
                  <a:lumOff val="60000"/>
                </a:schemeClr>
              </a:solidFill>
              <a:miter lim="800000"/>
              <a:headEnd/>
              <a:tailEnd/>
            </a:ln>
            <a:effectLst>
              <a:outerShdw dist="20000" dir="5400000" rotWithShape="0">
                <a:srgbClr val="808080">
                  <a:alpha val="37999"/>
                </a:srgbClr>
              </a:outerShdw>
            </a:effectLst>
          </p:spPr>
          <p:txBody>
            <a:bodyPr wrap="none">
              <a:spAutoFit/>
            </a:bodyPr>
            <a:lstStyle/>
            <a:p>
              <a:pPr>
                <a:defRPr/>
              </a:pPr>
              <a:r>
                <a:rPr lang="en-US">
                  <a:solidFill>
                    <a:schemeClr val="bg1"/>
                  </a:solidFill>
                  <a:latin typeface="+mn-lt"/>
                </a:rPr>
                <a:t>Management</a:t>
              </a:r>
            </a:p>
          </p:txBody>
        </p:sp>
        <p:sp>
          <p:nvSpPr>
            <p:cNvPr id="35" name="TextBox 34"/>
            <p:cNvSpPr txBox="1">
              <a:spLocks noChangeArrowheads="1"/>
            </p:cNvSpPr>
            <p:nvPr/>
          </p:nvSpPr>
          <p:spPr bwMode="auto">
            <a:xfrm>
              <a:off x="7077389" y="4673935"/>
              <a:ext cx="1587900" cy="410330"/>
            </a:xfrm>
            <a:prstGeom prst="rect">
              <a:avLst/>
            </a:prstGeom>
            <a:solidFill>
              <a:schemeClr val="tx1">
                <a:lumMod val="75000"/>
              </a:schemeClr>
            </a:solidFill>
            <a:ln w="9525">
              <a:solidFill>
                <a:schemeClr val="tx1">
                  <a:lumMod val="40000"/>
                  <a:lumOff val="60000"/>
                </a:schemeClr>
              </a:solidFill>
              <a:miter lim="800000"/>
              <a:headEnd/>
              <a:tailEnd/>
            </a:ln>
            <a:effectLst>
              <a:outerShdw dist="20000" dir="5400000" rotWithShape="0">
                <a:srgbClr val="808080">
                  <a:alpha val="37999"/>
                </a:srgbClr>
              </a:outerShdw>
            </a:effectLst>
          </p:spPr>
          <p:txBody>
            <a:bodyPr wrap="none">
              <a:spAutoFit/>
            </a:bodyPr>
            <a:lstStyle/>
            <a:p>
              <a:pPr>
                <a:defRPr/>
              </a:pPr>
              <a:r>
                <a:rPr lang="en-US" dirty="0">
                  <a:solidFill>
                    <a:schemeClr val="bg1"/>
                  </a:solidFill>
                  <a:latin typeface="+mn-lt"/>
                </a:rPr>
                <a:t>Ejector Handles</a:t>
              </a:r>
            </a:p>
          </p:txBody>
        </p:sp>
        <p:cxnSp>
          <p:nvCxnSpPr>
            <p:cNvPr id="36" name="Straight Arrow Connector 35"/>
            <p:cNvCxnSpPr>
              <a:cxnSpLocks noChangeShapeType="1"/>
              <a:endCxn id="35" idx="0"/>
            </p:cNvCxnSpPr>
            <p:nvPr/>
          </p:nvCxnSpPr>
          <p:spPr bwMode="auto">
            <a:xfrm flipH="1">
              <a:off x="7871339" y="2769116"/>
              <a:ext cx="75850" cy="1904818"/>
            </a:xfrm>
            <a:prstGeom prst="straightConnector1">
              <a:avLst/>
            </a:prstGeom>
            <a:noFill/>
            <a:ln w="25400">
              <a:solidFill>
                <a:schemeClr val="tx1">
                  <a:lumMod val="40000"/>
                  <a:lumOff val="60000"/>
                </a:schemeClr>
              </a:solidFill>
              <a:round/>
              <a:headEnd/>
              <a:tailEnd type="arrow" w="med" len="med"/>
            </a:ln>
            <a:effectLst>
              <a:outerShdw dist="20000" dir="5400000" rotWithShape="0">
                <a:srgbClr val="808080">
                  <a:alpha val="37999"/>
                </a:srgbClr>
              </a:outerShdw>
            </a:effectLst>
          </p:spPr>
        </p:cxnSp>
      </p:grpSp>
      <p:sp>
        <p:nvSpPr>
          <p:cNvPr id="107525" name="AutoShape 2"/>
          <p:cNvSpPr>
            <a:spLocks noChangeArrowheads="1"/>
          </p:cNvSpPr>
          <p:nvPr/>
        </p:nvSpPr>
        <p:spPr bwMode="auto">
          <a:xfrm>
            <a:off x="9906914" y="6525316"/>
            <a:ext cx="3169920" cy="1173480"/>
          </a:xfrm>
          <a:prstGeom prst="bevel">
            <a:avLst>
              <a:gd name="adj" fmla="val 8917"/>
            </a:avLst>
          </a:prstGeom>
          <a:solidFill>
            <a:schemeClr val="hlink">
              <a:alpha val="89803"/>
            </a:schemeClr>
          </a:solidFill>
          <a:ln w="9525">
            <a:noFill/>
            <a:miter lim="800000"/>
            <a:headEnd/>
            <a:tailEnd/>
          </a:ln>
        </p:spPr>
        <p:txBody>
          <a:bodyPr wrap="none" lIns="117314" tIns="58656" rIns="117314" bIns="58656" anchor="ctr"/>
          <a:lstStyle/>
          <a:p>
            <a:pPr algn="ctr" defTabSz="1163353"/>
            <a:endPar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7526" name="AutoShape 3"/>
          <p:cNvSpPr>
            <a:spLocks noChangeArrowheads="1"/>
          </p:cNvSpPr>
          <p:nvPr/>
        </p:nvSpPr>
        <p:spPr bwMode="auto">
          <a:xfrm>
            <a:off x="5517794" y="6525316"/>
            <a:ext cx="3169920" cy="1173480"/>
          </a:xfrm>
          <a:prstGeom prst="bevel">
            <a:avLst>
              <a:gd name="adj" fmla="val 8917"/>
            </a:avLst>
          </a:prstGeom>
          <a:solidFill>
            <a:schemeClr val="hlink">
              <a:alpha val="89803"/>
            </a:schemeClr>
          </a:solidFill>
          <a:ln w="9525">
            <a:noFill/>
            <a:miter lim="800000"/>
            <a:headEnd/>
            <a:tailEnd/>
          </a:ln>
        </p:spPr>
        <p:txBody>
          <a:bodyPr wrap="none" lIns="117314" tIns="58656" rIns="117314" bIns="58656" anchor="ctr"/>
          <a:lstStyle/>
          <a:p>
            <a:pPr algn="ctr" defTabSz="1163353"/>
            <a:endPar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7527" name="Text Box 11"/>
          <p:cNvSpPr txBox="1">
            <a:spLocks noChangeArrowheads="1"/>
          </p:cNvSpPr>
          <p:nvPr/>
        </p:nvSpPr>
        <p:spPr bwMode="auto">
          <a:xfrm>
            <a:off x="272085" y="5552209"/>
            <a:ext cx="5181222" cy="564734"/>
          </a:xfrm>
          <a:prstGeom prst="rect">
            <a:avLst/>
          </a:prstGeom>
          <a:noFill/>
          <a:ln w="9525">
            <a:noFill/>
            <a:miter lim="800000"/>
            <a:headEnd/>
            <a:tailEnd/>
          </a:ln>
        </p:spPr>
        <p:txBody>
          <a:bodyPr wrap="none" lIns="117314" tIns="58656" rIns="117314" bIns="58656">
            <a:spAutoFit/>
          </a:bodyPr>
          <a:lstStyle/>
          <a:p>
            <a:pPr algn="ctr" defTabSz="1163353"/>
            <a:r>
              <a:rPr lang="en-US" sz="2900" b="1" dirty="0">
                <a:solidFill>
                  <a:schemeClr val="bg1"/>
                </a:solidFill>
              </a:rPr>
              <a:t>Key Benefits &amp; Applications</a:t>
            </a:r>
          </a:p>
        </p:txBody>
      </p:sp>
      <p:sp>
        <p:nvSpPr>
          <p:cNvPr id="107528" name="AutoShape 12"/>
          <p:cNvSpPr>
            <a:spLocks noChangeArrowheads="1"/>
          </p:cNvSpPr>
          <p:nvPr/>
        </p:nvSpPr>
        <p:spPr bwMode="auto">
          <a:xfrm>
            <a:off x="1128674" y="6525316"/>
            <a:ext cx="3169920" cy="1173480"/>
          </a:xfrm>
          <a:prstGeom prst="bevel">
            <a:avLst>
              <a:gd name="adj" fmla="val 8917"/>
            </a:avLst>
          </a:prstGeom>
          <a:solidFill>
            <a:schemeClr val="hlink">
              <a:alpha val="89803"/>
            </a:schemeClr>
          </a:solidFill>
          <a:ln w="9525">
            <a:noFill/>
            <a:miter lim="800000"/>
            <a:headEnd/>
            <a:tailEnd/>
          </a:ln>
        </p:spPr>
        <p:txBody>
          <a:bodyPr wrap="none" lIns="117314" tIns="58656" rIns="117314" bIns="58656" anchor="ctr"/>
          <a:lstStyle/>
          <a:p>
            <a:pPr algn="ctr" defTabSz="1163353"/>
            <a:endPar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7" name="Rectangle 41"/>
          <p:cNvSpPr>
            <a:spLocks noChangeArrowheads="1"/>
          </p:cNvSpPr>
          <p:nvPr/>
        </p:nvSpPr>
        <p:spPr bwMode="auto">
          <a:xfrm>
            <a:off x="1128674" y="6830135"/>
            <a:ext cx="3291840" cy="472401"/>
          </a:xfrm>
          <a:prstGeom prst="rect">
            <a:avLst/>
          </a:prstGeom>
          <a:noFill/>
          <a:ln w="28575">
            <a:noFill/>
            <a:miter lim="800000"/>
            <a:headEnd/>
            <a:tailEnd/>
          </a:ln>
          <a:effectLst>
            <a:outerShdw blurRad="63500" dist="17961" dir="2700000" algn="ctr" rotWithShape="0">
              <a:schemeClr val="bg2">
                <a:alpha val="74998"/>
              </a:schemeClr>
            </a:outerShdw>
          </a:effectLst>
        </p:spPr>
        <p:txBody>
          <a:bodyPr lIns="117314" tIns="58656" rIns="117314" bIns="58656" anchor="ctr">
            <a:spAutoFit/>
          </a:bodyPr>
          <a:lstStyle/>
          <a:p>
            <a:pPr algn="ctr" defTabSz="1163353">
              <a:spcBef>
                <a:spcPct val="50000"/>
              </a:spcBef>
              <a:defRPr/>
            </a:pPr>
            <a:r>
              <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Consistent Low-latency</a:t>
            </a:r>
          </a:p>
        </p:txBody>
      </p:sp>
      <p:sp>
        <p:nvSpPr>
          <p:cNvPr id="38" name="Rectangle 41"/>
          <p:cNvSpPr>
            <a:spLocks noChangeArrowheads="1"/>
          </p:cNvSpPr>
          <p:nvPr/>
        </p:nvSpPr>
        <p:spPr bwMode="auto">
          <a:xfrm>
            <a:off x="5517794" y="6513340"/>
            <a:ext cx="3291840" cy="1180287"/>
          </a:xfrm>
          <a:prstGeom prst="rect">
            <a:avLst/>
          </a:prstGeom>
          <a:noFill/>
          <a:ln w="28575">
            <a:noFill/>
            <a:miter lim="800000"/>
            <a:headEnd/>
            <a:tailEnd/>
          </a:ln>
          <a:effectLst>
            <a:outerShdw blurRad="63500" dist="17961" dir="2700000" algn="ctr" rotWithShape="0">
              <a:schemeClr val="bg2">
                <a:alpha val="74998"/>
              </a:schemeClr>
            </a:outerShdw>
          </a:effectLst>
        </p:spPr>
        <p:txBody>
          <a:bodyPr lIns="117314" tIns="58656" rIns="117314" bIns="58656" anchor="ctr">
            <a:spAutoFit/>
          </a:bodyPr>
          <a:lstStyle/>
          <a:p>
            <a:pPr algn="ctr" defTabSz="1163353">
              <a:spcBef>
                <a:spcPct val="50000"/>
              </a:spcBef>
              <a:defRPr/>
            </a:pPr>
            <a:r>
              <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Consolidate Infrastructure w/ Unified IO</a:t>
            </a:r>
          </a:p>
        </p:txBody>
      </p:sp>
      <p:sp>
        <p:nvSpPr>
          <p:cNvPr id="39" name="Rectangle 41"/>
          <p:cNvSpPr>
            <a:spLocks noChangeArrowheads="1"/>
          </p:cNvSpPr>
          <p:nvPr/>
        </p:nvSpPr>
        <p:spPr bwMode="auto">
          <a:xfrm>
            <a:off x="9906914" y="6690311"/>
            <a:ext cx="3291840" cy="826344"/>
          </a:xfrm>
          <a:prstGeom prst="rect">
            <a:avLst/>
          </a:prstGeom>
          <a:noFill/>
          <a:ln w="28575">
            <a:noFill/>
            <a:miter lim="800000"/>
            <a:headEnd/>
            <a:tailEnd/>
          </a:ln>
          <a:effectLst>
            <a:outerShdw blurRad="63500" dist="17961" dir="2700000" algn="ctr" rotWithShape="0">
              <a:schemeClr val="bg2">
                <a:alpha val="74998"/>
              </a:schemeClr>
            </a:outerShdw>
          </a:effectLst>
        </p:spPr>
        <p:txBody>
          <a:bodyPr lIns="117314" tIns="58656" rIns="117314" bIns="58656" anchor="ctr">
            <a:spAutoFit/>
          </a:bodyPr>
          <a:lstStyle/>
          <a:p>
            <a:pPr algn="ctr" defTabSz="1163353">
              <a:spcBef>
                <a:spcPct val="50000"/>
              </a:spcBef>
              <a:defRPr/>
            </a:pPr>
            <a:r>
              <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Scale Bandwidth with </a:t>
            </a:r>
            <a:r>
              <a:rPr lang="en-US" sz="23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10G</a:t>
            </a:r>
            <a:r>
              <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 &amp; Multi-</a:t>
            </a:r>
            <a:r>
              <a:rPr lang="en-US" sz="23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pathing</a:t>
            </a:r>
            <a:endParaRPr lang="en-US" sz="2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Rectangle 7"/>
          <p:cNvSpPr>
            <a:spLocks noGrp="1" noChangeArrowheads="1"/>
          </p:cNvSpPr>
          <p:nvPr>
            <p:ph type="body" sz="half" idx="2"/>
          </p:nvPr>
        </p:nvSpPr>
        <p:spPr>
          <a:xfrm>
            <a:off x="462280" y="4843654"/>
            <a:ext cx="13820141" cy="2741294"/>
          </a:xfrm>
        </p:spPr>
        <p:txBody>
          <a:bodyPr/>
          <a:lstStyle/>
          <a:p>
            <a:pPr>
              <a:lnSpc>
                <a:spcPct val="75000"/>
              </a:lnSpc>
              <a:buFont typeface="Wingdings" pitchFamily="2" charset="2"/>
              <a:buChar char="§"/>
            </a:pPr>
            <a:r>
              <a:rPr lang="en-US" sz="2300" dirty="0"/>
              <a:t>Linux kernel provides preemptive multitasking, virtual memory, multithreading, </a:t>
            </a:r>
            <a:r>
              <a:rPr lang="en-US" sz="2300" dirty="0" err="1"/>
              <a:t>SMP</a:t>
            </a:r>
            <a:r>
              <a:rPr lang="en-US" sz="2300" dirty="0"/>
              <a:t>, etc.</a:t>
            </a:r>
          </a:p>
          <a:p>
            <a:pPr>
              <a:lnSpc>
                <a:spcPct val="75000"/>
              </a:lnSpc>
              <a:buFont typeface="Wingdings" pitchFamily="2" charset="2"/>
              <a:buChar char="§"/>
            </a:pPr>
            <a:r>
              <a:rPr lang="en-US" sz="2300" dirty="0"/>
              <a:t>System infrastructure and HA manager leveraged from SAN-OS: Reliable messaging, state database, process management/monitoring</a:t>
            </a:r>
          </a:p>
          <a:p>
            <a:pPr>
              <a:lnSpc>
                <a:spcPct val="75000"/>
              </a:lnSpc>
              <a:buFont typeface="Wingdings" pitchFamily="2" charset="2"/>
              <a:buChar char="§"/>
            </a:pPr>
            <a:r>
              <a:rPr lang="en-US" sz="2300" dirty="0"/>
              <a:t>Modern, streamlined, scalable Layer 3 protocol implementation</a:t>
            </a:r>
          </a:p>
          <a:p>
            <a:pPr>
              <a:lnSpc>
                <a:spcPct val="75000"/>
              </a:lnSpc>
              <a:buFont typeface="Wingdings" pitchFamily="2" charset="2"/>
              <a:buChar char="§"/>
            </a:pPr>
            <a:r>
              <a:rPr lang="en-US" sz="2300" dirty="0"/>
              <a:t>Data-center focused, standards-based Layer 2 feature set</a:t>
            </a:r>
          </a:p>
          <a:p>
            <a:pPr>
              <a:lnSpc>
                <a:spcPct val="75000"/>
              </a:lnSpc>
              <a:buFont typeface="Wingdings" pitchFamily="2" charset="2"/>
              <a:buChar char="§"/>
            </a:pPr>
            <a:r>
              <a:rPr lang="en-US" sz="2300" dirty="0"/>
              <a:t>Storage protocols will “plug in” to </a:t>
            </a:r>
            <a:r>
              <a:rPr lang="en-US" sz="2300" dirty="0" err="1"/>
              <a:t>NX</a:t>
            </a:r>
            <a:r>
              <a:rPr lang="en-US" sz="2300" dirty="0"/>
              <a:t>-OS in future</a:t>
            </a:r>
          </a:p>
          <a:p>
            <a:pPr marL="653110" lvl="1" indent="167813">
              <a:lnSpc>
                <a:spcPct val="75000"/>
              </a:lnSpc>
              <a:buFont typeface="Wingdings" pitchFamily="2" charset="2"/>
              <a:buChar char="§"/>
            </a:pPr>
            <a:r>
              <a:rPr lang="en-US" sz="2300" dirty="0"/>
              <a:t>Implementation taken directly from SAN-OS</a:t>
            </a:r>
          </a:p>
        </p:txBody>
      </p:sp>
      <p:sp>
        <p:nvSpPr>
          <p:cNvPr id="47112" name="AutoShape 8"/>
          <p:cNvSpPr>
            <a:spLocks noChangeArrowheads="1"/>
          </p:cNvSpPr>
          <p:nvPr/>
        </p:nvSpPr>
        <p:spPr bwMode="auto">
          <a:xfrm>
            <a:off x="3436621" y="3268218"/>
            <a:ext cx="8359139" cy="649606"/>
          </a:xfrm>
          <a:prstGeom prst="roundRect">
            <a:avLst>
              <a:gd name="adj" fmla="val 16667"/>
            </a:avLst>
          </a:prstGeom>
          <a:solidFill>
            <a:srgbClr val="0183B7"/>
          </a:solidFill>
          <a:ln w="9525">
            <a:solidFill>
              <a:srgbClr val="000000"/>
            </a:solidFill>
            <a:round/>
            <a:headEnd/>
            <a:tailEnd/>
          </a:ln>
        </p:spPr>
        <p:txBody>
          <a:bodyPr wrap="none" lIns="130622" tIns="65311" rIns="130622" bIns="65311" anchor="ctr" anchorCtr="1"/>
          <a:lstStyle/>
          <a:p>
            <a:r>
              <a:rPr lang="en-US">
                <a:solidFill>
                  <a:schemeClr val="bg1"/>
                </a:solidFill>
                <a:ea typeface="ＭＳ Ｐゴシック" pitchFamily="34" charset="-128"/>
              </a:rPr>
              <a:t>System Infrastructure</a:t>
            </a:r>
          </a:p>
        </p:txBody>
      </p:sp>
      <p:sp>
        <p:nvSpPr>
          <p:cNvPr id="47113" name="AutoShape 9"/>
          <p:cNvSpPr>
            <a:spLocks noChangeArrowheads="1"/>
          </p:cNvSpPr>
          <p:nvPr/>
        </p:nvSpPr>
        <p:spPr bwMode="auto">
          <a:xfrm>
            <a:off x="2346960" y="4020694"/>
            <a:ext cx="9448800" cy="445770"/>
          </a:xfrm>
          <a:prstGeom prst="roundRect">
            <a:avLst>
              <a:gd name="adj" fmla="val 16667"/>
            </a:avLst>
          </a:prstGeom>
          <a:solidFill>
            <a:srgbClr val="015F85"/>
          </a:solidFill>
          <a:ln w="9525">
            <a:solidFill>
              <a:srgbClr val="000000"/>
            </a:solidFill>
            <a:round/>
            <a:headEnd/>
            <a:tailEnd/>
          </a:ln>
        </p:spPr>
        <p:txBody>
          <a:bodyPr wrap="none" lIns="130622" tIns="65311" rIns="130622" bIns="65311" anchor="ctr" anchorCtr="1"/>
          <a:lstStyle/>
          <a:p>
            <a:r>
              <a:rPr lang="en-US">
                <a:solidFill>
                  <a:schemeClr val="bg1"/>
                </a:solidFill>
                <a:ea typeface="ＭＳ Ｐゴシック" pitchFamily="34" charset="-128"/>
              </a:rPr>
              <a:t>Linux Kernel</a:t>
            </a:r>
          </a:p>
        </p:txBody>
      </p:sp>
      <p:sp>
        <p:nvSpPr>
          <p:cNvPr id="47114" name="AutoShape 10"/>
          <p:cNvSpPr>
            <a:spLocks noChangeArrowheads="1"/>
          </p:cNvSpPr>
          <p:nvPr/>
        </p:nvSpPr>
        <p:spPr bwMode="auto">
          <a:xfrm rot="-5400000">
            <a:off x="1385571" y="2008378"/>
            <a:ext cx="2842260" cy="980440"/>
          </a:xfrm>
          <a:prstGeom prst="roundRect">
            <a:avLst>
              <a:gd name="adj" fmla="val 16667"/>
            </a:avLst>
          </a:prstGeom>
          <a:solidFill>
            <a:srgbClr val="47B0D5"/>
          </a:solidFill>
          <a:ln w="9525">
            <a:solidFill>
              <a:srgbClr val="000000"/>
            </a:solidFill>
            <a:round/>
            <a:headEnd/>
            <a:tailEnd/>
          </a:ln>
        </p:spPr>
        <p:txBody>
          <a:bodyPr wrap="none" lIns="130622" tIns="65311" rIns="130622" bIns="65311" anchor="ctr" anchorCtr="1"/>
          <a:lstStyle/>
          <a:p>
            <a:r>
              <a:rPr lang="en-US">
                <a:solidFill>
                  <a:schemeClr val="bg1"/>
                </a:solidFill>
                <a:ea typeface="ＭＳ Ｐゴシック" pitchFamily="34" charset="-128"/>
              </a:rPr>
              <a:t>HA Manager</a:t>
            </a:r>
          </a:p>
        </p:txBody>
      </p:sp>
      <p:sp>
        <p:nvSpPr>
          <p:cNvPr id="47115" name="AutoShape 11"/>
          <p:cNvSpPr>
            <a:spLocks noChangeArrowheads="1"/>
          </p:cNvSpPr>
          <p:nvPr/>
        </p:nvSpPr>
        <p:spPr bwMode="auto">
          <a:xfrm>
            <a:off x="9118601" y="1100328"/>
            <a:ext cx="2738120" cy="2051686"/>
          </a:xfrm>
          <a:prstGeom prst="roundRect">
            <a:avLst>
              <a:gd name="adj" fmla="val 16667"/>
            </a:avLst>
          </a:prstGeom>
          <a:solidFill>
            <a:srgbClr val="A0C02A"/>
          </a:solidFill>
          <a:ln w="9525">
            <a:solidFill>
              <a:srgbClr val="000000"/>
            </a:solidFill>
            <a:round/>
            <a:headEnd/>
            <a:tailEnd/>
          </a:ln>
        </p:spPr>
        <p:txBody>
          <a:bodyPr wrap="none" lIns="130622" tIns="65311" rIns="130622" bIns="65311"/>
          <a:lstStyle/>
          <a:p>
            <a:r>
              <a:rPr lang="en-US" sz="2000" dirty="0">
                <a:solidFill>
                  <a:schemeClr val="bg1"/>
                </a:solidFill>
                <a:ea typeface="ＭＳ Ｐゴシック" pitchFamily="34" charset="-128"/>
              </a:rPr>
              <a:t>Storage Protocols</a:t>
            </a:r>
          </a:p>
        </p:txBody>
      </p:sp>
      <p:grpSp>
        <p:nvGrpSpPr>
          <p:cNvPr id="2" name="Group 12"/>
          <p:cNvGrpSpPr>
            <a:grpSpLocks/>
          </p:cNvGrpSpPr>
          <p:nvPr/>
        </p:nvGrpSpPr>
        <p:grpSpPr bwMode="auto">
          <a:xfrm>
            <a:off x="3441702" y="1100328"/>
            <a:ext cx="2738120" cy="2051686"/>
            <a:chOff x="3323" y="287"/>
            <a:chExt cx="1078" cy="1077"/>
          </a:xfrm>
        </p:grpSpPr>
        <p:sp>
          <p:nvSpPr>
            <p:cNvPr id="58397" name="AutoShape 13"/>
            <p:cNvSpPr>
              <a:spLocks noChangeArrowheads="1"/>
            </p:cNvSpPr>
            <p:nvPr/>
          </p:nvSpPr>
          <p:spPr bwMode="auto">
            <a:xfrm>
              <a:off x="3323" y="287"/>
              <a:ext cx="1078" cy="1077"/>
            </a:xfrm>
            <a:prstGeom prst="roundRect">
              <a:avLst>
                <a:gd name="adj" fmla="val 16667"/>
              </a:avLst>
            </a:prstGeom>
            <a:solidFill>
              <a:srgbClr val="FC8932"/>
            </a:solidFill>
            <a:ln w="9525">
              <a:solidFill>
                <a:srgbClr val="000000"/>
              </a:solidFill>
              <a:round/>
              <a:headEnd/>
              <a:tailEnd/>
            </a:ln>
          </p:spPr>
          <p:txBody>
            <a:bodyPr wrap="none"/>
            <a:lstStyle/>
            <a:p>
              <a:r>
                <a:rPr lang="en-US" sz="2000" dirty="0">
                  <a:solidFill>
                    <a:schemeClr val="bg1"/>
                  </a:solidFill>
                  <a:ea typeface="ＭＳ Ｐゴシック" pitchFamily="34" charset="-128"/>
                </a:rPr>
                <a:t>Layer 3 Protocols</a:t>
              </a:r>
            </a:p>
          </p:txBody>
        </p:sp>
        <p:sp>
          <p:nvSpPr>
            <p:cNvPr id="58398" name="Oval 14"/>
            <p:cNvSpPr>
              <a:spLocks noChangeArrowheads="1"/>
            </p:cNvSpPr>
            <p:nvPr/>
          </p:nvSpPr>
          <p:spPr bwMode="auto">
            <a:xfrm>
              <a:off x="3418" y="567"/>
              <a:ext cx="374" cy="187"/>
            </a:xfrm>
            <a:prstGeom prst="ellipse">
              <a:avLst/>
            </a:prstGeom>
            <a:solidFill>
              <a:srgbClr val="EE6804"/>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OSPF</a:t>
              </a:r>
              <a:endParaRPr lang="en-US" sz="1400" dirty="0">
                <a:solidFill>
                  <a:schemeClr val="bg1"/>
                </a:solidFill>
                <a:ea typeface="ＭＳ Ｐゴシック" pitchFamily="34" charset="-128"/>
              </a:endParaRPr>
            </a:p>
          </p:txBody>
        </p:sp>
        <p:sp>
          <p:nvSpPr>
            <p:cNvPr id="58399" name="Oval 15"/>
            <p:cNvSpPr>
              <a:spLocks noChangeArrowheads="1"/>
            </p:cNvSpPr>
            <p:nvPr/>
          </p:nvSpPr>
          <p:spPr bwMode="auto">
            <a:xfrm>
              <a:off x="3418" y="708"/>
              <a:ext cx="374" cy="187"/>
            </a:xfrm>
            <a:prstGeom prst="ellipse">
              <a:avLst/>
            </a:prstGeom>
            <a:solidFill>
              <a:srgbClr val="EE6804"/>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BGP</a:t>
              </a:r>
              <a:endParaRPr lang="en-US" sz="1400" dirty="0">
                <a:solidFill>
                  <a:schemeClr val="bg1"/>
                </a:solidFill>
                <a:ea typeface="ＭＳ Ｐゴシック" pitchFamily="34" charset="-128"/>
              </a:endParaRPr>
            </a:p>
          </p:txBody>
        </p:sp>
        <p:sp>
          <p:nvSpPr>
            <p:cNvPr id="58400" name="Oval 16"/>
            <p:cNvSpPr>
              <a:spLocks noChangeArrowheads="1"/>
            </p:cNvSpPr>
            <p:nvPr/>
          </p:nvSpPr>
          <p:spPr bwMode="auto">
            <a:xfrm>
              <a:off x="3418" y="849"/>
              <a:ext cx="374" cy="187"/>
            </a:xfrm>
            <a:prstGeom prst="ellipse">
              <a:avLst/>
            </a:prstGeom>
            <a:solidFill>
              <a:srgbClr val="EE6804"/>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EIGRP</a:t>
              </a:r>
              <a:endParaRPr lang="en-US" sz="1400" dirty="0">
                <a:solidFill>
                  <a:schemeClr val="bg1"/>
                </a:solidFill>
                <a:ea typeface="ＭＳ Ｐゴシック" pitchFamily="34" charset="-128"/>
              </a:endParaRPr>
            </a:p>
          </p:txBody>
        </p:sp>
        <p:sp>
          <p:nvSpPr>
            <p:cNvPr id="58401" name="Oval 17"/>
            <p:cNvSpPr>
              <a:spLocks noChangeArrowheads="1"/>
            </p:cNvSpPr>
            <p:nvPr/>
          </p:nvSpPr>
          <p:spPr bwMode="auto">
            <a:xfrm>
              <a:off x="3933" y="567"/>
              <a:ext cx="374" cy="187"/>
            </a:xfrm>
            <a:prstGeom prst="ellipse">
              <a:avLst/>
            </a:prstGeom>
            <a:solidFill>
              <a:srgbClr val="EE6804"/>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MSDP</a:t>
              </a:r>
              <a:endParaRPr lang="en-US" sz="1400" dirty="0">
                <a:solidFill>
                  <a:schemeClr val="bg1"/>
                </a:solidFill>
                <a:ea typeface="ＭＳ Ｐゴシック" pitchFamily="34" charset="-128"/>
              </a:endParaRPr>
            </a:p>
          </p:txBody>
        </p:sp>
        <p:sp>
          <p:nvSpPr>
            <p:cNvPr id="58402" name="Oval 18"/>
            <p:cNvSpPr>
              <a:spLocks noChangeArrowheads="1"/>
            </p:cNvSpPr>
            <p:nvPr/>
          </p:nvSpPr>
          <p:spPr bwMode="auto">
            <a:xfrm>
              <a:off x="3933" y="708"/>
              <a:ext cx="374" cy="187"/>
            </a:xfrm>
            <a:prstGeom prst="ellipse">
              <a:avLst/>
            </a:prstGeom>
            <a:solidFill>
              <a:srgbClr val="EE6804"/>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IGMP</a:t>
              </a:r>
              <a:endParaRPr lang="en-US" sz="1400" dirty="0">
                <a:solidFill>
                  <a:schemeClr val="bg1"/>
                </a:solidFill>
                <a:ea typeface="ＭＳ Ｐゴシック" pitchFamily="34" charset="-128"/>
              </a:endParaRPr>
            </a:p>
          </p:txBody>
        </p:sp>
        <p:sp>
          <p:nvSpPr>
            <p:cNvPr id="58403" name="Oval 19"/>
            <p:cNvSpPr>
              <a:spLocks noChangeArrowheads="1"/>
            </p:cNvSpPr>
            <p:nvPr/>
          </p:nvSpPr>
          <p:spPr bwMode="auto">
            <a:xfrm>
              <a:off x="3933" y="849"/>
              <a:ext cx="374" cy="187"/>
            </a:xfrm>
            <a:prstGeom prst="ellipse">
              <a:avLst/>
            </a:prstGeom>
            <a:solidFill>
              <a:srgbClr val="EE6804"/>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HSRP</a:t>
              </a:r>
              <a:endParaRPr lang="en-US" sz="1400" dirty="0">
                <a:solidFill>
                  <a:schemeClr val="bg1"/>
                </a:solidFill>
                <a:ea typeface="ＭＳ Ｐゴシック" pitchFamily="34" charset="-128"/>
              </a:endParaRPr>
            </a:p>
          </p:txBody>
        </p:sp>
        <p:sp>
          <p:nvSpPr>
            <p:cNvPr id="58404" name="Oval 20"/>
            <p:cNvSpPr>
              <a:spLocks noChangeArrowheads="1"/>
            </p:cNvSpPr>
            <p:nvPr/>
          </p:nvSpPr>
          <p:spPr bwMode="auto">
            <a:xfrm>
              <a:off x="3418" y="990"/>
              <a:ext cx="374" cy="187"/>
            </a:xfrm>
            <a:prstGeom prst="ellipse">
              <a:avLst/>
            </a:prstGeom>
            <a:solidFill>
              <a:srgbClr val="EE6804"/>
            </a:solidFill>
            <a:ln w="9525">
              <a:solidFill>
                <a:schemeClr val="folHlink"/>
              </a:solidFill>
              <a:round/>
              <a:headEnd/>
              <a:tailEnd/>
            </a:ln>
          </p:spPr>
          <p:txBody>
            <a:bodyPr wrap="none" anchor="ctr"/>
            <a:lstStyle/>
            <a:p>
              <a:r>
                <a:rPr lang="en-US" sz="1400" dirty="0">
                  <a:solidFill>
                    <a:schemeClr val="bg1"/>
                  </a:solidFill>
                  <a:ea typeface="ＭＳ Ｐゴシック" pitchFamily="34" charset="-128"/>
                </a:rPr>
                <a:t>PIM</a:t>
              </a:r>
            </a:p>
          </p:txBody>
        </p:sp>
        <p:sp>
          <p:nvSpPr>
            <p:cNvPr id="58405" name="Oval 21"/>
            <p:cNvSpPr>
              <a:spLocks noChangeArrowheads="1"/>
            </p:cNvSpPr>
            <p:nvPr/>
          </p:nvSpPr>
          <p:spPr bwMode="auto">
            <a:xfrm>
              <a:off x="3933" y="990"/>
              <a:ext cx="374" cy="187"/>
            </a:xfrm>
            <a:prstGeom prst="ellipse">
              <a:avLst/>
            </a:prstGeom>
            <a:solidFill>
              <a:srgbClr val="EE6804"/>
            </a:solidFill>
            <a:ln w="9525">
              <a:solidFill>
                <a:schemeClr val="folHlink"/>
              </a:solidFill>
              <a:round/>
              <a:headEnd/>
              <a:tailEnd/>
            </a:ln>
          </p:spPr>
          <p:txBody>
            <a:bodyPr wrap="none" anchor="ctr"/>
            <a:lstStyle/>
            <a:p>
              <a:r>
                <a:rPr lang="en-US" sz="1400" dirty="0">
                  <a:solidFill>
                    <a:schemeClr val="bg1"/>
                  </a:solidFill>
                  <a:ea typeface="ＭＳ Ｐゴシック" pitchFamily="34" charset="-128"/>
                </a:rPr>
                <a:t>SNMP</a:t>
              </a:r>
            </a:p>
          </p:txBody>
        </p:sp>
        <p:sp>
          <p:nvSpPr>
            <p:cNvPr id="58406" name="Oval 22"/>
            <p:cNvSpPr>
              <a:spLocks noChangeArrowheads="1"/>
            </p:cNvSpPr>
            <p:nvPr/>
          </p:nvSpPr>
          <p:spPr bwMode="auto">
            <a:xfrm>
              <a:off x="3660" y="1144"/>
              <a:ext cx="377" cy="188"/>
            </a:xfrm>
            <a:prstGeom prst="ellipse">
              <a:avLst/>
            </a:prstGeom>
            <a:solidFill>
              <a:srgbClr val="EE6804"/>
            </a:solidFill>
            <a:ln w="9525">
              <a:solidFill>
                <a:schemeClr val="folHlink"/>
              </a:solidFill>
              <a:round/>
              <a:headEnd/>
              <a:tailEnd/>
            </a:ln>
          </p:spPr>
          <p:txBody>
            <a:bodyPr wrap="none" anchor="ctr"/>
            <a:lstStyle/>
            <a:p>
              <a:r>
                <a:rPr lang="en-US" sz="1400" dirty="0">
                  <a:solidFill>
                    <a:schemeClr val="bg1"/>
                  </a:solidFill>
                  <a:ea typeface="ＭＳ Ｐゴシック" pitchFamily="34" charset="-128"/>
                </a:rPr>
                <a:t>…</a:t>
              </a:r>
            </a:p>
          </p:txBody>
        </p:sp>
      </p:grpSp>
      <p:grpSp>
        <p:nvGrpSpPr>
          <p:cNvPr id="3" name="Group 23"/>
          <p:cNvGrpSpPr>
            <a:grpSpLocks/>
          </p:cNvGrpSpPr>
          <p:nvPr/>
        </p:nvGrpSpPr>
        <p:grpSpPr bwMode="auto">
          <a:xfrm>
            <a:off x="6286502" y="1100328"/>
            <a:ext cx="2738120" cy="2051686"/>
            <a:chOff x="2215" y="287"/>
            <a:chExt cx="1078" cy="1077"/>
          </a:xfrm>
        </p:grpSpPr>
        <p:sp>
          <p:nvSpPr>
            <p:cNvPr id="58387" name="AutoShape 24"/>
            <p:cNvSpPr>
              <a:spLocks noChangeArrowheads="1"/>
            </p:cNvSpPr>
            <p:nvPr/>
          </p:nvSpPr>
          <p:spPr bwMode="auto">
            <a:xfrm>
              <a:off x="2215" y="287"/>
              <a:ext cx="1078" cy="1077"/>
            </a:xfrm>
            <a:prstGeom prst="roundRect">
              <a:avLst>
                <a:gd name="adj" fmla="val 16667"/>
              </a:avLst>
            </a:prstGeom>
            <a:solidFill>
              <a:srgbClr val="D03434"/>
            </a:solidFill>
            <a:ln w="9525">
              <a:solidFill>
                <a:srgbClr val="000000"/>
              </a:solidFill>
              <a:round/>
              <a:headEnd/>
              <a:tailEnd/>
            </a:ln>
          </p:spPr>
          <p:txBody>
            <a:bodyPr wrap="none"/>
            <a:lstStyle/>
            <a:p>
              <a:r>
                <a:rPr lang="en-US" sz="2000" dirty="0">
                  <a:solidFill>
                    <a:schemeClr val="bg1"/>
                  </a:solidFill>
                  <a:ea typeface="ＭＳ Ｐゴシック" pitchFamily="34" charset="-128"/>
                </a:rPr>
                <a:t>Layer 2 Protocols</a:t>
              </a:r>
            </a:p>
          </p:txBody>
        </p:sp>
        <p:sp>
          <p:nvSpPr>
            <p:cNvPr id="58388" name="Oval 25"/>
            <p:cNvSpPr>
              <a:spLocks noChangeArrowheads="1"/>
            </p:cNvSpPr>
            <p:nvPr/>
          </p:nvSpPr>
          <p:spPr bwMode="auto">
            <a:xfrm>
              <a:off x="2309" y="567"/>
              <a:ext cx="376" cy="187"/>
            </a:xfrm>
            <a:prstGeom prst="ellipse">
              <a:avLst/>
            </a:prstGeom>
            <a:solidFill>
              <a:srgbClr val="B21A1A"/>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VLAN</a:t>
              </a:r>
              <a:endParaRPr lang="en-US" sz="1400" dirty="0">
                <a:solidFill>
                  <a:schemeClr val="bg1"/>
                </a:solidFill>
                <a:ea typeface="ＭＳ Ｐゴシック" pitchFamily="34" charset="-128"/>
              </a:endParaRPr>
            </a:p>
          </p:txBody>
        </p:sp>
        <p:sp>
          <p:nvSpPr>
            <p:cNvPr id="58389" name="Oval 26"/>
            <p:cNvSpPr>
              <a:spLocks noChangeArrowheads="1"/>
            </p:cNvSpPr>
            <p:nvPr/>
          </p:nvSpPr>
          <p:spPr bwMode="auto">
            <a:xfrm>
              <a:off x="2309" y="708"/>
              <a:ext cx="376" cy="187"/>
            </a:xfrm>
            <a:prstGeom prst="ellipse">
              <a:avLst/>
            </a:prstGeom>
            <a:solidFill>
              <a:srgbClr val="B21A1A"/>
            </a:solidFill>
            <a:ln w="9525">
              <a:solidFill>
                <a:schemeClr val="folHlink"/>
              </a:solidFill>
              <a:round/>
              <a:headEnd/>
              <a:tailEnd/>
            </a:ln>
          </p:spPr>
          <p:txBody>
            <a:bodyPr wrap="none" anchor="ctr"/>
            <a:lstStyle/>
            <a:p>
              <a:r>
                <a:rPr lang="en-US" sz="1400" dirty="0">
                  <a:solidFill>
                    <a:schemeClr val="bg1"/>
                  </a:solidFill>
                  <a:ea typeface="ＭＳ Ｐゴシック" pitchFamily="34" charset="-128"/>
                </a:rPr>
                <a:t>SPAN</a:t>
              </a:r>
            </a:p>
          </p:txBody>
        </p:sp>
        <p:sp>
          <p:nvSpPr>
            <p:cNvPr id="58390" name="Oval 27"/>
            <p:cNvSpPr>
              <a:spLocks noChangeArrowheads="1"/>
            </p:cNvSpPr>
            <p:nvPr/>
          </p:nvSpPr>
          <p:spPr bwMode="auto">
            <a:xfrm>
              <a:off x="2825" y="567"/>
              <a:ext cx="375" cy="187"/>
            </a:xfrm>
            <a:prstGeom prst="ellipse">
              <a:avLst/>
            </a:prstGeom>
            <a:solidFill>
              <a:srgbClr val="B21A1A"/>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UDLD</a:t>
              </a:r>
              <a:endParaRPr lang="en-US" sz="1400" dirty="0">
                <a:solidFill>
                  <a:schemeClr val="bg1"/>
                </a:solidFill>
                <a:ea typeface="ＭＳ Ｐゴシック" pitchFamily="34" charset="-128"/>
              </a:endParaRPr>
            </a:p>
          </p:txBody>
        </p:sp>
        <p:sp>
          <p:nvSpPr>
            <p:cNvPr id="58391" name="Oval 28"/>
            <p:cNvSpPr>
              <a:spLocks noChangeArrowheads="1"/>
            </p:cNvSpPr>
            <p:nvPr/>
          </p:nvSpPr>
          <p:spPr bwMode="auto">
            <a:xfrm>
              <a:off x="2825" y="708"/>
              <a:ext cx="375" cy="187"/>
            </a:xfrm>
            <a:prstGeom prst="ellipse">
              <a:avLst/>
            </a:prstGeom>
            <a:solidFill>
              <a:srgbClr val="B21A1A"/>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CDP</a:t>
              </a:r>
              <a:endParaRPr lang="en-US" sz="1400" dirty="0">
                <a:solidFill>
                  <a:schemeClr val="bg1"/>
                </a:solidFill>
                <a:ea typeface="ＭＳ Ｐゴシック" pitchFamily="34" charset="-128"/>
              </a:endParaRPr>
            </a:p>
          </p:txBody>
        </p:sp>
        <p:sp>
          <p:nvSpPr>
            <p:cNvPr id="58392" name="Oval 29"/>
            <p:cNvSpPr>
              <a:spLocks noChangeArrowheads="1"/>
            </p:cNvSpPr>
            <p:nvPr/>
          </p:nvSpPr>
          <p:spPr bwMode="auto">
            <a:xfrm>
              <a:off x="2825" y="849"/>
              <a:ext cx="375" cy="187"/>
            </a:xfrm>
            <a:prstGeom prst="ellipse">
              <a:avLst/>
            </a:prstGeom>
            <a:solidFill>
              <a:srgbClr val="B21A1A"/>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VTP</a:t>
              </a:r>
              <a:endParaRPr lang="en-US" sz="1400" dirty="0">
                <a:solidFill>
                  <a:schemeClr val="bg1"/>
                </a:solidFill>
                <a:ea typeface="ＭＳ Ｐゴシック" pitchFamily="34" charset="-128"/>
              </a:endParaRPr>
            </a:p>
          </p:txBody>
        </p:sp>
        <p:sp>
          <p:nvSpPr>
            <p:cNvPr id="58393" name="Oval 30"/>
            <p:cNvSpPr>
              <a:spLocks noChangeArrowheads="1"/>
            </p:cNvSpPr>
            <p:nvPr/>
          </p:nvSpPr>
          <p:spPr bwMode="auto">
            <a:xfrm>
              <a:off x="2309" y="849"/>
              <a:ext cx="376" cy="187"/>
            </a:xfrm>
            <a:prstGeom prst="ellipse">
              <a:avLst/>
            </a:prstGeom>
            <a:solidFill>
              <a:srgbClr val="B21A1A"/>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STP</a:t>
              </a:r>
              <a:endParaRPr lang="en-US" sz="1400" dirty="0">
                <a:solidFill>
                  <a:schemeClr val="bg1"/>
                </a:solidFill>
                <a:ea typeface="ＭＳ Ｐゴシック" pitchFamily="34" charset="-128"/>
              </a:endParaRPr>
            </a:p>
          </p:txBody>
        </p:sp>
        <p:sp>
          <p:nvSpPr>
            <p:cNvPr id="58394" name="Oval 31"/>
            <p:cNvSpPr>
              <a:spLocks noChangeArrowheads="1"/>
            </p:cNvSpPr>
            <p:nvPr/>
          </p:nvSpPr>
          <p:spPr bwMode="auto">
            <a:xfrm>
              <a:off x="2309" y="990"/>
              <a:ext cx="376" cy="187"/>
            </a:xfrm>
            <a:prstGeom prst="ellipse">
              <a:avLst/>
            </a:prstGeom>
            <a:solidFill>
              <a:srgbClr val="B21A1A"/>
            </a:solidFill>
            <a:ln w="9525">
              <a:solidFill>
                <a:schemeClr val="folHlink"/>
              </a:solidFill>
              <a:round/>
              <a:headEnd/>
              <a:tailEnd/>
            </a:ln>
          </p:spPr>
          <p:txBody>
            <a:bodyPr wrap="none" anchor="ctr"/>
            <a:lstStyle/>
            <a:p>
              <a:r>
                <a:rPr lang="en-US" sz="1400" dirty="0" err="1">
                  <a:solidFill>
                    <a:schemeClr val="bg1"/>
                  </a:solidFill>
                  <a:ea typeface="ＭＳ Ｐゴシック" pitchFamily="34" charset="-128"/>
                </a:rPr>
                <a:t>LACP</a:t>
              </a:r>
              <a:endParaRPr lang="en-US" sz="1400" dirty="0">
                <a:solidFill>
                  <a:schemeClr val="bg1"/>
                </a:solidFill>
                <a:ea typeface="ＭＳ Ｐゴシック" pitchFamily="34" charset="-128"/>
              </a:endParaRPr>
            </a:p>
          </p:txBody>
        </p:sp>
        <p:sp>
          <p:nvSpPr>
            <p:cNvPr id="58395" name="Oval 32"/>
            <p:cNvSpPr>
              <a:spLocks noChangeArrowheads="1"/>
            </p:cNvSpPr>
            <p:nvPr/>
          </p:nvSpPr>
          <p:spPr bwMode="auto">
            <a:xfrm>
              <a:off x="2825" y="990"/>
              <a:ext cx="375" cy="187"/>
            </a:xfrm>
            <a:prstGeom prst="ellipse">
              <a:avLst/>
            </a:prstGeom>
            <a:solidFill>
              <a:srgbClr val="B21A1A"/>
            </a:solidFill>
            <a:ln w="9525">
              <a:solidFill>
                <a:schemeClr val="folHlink"/>
              </a:solidFill>
              <a:round/>
              <a:headEnd/>
              <a:tailEnd/>
            </a:ln>
          </p:spPr>
          <p:txBody>
            <a:bodyPr wrap="none" anchor="ctr"/>
            <a:lstStyle/>
            <a:p>
              <a:r>
                <a:rPr lang="en-US" sz="1400" dirty="0">
                  <a:solidFill>
                    <a:schemeClr val="bg1"/>
                  </a:solidFill>
                  <a:ea typeface="ＭＳ Ｐゴシック" pitchFamily="34" charset="-128"/>
                </a:rPr>
                <a:t>CTS</a:t>
              </a:r>
            </a:p>
          </p:txBody>
        </p:sp>
        <p:sp>
          <p:nvSpPr>
            <p:cNvPr id="58396" name="Oval 33"/>
            <p:cNvSpPr>
              <a:spLocks noChangeArrowheads="1"/>
            </p:cNvSpPr>
            <p:nvPr/>
          </p:nvSpPr>
          <p:spPr bwMode="auto">
            <a:xfrm>
              <a:off x="2552" y="1150"/>
              <a:ext cx="374" cy="187"/>
            </a:xfrm>
            <a:prstGeom prst="ellipse">
              <a:avLst/>
            </a:prstGeom>
            <a:solidFill>
              <a:srgbClr val="B21A1A"/>
            </a:solidFill>
            <a:ln w="9525">
              <a:solidFill>
                <a:schemeClr val="folHlink"/>
              </a:solidFill>
              <a:round/>
              <a:headEnd/>
              <a:tailEnd/>
            </a:ln>
          </p:spPr>
          <p:txBody>
            <a:bodyPr wrap="none" anchor="ctr"/>
            <a:lstStyle/>
            <a:p>
              <a:r>
                <a:rPr lang="en-US" sz="1400" dirty="0">
                  <a:solidFill>
                    <a:schemeClr val="bg1"/>
                  </a:solidFill>
                  <a:ea typeface="ＭＳ Ｐゴシック" pitchFamily="34" charset="-128"/>
                </a:rPr>
                <a:t>…</a:t>
              </a:r>
            </a:p>
          </p:txBody>
        </p:sp>
      </p:grpSp>
      <p:sp>
        <p:nvSpPr>
          <p:cNvPr id="47138" name="Oval 34"/>
          <p:cNvSpPr>
            <a:spLocks noChangeArrowheads="1"/>
          </p:cNvSpPr>
          <p:nvPr/>
        </p:nvSpPr>
        <p:spPr bwMode="auto">
          <a:xfrm>
            <a:off x="9405622" y="1765174"/>
            <a:ext cx="949960" cy="356234"/>
          </a:xfrm>
          <a:prstGeom prst="ellipse">
            <a:avLst/>
          </a:prstGeom>
          <a:solidFill>
            <a:srgbClr val="697E1C"/>
          </a:solidFill>
          <a:ln w="9525">
            <a:solidFill>
              <a:srgbClr val="89A424"/>
            </a:solidFill>
            <a:round/>
            <a:headEnd/>
            <a:tailEnd/>
          </a:ln>
        </p:spPr>
        <p:txBody>
          <a:bodyPr wrap="none" lIns="130622" tIns="65311" rIns="130622" bIns="65311" anchor="ctr"/>
          <a:lstStyle/>
          <a:p>
            <a:r>
              <a:rPr lang="en-US" sz="1400" dirty="0" err="1">
                <a:solidFill>
                  <a:schemeClr val="bg1"/>
                </a:solidFill>
                <a:ea typeface="ＭＳ Ｐゴシック" pitchFamily="34" charset="-128"/>
              </a:rPr>
              <a:t>VSANs</a:t>
            </a:r>
            <a:endParaRPr lang="en-US" sz="1400" dirty="0">
              <a:solidFill>
                <a:schemeClr val="bg1"/>
              </a:solidFill>
              <a:ea typeface="ＭＳ Ｐゴシック" pitchFamily="34" charset="-128"/>
            </a:endParaRPr>
          </a:p>
        </p:txBody>
      </p:sp>
      <p:sp>
        <p:nvSpPr>
          <p:cNvPr id="47139" name="Oval 35"/>
          <p:cNvSpPr>
            <a:spLocks noChangeArrowheads="1"/>
          </p:cNvSpPr>
          <p:nvPr/>
        </p:nvSpPr>
        <p:spPr bwMode="auto">
          <a:xfrm>
            <a:off x="9405622" y="2033778"/>
            <a:ext cx="949960" cy="356236"/>
          </a:xfrm>
          <a:prstGeom prst="ellipse">
            <a:avLst/>
          </a:prstGeom>
          <a:solidFill>
            <a:srgbClr val="697E1C"/>
          </a:solidFill>
          <a:ln w="9525">
            <a:solidFill>
              <a:srgbClr val="89A424"/>
            </a:solidFill>
            <a:round/>
            <a:headEnd/>
            <a:tailEnd/>
          </a:ln>
        </p:spPr>
        <p:txBody>
          <a:bodyPr wrap="none" lIns="130622" tIns="65311" rIns="130622" bIns="65311" anchor="ctr"/>
          <a:lstStyle/>
          <a:p>
            <a:r>
              <a:rPr lang="en-US" sz="1400" dirty="0" err="1">
                <a:solidFill>
                  <a:schemeClr val="bg1"/>
                </a:solidFill>
                <a:ea typeface="ＭＳ Ｐゴシック" pitchFamily="34" charset="-128"/>
              </a:rPr>
              <a:t>FCIP</a:t>
            </a:r>
            <a:endParaRPr lang="en-US" sz="1400" dirty="0">
              <a:solidFill>
                <a:schemeClr val="bg1"/>
              </a:solidFill>
              <a:ea typeface="ＭＳ Ｐゴシック" pitchFamily="34" charset="-128"/>
            </a:endParaRPr>
          </a:p>
        </p:txBody>
      </p:sp>
      <p:sp>
        <p:nvSpPr>
          <p:cNvPr id="47140" name="Oval 36"/>
          <p:cNvSpPr>
            <a:spLocks noChangeArrowheads="1"/>
          </p:cNvSpPr>
          <p:nvPr/>
        </p:nvSpPr>
        <p:spPr bwMode="auto">
          <a:xfrm>
            <a:off x="10596881" y="1765174"/>
            <a:ext cx="949960" cy="356234"/>
          </a:xfrm>
          <a:prstGeom prst="ellipse">
            <a:avLst/>
          </a:prstGeom>
          <a:solidFill>
            <a:srgbClr val="697E1C"/>
          </a:solidFill>
          <a:ln w="9525">
            <a:solidFill>
              <a:srgbClr val="89A424"/>
            </a:solidFill>
            <a:round/>
            <a:headEnd/>
            <a:tailEnd/>
          </a:ln>
        </p:spPr>
        <p:txBody>
          <a:bodyPr wrap="none" lIns="130622" tIns="65311" rIns="130622" bIns="65311" anchor="ctr"/>
          <a:lstStyle/>
          <a:p>
            <a:r>
              <a:rPr lang="en-US" sz="1400" dirty="0">
                <a:solidFill>
                  <a:schemeClr val="bg1"/>
                </a:solidFill>
                <a:ea typeface="ＭＳ Ｐゴシック" pitchFamily="34" charset="-128"/>
              </a:rPr>
              <a:t>Zoning</a:t>
            </a:r>
          </a:p>
        </p:txBody>
      </p:sp>
      <p:sp>
        <p:nvSpPr>
          <p:cNvPr id="47141" name="Oval 37"/>
          <p:cNvSpPr>
            <a:spLocks noChangeArrowheads="1"/>
          </p:cNvSpPr>
          <p:nvPr/>
        </p:nvSpPr>
        <p:spPr bwMode="auto">
          <a:xfrm>
            <a:off x="10596881" y="2033778"/>
            <a:ext cx="949960" cy="356236"/>
          </a:xfrm>
          <a:prstGeom prst="ellipse">
            <a:avLst/>
          </a:prstGeom>
          <a:solidFill>
            <a:srgbClr val="697E1C"/>
          </a:solidFill>
          <a:ln w="9525">
            <a:solidFill>
              <a:srgbClr val="89A424"/>
            </a:solidFill>
            <a:round/>
            <a:headEnd/>
            <a:tailEnd/>
          </a:ln>
        </p:spPr>
        <p:txBody>
          <a:bodyPr wrap="none" lIns="130622" tIns="65311" rIns="130622" bIns="65311" anchor="ctr"/>
          <a:lstStyle/>
          <a:p>
            <a:r>
              <a:rPr lang="en-US" sz="1400" dirty="0" err="1">
                <a:solidFill>
                  <a:schemeClr val="bg1"/>
                </a:solidFill>
                <a:ea typeface="ＭＳ Ｐゴシック" pitchFamily="34" charset="-128"/>
              </a:rPr>
              <a:t>FSPF</a:t>
            </a:r>
            <a:endParaRPr lang="en-US" sz="1400" dirty="0">
              <a:solidFill>
                <a:schemeClr val="bg1"/>
              </a:solidFill>
              <a:ea typeface="ＭＳ Ｐゴシック" pitchFamily="34" charset="-128"/>
            </a:endParaRPr>
          </a:p>
        </p:txBody>
      </p:sp>
      <p:sp>
        <p:nvSpPr>
          <p:cNvPr id="47142" name="Oval 38"/>
          <p:cNvSpPr>
            <a:spLocks noChangeArrowheads="1"/>
          </p:cNvSpPr>
          <p:nvPr/>
        </p:nvSpPr>
        <p:spPr bwMode="auto">
          <a:xfrm>
            <a:off x="9405622" y="2302384"/>
            <a:ext cx="949960" cy="356234"/>
          </a:xfrm>
          <a:prstGeom prst="ellipse">
            <a:avLst/>
          </a:prstGeom>
          <a:solidFill>
            <a:srgbClr val="697E1C"/>
          </a:solidFill>
          <a:ln w="9525">
            <a:solidFill>
              <a:srgbClr val="89A424"/>
            </a:solidFill>
            <a:round/>
            <a:headEnd/>
            <a:tailEnd/>
          </a:ln>
        </p:spPr>
        <p:txBody>
          <a:bodyPr wrap="none" lIns="130622" tIns="65311" rIns="130622" bIns="65311" anchor="ctr"/>
          <a:lstStyle/>
          <a:p>
            <a:r>
              <a:rPr lang="en-US" sz="1400" dirty="0" err="1">
                <a:solidFill>
                  <a:schemeClr val="bg1"/>
                </a:solidFill>
                <a:ea typeface="ＭＳ Ｐゴシック" pitchFamily="34" charset="-128"/>
              </a:rPr>
              <a:t>IVR</a:t>
            </a:r>
            <a:endParaRPr lang="en-US" sz="1400" dirty="0">
              <a:solidFill>
                <a:schemeClr val="bg1"/>
              </a:solidFill>
              <a:ea typeface="ＭＳ Ｐゴシック" pitchFamily="34" charset="-128"/>
            </a:endParaRPr>
          </a:p>
        </p:txBody>
      </p:sp>
      <p:sp>
        <p:nvSpPr>
          <p:cNvPr id="47143" name="Oval 39"/>
          <p:cNvSpPr>
            <a:spLocks noChangeArrowheads="1"/>
          </p:cNvSpPr>
          <p:nvPr/>
        </p:nvSpPr>
        <p:spPr bwMode="auto">
          <a:xfrm>
            <a:off x="10596881" y="2302384"/>
            <a:ext cx="949960" cy="356234"/>
          </a:xfrm>
          <a:prstGeom prst="ellipse">
            <a:avLst/>
          </a:prstGeom>
          <a:solidFill>
            <a:srgbClr val="697E1C"/>
          </a:solidFill>
          <a:ln w="9525">
            <a:solidFill>
              <a:srgbClr val="89A424"/>
            </a:solidFill>
            <a:round/>
            <a:headEnd/>
            <a:tailEnd/>
          </a:ln>
        </p:spPr>
        <p:txBody>
          <a:bodyPr wrap="none" lIns="130622" tIns="65311" rIns="130622" bIns="65311" anchor="ctr"/>
          <a:lstStyle/>
          <a:p>
            <a:r>
              <a:rPr lang="en-US" sz="1400" dirty="0">
                <a:solidFill>
                  <a:schemeClr val="bg1"/>
                </a:solidFill>
                <a:ea typeface="ＭＳ Ｐゴシック" pitchFamily="34" charset="-128"/>
              </a:rPr>
              <a:t>…</a:t>
            </a:r>
          </a:p>
        </p:txBody>
      </p:sp>
      <p:sp>
        <p:nvSpPr>
          <p:cNvPr id="47144" name="Rectangle 40"/>
          <p:cNvSpPr>
            <a:spLocks noChangeArrowheads="1"/>
          </p:cNvSpPr>
          <p:nvPr/>
        </p:nvSpPr>
        <p:spPr bwMode="auto">
          <a:xfrm>
            <a:off x="9690102" y="2706244"/>
            <a:ext cx="1310931" cy="542420"/>
          </a:xfrm>
          <a:prstGeom prst="rect">
            <a:avLst/>
          </a:prstGeom>
          <a:noFill/>
          <a:ln w="9525">
            <a:noFill/>
            <a:miter lim="800000"/>
            <a:headEnd/>
            <a:tailEnd/>
          </a:ln>
        </p:spPr>
        <p:txBody>
          <a:bodyPr wrap="none" lIns="117314" tIns="58656" rIns="117314" bIns="58656">
            <a:spAutoFit/>
          </a:bodyPr>
          <a:lstStyle/>
          <a:p>
            <a:pPr marL="337895" indent="-337895" defTabSz="1163353">
              <a:lnSpc>
                <a:spcPct val="95000"/>
              </a:lnSpc>
              <a:spcBef>
                <a:spcPct val="50000"/>
              </a:spcBef>
              <a:buClr>
                <a:schemeClr val="tx2"/>
              </a:buClr>
              <a:buSzPct val="100000"/>
            </a:pPr>
            <a:r>
              <a:rPr lang="en-US" sz="2900" dirty="0">
                <a:solidFill>
                  <a:schemeClr val="bg1"/>
                </a:solidFill>
                <a:ea typeface="ＭＳ Ｐゴシック" pitchFamily="34" charset="-128"/>
              </a:rPr>
              <a:t>Future</a:t>
            </a:r>
          </a:p>
        </p:txBody>
      </p:sp>
      <p:sp>
        <p:nvSpPr>
          <p:cNvPr id="42" name="Title 1"/>
          <p:cNvSpPr txBox="1">
            <a:spLocks/>
          </p:cNvSpPr>
          <p:nvPr/>
        </p:nvSpPr>
        <p:spPr bwMode="auto">
          <a:xfrm>
            <a:off x="422470" y="247202"/>
            <a:ext cx="13360400" cy="1005840"/>
          </a:xfrm>
          <a:prstGeom prst="rect">
            <a:avLst/>
          </a:prstGeom>
          <a:noFill/>
          <a:ln w="9525">
            <a:noFill/>
            <a:miter lim="800000"/>
            <a:headEnd/>
            <a:tailEnd/>
          </a:ln>
        </p:spPr>
        <p:txBody>
          <a:bodyPr lIns="117314" tIns="58656" rIns="117314" bIns="58656" anchor="b"/>
          <a:lstStyle/>
          <a:p>
            <a:pPr defTabSz="1163353">
              <a:lnSpc>
                <a:spcPct val="90000"/>
              </a:lnSpc>
              <a:defRPr/>
            </a:pPr>
            <a:r>
              <a:rPr lang="en-US" sz="4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High</a:t>
            </a:r>
            <a:r>
              <a:rPr lang="en-US" sz="4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128"/>
                <a:cs typeface="ＭＳ Ｐゴシック" charset="-128"/>
              </a:rPr>
              <a:t> </a:t>
            </a:r>
            <a:r>
              <a:rPr lang="en-US" sz="4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Level</a:t>
            </a:r>
            <a:r>
              <a:rPr lang="en-US" sz="4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128"/>
                <a:cs typeface="ＭＳ Ｐゴシック" charset="-128"/>
              </a:rPr>
              <a:t> </a:t>
            </a:r>
            <a:r>
              <a:rPr lang="en-US" sz="46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NX</a:t>
            </a:r>
            <a:r>
              <a:rPr lang="en-US" sz="4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-OS</a:t>
            </a:r>
            <a:r>
              <a:rPr lang="en-US" sz="4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128"/>
                <a:cs typeface="ＭＳ Ｐゴシック" charset="-128"/>
              </a:rPr>
              <a:t> </a:t>
            </a:r>
            <a:r>
              <a:rPr lang="en-US" sz="46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mj-ea"/>
                <a:cs typeface="+mj-cs"/>
              </a:rPr>
              <a:t>Architecture</a:t>
            </a:r>
            <a:r>
              <a:rPr lang="en-US" sz="4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128"/>
                <a:cs typeface="ＭＳ Ｐゴシック" charset="-128"/>
              </a:rPr>
              <a:t/>
            </a:r>
            <a:br>
              <a:rPr lang="en-US" sz="4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128"/>
                <a:cs typeface="ＭＳ Ｐゴシック" charset="-128"/>
              </a:rPr>
            </a:br>
            <a:endParaRPr lang="en-US" sz="37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ＭＳ Ｐゴシック" charset="-128"/>
              <a:cs typeface="ＭＳ Ｐゴシック" charset="-128"/>
            </a:endParaRPr>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90" descr="Phase 2 Persp 3"/>
          <p:cNvPicPr>
            <a:picLocks noChangeAspect="1" noChangeArrowheads="1"/>
          </p:cNvPicPr>
          <p:nvPr/>
        </p:nvPicPr>
        <p:blipFill>
          <a:blip r:embed="rId3" cstate="print"/>
          <a:srcRect/>
          <a:stretch>
            <a:fillRect/>
          </a:stretch>
        </p:blipFill>
        <p:spPr bwMode="auto">
          <a:xfrm>
            <a:off x="4998721" y="1068706"/>
            <a:ext cx="4417061" cy="6703694"/>
          </a:xfrm>
          <a:prstGeom prst="rect">
            <a:avLst/>
          </a:prstGeom>
          <a:noFill/>
          <a:ln w="9525">
            <a:solidFill>
              <a:schemeClr val="bg1"/>
            </a:solidFill>
            <a:miter lim="800000"/>
            <a:headEnd/>
            <a:tailEnd/>
          </a:ln>
        </p:spPr>
      </p:pic>
      <p:sp>
        <p:nvSpPr>
          <p:cNvPr id="122883" name="Rectangle 89"/>
          <p:cNvSpPr>
            <a:spLocks noChangeArrowheads="1"/>
          </p:cNvSpPr>
          <p:nvPr/>
        </p:nvSpPr>
        <p:spPr bwMode="auto">
          <a:xfrm>
            <a:off x="4389120" y="691516"/>
            <a:ext cx="6096000" cy="7355204"/>
          </a:xfrm>
          <a:prstGeom prst="rect">
            <a:avLst/>
          </a:prstGeom>
          <a:solidFill>
            <a:srgbClr val="000000">
              <a:alpha val="60000"/>
            </a:srgbClr>
          </a:solidFill>
          <a:ln w="9525">
            <a:noFill/>
            <a:miter lim="800000"/>
            <a:headEnd/>
            <a:tailEnd/>
          </a:ln>
        </p:spPr>
        <p:txBody>
          <a:bodyPr wrap="none" lIns="130622" tIns="65311" rIns="130622" bIns="65311" anchor="ctr"/>
          <a:lstStyle/>
          <a:p>
            <a:pPr algn="ctr" eaLnBrk="0" hangingPunct="0">
              <a:lnSpc>
                <a:spcPct val="90000"/>
              </a:lnSpc>
            </a:pPr>
            <a:endParaRPr lang="en-US"/>
          </a:p>
        </p:txBody>
      </p:sp>
      <p:sp>
        <p:nvSpPr>
          <p:cNvPr id="122884" name="Freeform 5"/>
          <p:cNvSpPr>
            <a:spLocks/>
          </p:cNvSpPr>
          <p:nvPr/>
        </p:nvSpPr>
        <p:spPr bwMode="auto">
          <a:xfrm>
            <a:off x="919481" y="4754880"/>
            <a:ext cx="4688840" cy="2362200"/>
          </a:xfrm>
          <a:custGeom>
            <a:avLst/>
            <a:gdLst>
              <a:gd name="T0" fmla="*/ 2147483647 w 1846"/>
              <a:gd name="T1" fmla="*/ 0 h 1240"/>
              <a:gd name="T2" fmla="*/ 0 w 1846"/>
              <a:gd name="T3" fmla="*/ 2147483647 h 1240"/>
              <a:gd name="T4" fmla="*/ 2147483647 w 1846"/>
              <a:gd name="T5" fmla="*/ 2147483647 h 1240"/>
              <a:gd name="T6" fmla="*/ 2147483647 w 1846"/>
              <a:gd name="T7" fmla="*/ 0 h 1240"/>
              <a:gd name="T8" fmla="*/ 0 60000 65536"/>
              <a:gd name="T9" fmla="*/ 0 60000 65536"/>
              <a:gd name="T10" fmla="*/ 0 60000 65536"/>
              <a:gd name="T11" fmla="*/ 0 60000 65536"/>
              <a:gd name="T12" fmla="*/ 0 w 1846"/>
              <a:gd name="T13" fmla="*/ 0 h 1240"/>
              <a:gd name="T14" fmla="*/ 1846 w 1846"/>
              <a:gd name="T15" fmla="*/ 1240 h 1240"/>
            </a:gdLst>
            <a:ahLst/>
            <a:cxnLst>
              <a:cxn ang="T8">
                <a:pos x="T0" y="T1"/>
              </a:cxn>
              <a:cxn ang="T9">
                <a:pos x="T2" y="T3"/>
              </a:cxn>
              <a:cxn ang="T10">
                <a:pos x="T4" y="T5"/>
              </a:cxn>
              <a:cxn ang="T11">
                <a:pos x="T6" y="T7"/>
              </a:cxn>
            </a:cxnLst>
            <a:rect l="T12" t="T13" r="T14" b="T15"/>
            <a:pathLst>
              <a:path w="1846" h="1240">
                <a:moveTo>
                  <a:pt x="1702" y="0"/>
                </a:moveTo>
                <a:lnTo>
                  <a:pt x="0" y="422"/>
                </a:lnTo>
                <a:lnTo>
                  <a:pt x="1009" y="1240"/>
                </a:lnTo>
                <a:lnTo>
                  <a:pt x="1846" y="0"/>
                </a:lnTo>
              </a:path>
            </a:pathLst>
          </a:custGeom>
          <a:solidFill>
            <a:srgbClr val="C0C0C0"/>
          </a:solidFill>
          <a:ln w="9525">
            <a:noFill/>
            <a:round/>
            <a:headEnd/>
            <a:tailEnd/>
          </a:ln>
        </p:spPr>
        <p:txBody>
          <a:bodyPr lIns="130622" tIns="65311" rIns="130622" bIns="65311"/>
          <a:lstStyle/>
          <a:p>
            <a:pPr algn="ctr" eaLnBrk="0" hangingPunct="0">
              <a:lnSpc>
                <a:spcPct val="90000"/>
              </a:lnSpc>
            </a:pPr>
            <a:endParaRPr lang="en-US"/>
          </a:p>
        </p:txBody>
      </p:sp>
      <p:sp>
        <p:nvSpPr>
          <p:cNvPr id="122885" name="Rectangle 10"/>
          <p:cNvSpPr>
            <a:spLocks noChangeArrowheads="1"/>
          </p:cNvSpPr>
          <p:nvPr/>
        </p:nvSpPr>
        <p:spPr bwMode="auto">
          <a:xfrm>
            <a:off x="1531622" y="7223760"/>
            <a:ext cx="1916492" cy="439674"/>
          </a:xfrm>
          <a:prstGeom prst="rect">
            <a:avLst/>
          </a:prstGeom>
          <a:noFill/>
          <a:ln w="9525">
            <a:noFill/>
            <a:miter lim="800000"/>
            <a:headEnd/>
            <a:tailEnd/>
          </a:ln>
        </p:spPr>
        <p:txBody>
          <a:bodyPr wrap="none" lIns="130622" tIns="65311" rIns="130622" bIns="65311">
            <a:spAutoFit/>
          </a:bodyPr>
          <a:lstStyle/>
          <a:p>
            <a:r>
              <a:rPr lang="en-US" sz="2000" b="1" dirty="0">
                <a:solidFill>
                  <a:schemeClr val="accent1"/>
                </a:solidFill>
              </a:rPr>
              <a:t>Hardware FIB</a:t>
            </a:r>
          </a:p>
        </p:txBody>
      </p:sp>
      <p:grpSp>
        <p:nvGrpSpPr>
          <p:cNvPr id="2" name="Group 11"/>
          <p:cNvGrpSpPr>
            <a:grpSpLocks/>
          </p:cNvGrpSpPr>
          <p:nvPr/>
        </p:nvGrpSpPr>
        <p:grpSpPr bwMode="auto">
          <a:xfrm>
            <a:off x="731520" y="1645920"/>
            <a:ext cx="6769101" cy="1497331"/>
            <a:chOff x="288" y="864"/>
            <a:chExt cx="2665" cy="786"/>
          </a:xfrm>
        </p:grpSpPr>
        <p:sp>
          <p:nvSpPr>
            <p:cNvPr id="123000" name="Freeform 12"/>
            <p:cNvSpPr>
              <a:spLocks/>
            </p:cNvSpPr>
            <p:nvPr/>
          </p:nvSpPr>
          <p:spPr bwMode="auto">
            <a:xfrm>
              <a:off x="384" y="960"/>
              <a:ext cx="2569" cy="687"/>
            </a:xfrm>
            <a:custGeom>
              <a:avLst/>
              <a:gdLst>
                <a:gd name="T0" fmla="*/ 624 w 2569"/>
                <a:gd name="T1" fmla="*/ 0 h 687"/>
                <a:gd name="T2" fmla="*/ 2569 w 2569"/>
                <a:gd name="T3" fmla="*/ 687 h 687"/>
                <a:gd name="T4" fmla="*/ 0 w 2569"/>
                <a:gd name="T5" fmla="*/ 432 h 687"/>
                <a:gd name="T6" fmla="*/ 0 60000 65536"/>
                <a:gd name="T7" fmla="*/ 0 60000 65536"/>
                <a:gd name="T8" fmla="*/ 0 60000 65536"/>
                <a:gd name="T9" fmla="*/ 0 w 2569"/>
                <a:gd name="T10" fmla="*/ 0 h 687"/>
                <a:gd name="T11" fmla="*/ 2569 w 2569"/>
                <a:gd name="T12" fmla="*/ 687 h 687"/>
              </a:gdLst>
              <a:ahLst/>
              <a:cxnLst>
                <a:cxn ang="T6">
                  <a:pos x="T0" y="T1"/>
                </a:cxn>
                <a:cxn ang="T7">
                  <a:pos x="T2" y="T3"/>
                </a:cxn>
                <a:cxn ang="T8">
                  <a:pos x="T4" y="T5"/>
                </a:cxn>
              </a:cxnLst>
              <a:rect l="T9" t="T10" r="T11" b="T12"/>
              <a:pathLst>
                <a:path w="2569" h="687">
                  <a:moveTo>
                    <a:pt x="624" y="0"/>
                  </a:moveTo>
                  <a:lnTo>
                    <a:pt x="2569" y="687"/>
                  </a:lnTo>
                  <a:lnTo>
                    <a:pt x="0" y="432"/>
                  </a:lnTo>
                </a:path>
              </a:pathLst>
            </a:custGeom>
            <a:solidFill>
              <a:srgbClr val="C0C0C0"/>
            </a:solidFill>
            <a:ln w="9525">
              <a:noFill/>
              <a:round/>
              <a:headEnd/>
              <a:tailEnd/>
            </a:ln>
          </p:spPr>
          <p:txBody>
            <a:bodyPr/>
            <a:lstStyle/>
            <a:p>
              <a:pPr algn="ctr" eaLnBrk="0" hangingPunct="0">
                <a:lnSpc>
                  <a:spcPct val="90000"/>
                </a:lnSpc>
              </a:pPr>
              <a:endParaRPr lang="en-US"/>
            </a:p>
          </p:txBody>
        </p:sp>
        <p:sp>
          <p:nvSpPr>
            <p:cNvPr id="123001" name="Rectangle 13"/>
            <p:cNvSpPr>
              <a:spLocks noChangeArrowheads="1"/>
            </p:cNvSpPr>
            <p:nvPr/>
          </p:nvSpPr>
          <p:spPr bwMode="auto">
            <a:xfrm>
              <a:off x="288" y="864"/>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3002" name="Rectangle 14"/>
            <p:cNvSpPr>
              <a:spLocks noChangeArrowheads="1"/>
            </p:cNvSpPr>
            <p:nvPr/>
          </p:nvSpPr>
          <p:spPr bwMode="auto">
            <a:xfrm>
              <a:off x="288" y="1008"/>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3003" name="Rectangle 15"/>
            <p:cNvSpPr>
              <a:spLocks noChangeArrowheads="1"/>
            </p:cNvSpPr>
            <p:nvPr/>
          </p:nvSpPr>
          <p:spPr bwMode="auto">
            <a:xfrm>
              <a:off x="288" y="1152"/>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3004" name="Rectangle 16"/>
            <p:cNvSpPr>
              <a:spLocks noChangeArrowheads="1"/>
            </p:cNvSpPr>
            <p:nvPr/>
          </p:nvSpPr>
          <p:spPr bwMode="auto">
            <a:xfrm>
              <a:off x="288" y="1296"/>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3005" name="Rectangle 17"/>
            <p:cNvSpPr>
              <a:spLocks noChangeArrowheads="1"/>
            </p:cNvSpPr>
            <p:nvPr/>
          </p:nvSpPr>
          <p:spPr bwMode="auto">
            <a:xfrm>
              <a:off x="305" y="1440"/>
              <a:ext cx="701" cy="210"/>
            </a:xfrm>
            <a:prstGeom prst="rect">
              <a:avLst/>
            </a:prstGeom>
            <a:noFill/>
            <a:ln w="9525">
              <a:noFill/>
              <a:miter lim="800000"/>
              <a:headEnd/>
              <a:tailEnd/>
            </a:ln>
          </p:spPr>
          <p:txBody>
            <a:bodyPr wrap="none">
              <a:spAutoFit/>
            </a:bodyPr>
            <a:lstStyle/>
            <a:p>
              <a:r>
                <a:rPr lang="en-US" sz="2000" b="1" dirty="0">
                  <a:solidFill>
                    <a:schemeClr val="accent1"/>
                  </a:solidFill>
                </a:rPr>
                <a:t>Software RIB</a:t>
              </a:r>
            </a:p>
          </p:txBody>
        </p:sp>
      </p:grpSp>
      <p:sp>
        <p:nvSpPr>
          <p:cNvPr id="122887" name="Line 18"/>
          <p:cNvSpPr>
            <a:spLocks noChangeShapeType="1"/>
          </p:cNvSpPr>
          <p:nvPr/>
        </p:nvSpPr>
        <p:spPr bwMode="auto">
          <a:xfrm>
            <a:off x="1584960" y="4023360"/>
            <a:ext cx="11216640" cy="0"/>
          </a:xfrm>
          <a:prstGeom prst="line">
            <a:avLst/>
          </a:prstGeom>
          <a:noFill/>
          <a:ln w="28575">
            <a:solidFill>
              <a:schemeClr val="tx1"/>
            </a:solidFill>
            <a:round/>
            <a:headEnd/>
            <a:tailEnd/>
          </a:ln>
        </p:spPr>
        <p:txBody>
          <a:bodyPr lIns="130622" tIns="65311" rIns="130622" bIns="65311"/>
          <a:lstStyle/>
          <a:p>
            <a:endParaRPr lang="en-US"/>
          </a:p>
        </p:txBody>
      </p:sp>
      <p:sp>
        <p:nvSpPr>
          <p:cNvPr id="122888" name="Rectangle 19"/>
          <p:cNvSpPr>
            <a:spLocks noGrp="1" noChangeArrowheads="1"/>
          </p:cNvSpPr>
          <p:nvPr>
            <p:ph type="title"/>
          </p:nvPr>
        </p:nvSpPr>
        <p:spPr>
          <a:xfrm>
            <a:off x="367522" y="0"/>
            <a:ext cx="13742178" cy="1067298"/>
          </a:xfrm>
        </p:spPr>
        <p:txBody>
          <a:bodyPr/>
          <a:lstStyle/>
          <a:p>
            <a:pPr eaLnBrk="1" hangingPunct="1"/>
            <a:r>
              <a:rPr lang="en-US" b="0" dirty="0" err="1" smtClean="0">
                <a:ea typeface="ＭＳ Ｐゴシック" pitchFamily="34" charset="-128"/>
              </a:rPr>
              <a:t>Stateful</a:t>
            </a:r>
            <a:r>
              <a:rPr lang="en-US" b="0" dirty="0" smtClean="0">
                <a:ea typeface="ＭＳ Ｐゴシック" pitchFamily="34" charset="-128"/>
              </a:rPr>
              <a:t> Fault Recovery</a:t>
            </a:r>
          </a:p>
        </p:txBody>
      </p:sp>
      <p:sp>
        <p:nvSpPr>
          <p:cNvPr id="122889" name="AutoShape 20"/>
          <p:cNvSpPr>
            <a:spLocks noChangeArrowheads="1"/>
          </p:cNvSpPr>
          <p:nvPr/>
        </p:nvSpPr>
        <p:spPr bwMode="auto">
          <a:xfrm rot="16200000" flipV="1">
            <a:off x="5458461" y="2377440"/>
            <a:ext cx="3291840" cy="4023360"/>
          </a:xfrm>
          <a:prstGeom prst="cube">
            <a:avLst>
              <a:gd name="adj" fmla="val 17694"/>
            </a:avLst>
          </a:prstGeom>
          <a:solidFill>
            <a:srgbClr val="959594"/>
          </a:solidFill>
          <a:ln w="9525">
            <a:solidFill>
              <a:srgbClr val="73737B"/>
            </a:solidFill>
            <a:miter lim="800000"/>
            <a:headEnd/>
            <a:tailEnd/>
          </a:ln>
        </p:spPr>
        <p:txBody>
          <a:bodyPr wrap="none" lIns="104316" tIns="52157" rIns="104316" bIns="52157" anchor="ctr"/>
          <a:lstStyle/>
          <a:p>
            <a:pPr algn="ctr" eaLnBrk="0" hangingPunct="0">
              <a:lnSpc>
                <a:spcPct val="90000"/>
              </a:lnSpc>
            </a:pPr>
            <a:endParaRPr lang="en-US"/>
          </a:p>
        </p:txBody>
      </p:sp>
      <p:sp>
        <p:nvSpPr>
          <p:cNvPr id="122890" name="AutoShape 22"/>
          <p:cNvSpPr>
            <a:spLocks noChangeArrowheads="1"/>
          </p:cNvSpPr>
          <p:nvPr/>
        </p:nvSpPr>
        <p:spPr bwMode="auto">
          <a:xfrm rot="16200000" flipV="1">
            <a:off x="6681471" y="2160270"/>
            <a:ext cx="845820" cy="4023360"/>
          </a:xfrm>
          <a:prstGeom prst="cube">
            <a:avLst>
              <a:gd name="adj" fmla="val 63657"/>
            </a:avLst>
          </a:prstGeom>
          <a:solidFill>
            <a:srgbClr val="4B87C3"/>
          </a:solidFill>
          <a:ln w="3175">
            <a:solidFill>
              <a:srgbClr val="CCCCCC"/>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4300" b="1" dirty="0">
              <a:solidFill>
                <a:schemeClr val="folHlink"/>
              </a:solidFill>
            </a:endParaRPr>
          </a:p>
        </p:txBody>
      </p:sp>
      <p:sp>
        <p:nvSpPr>
          <p:cNvPr id="122891" name="Text Box 23"/>
          <p:cNvSpPr txBox="1">
            <a:spLocks noChangeArrowheads="1"/>
          </p:cNvSpPr>
          <p:nvPr/>
        </p:nvSpPr>
        <p:spPr bwMode="auto">
          <a:xfrm rot="10800000" flipV="1">
            <a:off x="5118102" y="4276358"/>
            <a:ext cx="3294379" cy="320776"/>
          </a:xfrm>
          <a:prstGeom prst="rect">
            <a:avLst/>
          </a:prstGeom>
          <a:noFill/>
          <a:ln w="9525">
            <a:noFill/>
            <a:miter lim="800000"/>
            <a:headEnd/>
            <a:tailEnd/>
          </a:ln>
        </p:spPr>
        <p:txBody>
          <a:bodyPr lIns="104316" tIns="52157" rIns="104316" bIns="52157">
            <a:spAutoFit/>
          </a:bodyPr>
          <a:lstStyle/>
          <a:p>
            <a:pPr algn="ctr" eaLnBrk="0" hangingPunct="0"/>
            <a:r>
              <a:rPr lang="en-US" sz="1400" b="1" dirty="0">
                <a:solidFill>
                  <a:schemeClr val="bg1"/>
                </a:solidFill>
              </a:rPr>
              <a:t>Linux Kernel</a:t>
            </a:r>
          </a:p>
        </p:txBody>
      </p:sp>
      <p:sp>
        <p:nvSpPr>
          <p:cNvPr id="122892" name="AutoShape 24"/>
          <p:cNvSpPr>
            <a:spLocks noChangeArrowheads="1"/>
          </p:cNvSpPr>
          <p:nvPr/>
        </p:nvSpPr>
        <p:spPr bwMode="auto">
          <a:xfrm rot="16200000" flipV="1">
            <a:off x="6681471" y="1845946"/>
            <a:ext cx="845820" cy="4023360"/>
          </a:xfrm>
          <a:prstGeom prst="cube">
            <a:avLst>
              <a:gd name="adj" fmla="val 63657"/>
            </a:avLst>
          </a:prstGeom>
          <a:solidFill>
            <a:srgbClr val="0080FF"/>
          </a:solidFill>
          <a:ln w="3175">
            <a:solidFill>
              <a:srgbClr val="CCCCCC"/>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4300" b="1" dirty="0">
              <a:solidFill>
                <a:schemeClr val="folHlink"/>
              </a:solidFill>
            </a:endParaRPr>
          </a:p>
        </p:txBody>
      </p:sp>
      <p:sp>
        <p:nvSpPr>
          <p:cNvPr id="122893" name="AutoShape 25"/>
          <p:cNvSpPr>
            <a:spLocks noChangeArrowheads="1"/>
          </p:cNvSpPr>
          <p:nvPr/>
        </p:nvSpPr>
        <p:spPr bwMode="auto">
          <a:xfrm>
            <a:off x="5092701" y="2449830"/>
            <a:ext cx="1097280" cy="1569720"/>
          </a:xfrm>
          <a:prstGeom prst="cube">
            <a:avLst>
              <a:gd name="adj" fmla="val 65741"/>
            </a:avLst>
          </a:prstGeom>
          <a:solidFill>
            <a:srgbClr val="306774"/>
          </a:solidFill>
          <a:ln w="3175">
            <a:solidFill>
              <a:srgbClr val="CCCCCC"/>
            </a:solidFill>
            <a:miter lim="800000"/>
            <a:headEnd/>
            <a:tailEnd/>
          </a:ln>
        </p:spPr>
        <p:txBody>
          <a:bodyPr wrap="none" lIns="104316" tIns="52157" rIns="104316" bIns="52157" anchor="ctr"/>
          <a:lstStyle/>
          <a:p>
            <a:pPr algn="ctr" eaLnBrk="0" hangingPunct="0">
              <a:lnSpc>
                <a:spcPct val="90000"/>
              </a:lnSpc>
            </a:pPr>
            <a:endParaRPr lang="en-US"/>
          </a:p>
        </p:txBody>
      </p:sp>
      <p:sp>
        <p:nvSpPr>
          <p:cNvPr id="863258" name="AutoShape 26"/>
          <p:cNvSpPr>
            <a:spLocks noChangeArrowheads="1"/>
          </p:cNvSpPr>
          <p:nvPr/>
        </p:nvSpPr>
        <p:spPr bwMode="auto">
          <a:xfrm>
            <a:off x="5458461" y="2449830"/>
            <a:ext cx="1097280" cy="1569720"/>
          </a:xfrm>
          <a:prstGeom prst="cube">
            <a:avLst>
              <a:gd name="adj" fmla="val 65741"/>
            </a:avLst>
          </a:prstGeom>
          <a:solidFill>
            <a:srgbClr val="306774"/>
          </a:solidFill>
          <a:ln w="3175">
            <a:solidFill>
              <a:srgbClr val="CCCCCC"/>
            </a:solidFill>
            <a:miter lim="800000"/>
            <a:headEnd/>
            <a:tailEnd/>
          </a:ln>
        </p:spPr>
        <p:txBody>
          <a:bodyPr wrap="none" lIns="104316" tIns="52157" rIns="104316" bIns="52157" anchor="ctr"/>
          <a:lstStyle/>
          <a:p>
            <a:pPr algn="ctr" eaLnBrk="0" hangingPunct="0">
              <a:lnSpc>
                <a:spcPct val="90000"/>
              </a:lnSpc>
            </a:pPr>
            <a:endParaRPr lang="en-US"/>
          </a:p>
        </p:txBody>
      </p:sp>
      <p:sp>
        <p:nvSpPr>
          <p:cNvPr id="122895" name="AutoShape 27"/>
          <p:cNvSpPr>
            <a:spLocks noChangeArrowheads="1"/>
          </p:cNvSpPr>
          <p:nvPr/>
        </p:nvSpPr>
        <p:spPr bwMode="auto">
          <a:xfrm>
            <a:off x="5824221" y="2449830"/>
            <a:ext cx="1097280" cy="1569720"/>
          </a:xfrm>
          <a:prstGeom prst="cube">
            <a:avLst>
              <a:gd name="adj" fmla="val 65741"/>
            </a:avLst>
          </a:prstGeom>
          <a:solidFill>
            <a:srgbClr val="306774"/>
          </a:solidFill>
          <a:ln w="3175">
            <a:solidFill>
              <a:srgbClr val="CCCCCC"/>
            </a:solidFill>
            <a:miter lim="800000"/>
            <a:headEnd/>
            <a:tailEnd/>
          </a:ln>
        </p:spPr>
        <p:txBody>
          <a:bodyPr wrap="none" lIns="104316" tIns="52157" rIns="104316" bIns="52157" anchor="ctr"/>
          <a:lstStyle/>
          <a:p>
            <a:pPr algn="ctr" eaLnBrk="0" hangingPunct="0">
              <a:lnSpc>
                <a:spcPct val="90000"/>
              </a:lnSpc>
            </a:pPr>
            <a:endParaRPr lang="en-US"/>
          </a:p>
        </p:txBody>
      </p:sp>
      <p:sp>
        <p:nvSpPr>
          <p:cNvPr id="122896" name="AutoShape 28"/>
          <p:cNvSpPr>
            <a:spLocks noChangeArrowheads="1"/>
          </p:cNvSpPr>
          <p:nvPr/>
        </p:nvSpPr>
        <p:spPr bwMode="auto">
          <a:xfrm>
            <a:off x="6189981" y="2449830"/>
            <a:ext cx="1097280" cy="1569720"/>
          </a:xfrm>
          <a:prstGeom prst="cube">
            <a:avLst>
              <a:gd name="adj" fmla="val 65741"/>
            </a:avLst>
          </a:prstGeom>
          <a:solidFill>
            <a:srgbClr val="306774"/>
          </a:solidFill>
          <a:ln w="3175">
            <a:solidFill>
              <a:srgbClr val="CCCCCC"/>
            </a:solidFill>
            <a:miter lim="800000"/>
            <a:headEnd/>
            <a:tailEnd/>
          </a:ln>
        </p:spPr>
        <p:txBody>
          <a:bodyPr wrap="none" lIns="104316" tIns="52157" rIns="104316" bIns="52157" anchor="ctr"/>
          <a:lstStyle/>
          <a:p>
            <a:pPr algn="ctr" eaLnBrk="0" hangingPunct="0">
              <a:lnSpc>
                <a:spcPct val="90000"/>
              </a:lnSpc>
            </a:pPr>
            <a:endParaRPr lang="en-US"/>
          </a:p>
        </p:txBody>
      </p:sp>
      <p:sp>
        <p:nvSpPr>
          <p:cNvPr id="122897" name="AutoShape 29"/>
          <p:cNvSpPr>
            <a:spLocks noChangeArrowheads="1"/>
          </p:cNvSpPr>
          <p:nvPr/>
        </p:nvSpPr>
        <p:spPr bwMode="auto">
          <a:xfrm>
            <a:off x="6555741" y="2449830"/>
            <a:ext cx="1097280" cy="1569720"/>
          </a:xfrm>
          <a:prstGeom prst="cube">
            <a:avLst>
              <a:gd name="adj" fmla="val 65741"/>
            </a:avLst>
          </a:prstGeom>
          <a:solidFill>
            <a:srgbClr val="306774"/>
          </a:solidFill>
          <a:ln w="3175">
            <a:solidFill>
              <a:srgbClr val="CCCCCC"/>
            </a:solidFill>
            <a:miter lim="800000"/>
            <a:headEnd/>
            <a:tailEnd/>
          </a:ln>
        </p:spPr>
        <p:txBody>
          <a:bodyPr wrap="none" lIns="104316" tIns="52157" rIns="104316" bIns="52157" anchor="ctr"/>
          <a:lstStyle/>
          <a:p>
            <a:pPr algn="ctr" eaLnBrk="0" hangingPunct="0">
              <a:lnSpc>
                <a:spcPct val="90000"/>
              </a:lnSpc>
            </a:pPr>
            <a:endParaRPr lang="en-US"/>
          </a:p>
        </p:txBody>
      </p:sp>
      <p:sp>
        <p:nvSpPr>
          <p:cNvPr id="122898" name="AutoShape 30"/>
          <p:cNvSpPr>
            <a:spLocks noChangeArrowheads="1"/>
          </p:cNvSpPr>
          <p:nvPr/>
        </p:nvSpPr>
        <p:spPr bwMode="auto">
          <a:xfrm>
            <a:off x="6921501" y="2449830"/>
            <a:ext cx="1097280" cy="1569720"/>
          </a:xfrm>
          <a:prstGeom prst="cube">
            <a:avLst>
              <a:gd name="adj" fmla="val 65741"/>
            </a:avLst>
          </a:prstGeom>
          <a:solidFill>
            <a:srgbClr val="306774"/>
          </a:solidFill>
          <a:ln w="3175">
            <a:solidFill>
              <a:srgbClr val="CCCCCC"/>
            </a:solidFill>
            <a:miter lim="800000"/>
            <a:headEnd/>
            <a:tailEnd/>
          </a:ln>
        </p:spPr>
        <p:txBody>
          <a:bodyPr wrap="none" lIns="104316" tIns="52157" rIns="104316" bIns="52157" anchor="ctr"/>
          <a:lstStyle/>
          <a:p>
            <a:pPr algn="ctr" eaLnBrk="0" hangingPunct="0">
              <a:lnSpc>
                <a:spcPct val="90000"/>
              </a:lnSpc>
            </a:pPr>
            <a:endParaRPr lang="en-US"/>
          </a:p>
        </p:txBody>
      </p:sp>
      <p:sp>
        <p:nvSpPr>
          <p:cNvPr id="122899" name="AutoShape 31"/>
          <p:cNvSpPr>
            <a:spLocks noChangeArrowheads="1"/>
          </p:cNvSpPr>
          <p:nvPr/>
        </p:nvSpPr>
        <p:spPr bwMode="auto">
          <a:xfrm>
            <a:off x="7287261" y="2449830"/>
            <a:ext cx="1097280" cy="1569720"/>
          </a:xfrm>
          <a:prstGeom prst="cube">
            <a:avLst>
              <a:gd name="adj" fmla="val 65741"/>
            </a:avLst>
          </a:prstGeom>
          <a:solidFill>
            <a:srgbClr val="306774"/>
          </a:solidFill>
          <a:ln w="3175">
            <a:solidFill>
              <a:srgbClr val="CCCCCC"/>
            </a:solidFill>
            <a:miter lim="800000"/>
            <a:headEnd/>
            <a:tailEnd/>
          </a:ln>
        </p:spPr>
        <p:txBody>
          <a:bodyPr wrap="none" lIns="104316" tIns="52157" rIns="104316" bIns="52157" anchor="ctr"/>
          <a:lstStyle/>
          <a:p>
            <a:pPr algn="ctr" eaLnBrk="0" hangingPunct="0">
              <a:lnSpc>
                <a:spcPct val="90000"/>
              </a:lnSpc>
            </a:pPr>
            <a:endParaRPr lang="en-US"/>
          </a:p>
        </p:txBody>
      </p:sp>
      <p:sp>
        <p:nvSpPr>
          <p:cNvPr id="122900" name="AutoShape 32"/>
          <p:cNvSpPr>
            <a:spLocks noChangeArrowheads="1"/>
          </p:cNvSpPr>
          <p:nvPr/>
        </p:nvSpPr>
        <p:spPr bwMode="auto">
          <a:xfrm>
            <a:off x="7653021" y="2449830"/>
            <a:ext cx="1097280" cy="1569720"/>
          </a:xfrm>
          <a:prstGeom prst="cube">
            <a:avLst>
              <a:gd name="adj" fmla="val 65741"/>
            </a:avLst>
          </a:prstGeom>
          <a:solidFill>
            <a:srgbClr val="306774"/>
          </a:solidFill>
          <a:ln w="3175">
            <a:solidFill>
              <a:srgbClr val="CCCCCC"/>
            </a:solidFill>
            <a:miter lim="800000"/>
            <a:headEnd/>
            <a:tailEnd/>
          </a:ln>
        </p:spPr>
        <p:txBody>
          <a:bodyPr wrap="none" lIns="104316" tIns="52157" rIns="104316" bIns="52157" anchor="ctr"/>
          <a:lstStyle/>
          <a:p>
            <a:pPr algn="ctr" eaLnBrk="0" hangingPunct="0">
              <a:lnSpc>
                <a:spcPct val="90000"/>
              </a:lnSpc>
            </a:pPr>
            <a:endParaRPr lang="en-US"/>
          </a:p>
        </p:txBody>
      </p:sp>
      <p:sp>
        <p:nvSpPr>
          <p:cNvPr id="122901" name="AutoShape 33"/>
          <p:cNvSpPr>
            <a:spLocks noChangeArrowheads="1"/>
          </p:cNvSpPr>
          <p:nvPr/>
        </p:nvSpPr>
        <p:spPr bwMode="auto">
          <a:xfrm>
            <a:off x="8018781" y="2449830"/>
            <a:ext cx="1097280" cy="1569720"/>
          </a:xfrm>
          <a:prstGeom prst="cube">
            <a:avLst>
              <a:gd name="adj" fmla="val 65509"/>
            </a:avLst>
          </a:prstGeom>
          <a:solidFill>
            <a:srgbClr val="306774"/>
          </a:solidFill>
          <a:ln w="3175">
            <a:solidFill>
              <a:srgbClr val="CCCCCC"/>
            </a:solidFill>
            <a:miter lim="800000"/>
            <a:headEnd/>
            <a:tailEnd/>
          </a:ln>
        </p:spPr>
        <p:txBody>
          <a:bodyPr wrap="none" lIns="104316" tIns="52157" rIns="104316" bIns="52157" anchor="ctr"/>
          <a:lstStyle/>
          <a:p>
            <a:pPr algn="ctr" eaLnBrk="0" hangingPunct="0">
              <a:lnSpc>
                <a:spcPct val="90000"/>
              </a:lnSpc>
            </a:pPr>
            <a:endParaRPr lang="en-US"/>
          </a:p>
        </p:txBody>
      </p:sp>
      <p:grpSp>
        <p:nvGrpSpPr>
          <p:cNvPr id="3" name="Group 34"/>
          <p:cNvGrpSpPr>
            <a:grpSpLocks/>
          </p:cNvGrpSpPr>
          <p:nvPr/>
        </p:nvGrpSpPr>
        <p:grpSpPr bwMode="auto">
          <a:xfrm>
            <a:off x="5118101" y="3080386"/>
            <a:ext cx="3228339" cy="935354"/>
            <a:chOff x="665" y="1799"/>
            <a:chExt cx="1271" cy="491"/>
          </a:xfrm>
        </p:grpSpPr>
        <p:sp>
          <p:nvSpPr>
            <p:cNvPr id="122990" name="Freeform 35"/>
            <p:cNvSpPr>
              <a:spLocks/>
            </p:cNvSpPr>
            <p:nvPr/>
          </p:nvSpPr>
          <p:spPr bwMode="auto">
            <a:xfrm>
              <a:off x="730" y="1938"/>
              <a:ext cx="394" cy="229"/>
            </a:xfrm>
            <a:custGeom>
              <a:avLst/>
              <a:gdLst>
                <a:gd name="T0" fmla="*/ 316 w 394"/>
                <a:gd name="T1" fmla="*/ 0 h 336"/>
                <a:gd name="T2" fmla="*/ 40 w 394"/>
                <a:gd name="T3" fmla="*/ 1 h 336"/>
                <a:gd name="T4" fmla="*/ 0 w 394"/>
                <a:gd name="T5" fmla="*/ 1 h 336"/>
                <a:gd name="T6" fmla="*/ 0 w 394"/>
                <a:gd name="T7" fmla="*/ 1 h 336"/>
                <a:gd name="T8" fmla="*/ 158 w 394"/>
                <a:gd name="T9" fmla="*/ 1 h 336"/>
                <a:gd name="T10" fmla="*/ 119 w 394"/>
                <a:gd name="T11" fmla="*/ 1 h 336"/>
                <a:gd name="T12" fmla="*/ 394 w 394"/>
                <a:gd name="T13" fmla="*/ 1 h 336"/>
                <a:gd name="T14" fmla="*/ 316 w 394"/>
                <a:gd name="T15" fmla="*/ 0 h 336"/>
                <a:gd name="T16" fmla="*/ 0 60000 65536"/>
                <a:gd name="T17" fmla="*/ 0 60000 65536"/>
                <a:gd name="T18" fmla="*/ 0 60000 65536"/>
                <a:gd name="T19" fmla="*/ 0 60000 65536"/>
                <a:gd name="T20" fmla="*/ 0 60000 65536"/>
                <a:gd name="T21" fmla="*/ 0 60000 65536"/>
                <a:gd name="T22" fmla="*/ 0 60000 65536"/>
                <a:gd name="T23" fmla="*/ 0 60000 65536"/>
                <a:gd name="T24" fmla="*/ 0 w 394"/>
                <a:gd name="T25" fmla="*/ 0 h 336"/>
                <a:gd name="T26" fmla="*/ 394 w 39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4" h="336">
                  <a:moveTo>
                    <a:pt x="316" y="0"/>
                  </a:moveTo>
                  <a:lnTo>
                    <a:pt x="40" y="235"/>
                  </a:lnTo>
                  <a:lnTo>
                    <a:pt x="0" y="201"/>
                  </a:lnTo>
                  <a:lnTo>
                    <a:pt x="0" y="336"/>
                  </a:lnTo>
                  <a:lnTo>
                    <a:pt x="158" y="336"/>
                  </a:lnTo>
                  <a:lnTo>
                    <a:pt x="119" y="302"/>
                  </a:lnTo>
                  <a:lnTo>
                    <a:pt x="394" y="67"/>
                  </a:lnTo>
                  <a:lnTo>
                    <a:pt x="316" y="0"/>
                  </a:lnTo>
                  <a:close/>
                </a:path>
              </a:pathLst>
            </a:custGeom>
            <a:noFill/>
            <a:ln w="9525">
              <a:noFill/>
              <a:round/>
              <a:headEnd/>
              <a:tailEnd/>
            </a:ln>
          </p:spPr>
          <p:txBody>
            <a:bodyPr/>
            <a:lstStyle/>
            <a:p>
              <a:pPr algn="ctr" eaLnBrk="0" hangingPunct="0">
                <a:lnSpc>
                  <a:spcPct val="90000"/>
                </a:lnSpc>
              </a:pPr>
              <a:endParaRPr lang="en-US"/>
            </a:p>
          </p:txBody>
        </p:sp>
        <p:sp>
          <p:nvSpPr>
            <p:cNvPr id="122991" name="Text Box 36"/>
            <p:cNvSpPr txBox="1">
              <a:spLocks noChangeArrowheads="1"/>
            </p:cNvSpPr>
            <p:nvPr/>
          </p:nvSpPr>
          <p:spPr bwMode="auto">
            <a:xfrm rot="16200000">
              <a:off x="581" y="1993"/>
              <a:ext cx="282" cy="114"/>
            </a:xfrm>
            <a:prstGeom prst="rect">
              <a:avLst/>
            </a:prstGeom>
            <a:noFill/>
            <a:ln w="9525">
              <a:noFill/>
              <a:miter lim="800000"/>
              <a:headEnd/>
              <a:tailEnd/>
            </a:ln>
          </p:spPr>
          <p:txBody>
            <a:bodyPr wrap="none" lIns="73025" tIns="36512" rIns="73025" bIns="36512">
              <a:spAutoFit/>
            </a:bodyPr>
            <a:lstStyle/>
            <a:p>
              <a:pPr algn="ctr" eaLnBrk="0" hangingPunct="0"/>
              <a:r>
                <a:rPr lang="en-US" sz="1400" b="1" dirty="0" err="1">
                  <a:solidFill>
                    <a:schemeClr val="bg1"/>
                  </a:solidFill>
                </a:rPr>
                <a:t>BGP</a:t>
              </a:r>
              <a:endParaRPr lang="en-US" sz="1400" b="1" dirty="0">
                <a:solidFill>
                  <a:schemeClr val="bg1"/>
                </a:solidFill>
              </a:endParaRPr>
            </a:p>
          </p:txBody>
        </p:sp>
        <p:sp>
          <p:nvSpPr>
            <p:cNvPr id="122992" name="Text Box 37"/>
            <p:cNvSpPr txBox="1">
              <a:spLocks noChangeArrowheads="1"/>
            </p:cNvSpPr>
            <p:nvPr/>
          </p:nvSpPr>
          <p:spPr bwMode="auto">
            <a:xfrm rot="16200000">
              <a:off x="701" y="1991"/>
              <a:ext cx="334" cy="114"/>
            </a:xfrm>
            <a:prstGeom prst="rect">
              <a:avLst/>
            </a:prstGeom>
            <a:noFill/>
            <a:ln w="9525">
              <a:noFill/>
              <a:miter lim="800000"/>
              <a:headEnd/>
              <a:tailEnd/>
            </a:ln>
          </p:spPr>
          <p:txBody>
            <a:bodyPr wrap="none" lIns="73025" tIns="36512" rIns="73025" bIns="36512">
              <a:spAutoFit/>
            </a:bodyPr>
            <a:lstStyle/>
            <a:p>
              <a:pPr algn="ctr" eaLnBrk="0" hangingPunct="0"/>
              <a:r>
                <a:rPr lang="en-US" sz="1400" b="1" dirty="0" err="1">
                  <a:solidFill>
                    <a:schemeClr val="bg1"/>
                  </a:solidFill>
                </a:rPr>
                <a:t>OSPF</a:t>
              </a:r>
              <a:endParaRPr lang="en-US" sz="1400" b="1" dirty="0">
                <a:solidFill>
                  <a:schemeClr val="bg1"/>
                </a:solidFill>
              </a:endParaRPr>
            </a:p>
          </p:txBody>
        </p:sp>
        <p:sp>
          <p:nvSpPr>
            <p:cNvPr id="122993" name="Text Box 38"/>
            <p:cNvSpPr txBox="1">
              <a:spLocks noChangeArrowheads="1"/>
            </p:cNvSpPr>
            <p:nvPr/>
          </p:nvSpPr>
          <p:spPr bwMode="auto">
            <a:xfrm rot="16200000">
              <a:off x="891" y="1992"/>
              <a:ext cx="245" cy="114"/>
            </a:xfrm>
            <a:prstGeom prst="rect">
              <a:avLst/>
            </a:prstGeom>
            <a:noFill/>
            <a:ln w="9525">
              <a:noFill/>
              <a:miter lim="800000"/>
              <a:headEnd/>
              <a:tailEnd/>
            </a:ln>
          </p:spPr>
          <p:txBody>
            <a:bodyPr wrap="none" lIns="73025" tIns="36512" rIns="73025" bIns="36512">
              <a:spAutoFit/>
            </a:bodyPr>
            <a:lstStyle/>
            <a:p>
              <a:pPr algn="ctr" eaLnBrk="0" hangingPunct="0"/>
              <a:r>
                <a:rPr lang="en-US" sz="1400" b="1" dirty="0">
                  <a:solidFill>
                    <a:schemeClr val="bg1"/>
                  </a:solidFill>
                </a:rPr>
                <a:t>PIM</a:t>
              </a:r>
            </a:p>
          </p:txBody>
        </p:sp>
        <p:sp>
          <p:nvSpPr>
            <p:cNvPr id="122994" name="Text Box 39"/>
            <p:cNvSpPr txBox="1">
              <a:spLocks noChangeArrowheads="1"/>
            </p:cNvSpPr>
            <p:nvPr/>
          </p:nvSpPr>
          <p:spPr bwMode="auto">
            <a:xfrm rot="16200000">
              <a:off x="911" y="1988"/>
              <a:ext cx="491" cy="114"/>
            </a:xfrm>
            <a:prstGeom prst="rect">
              <a:avLst/>
            </a:prstGeom>
            <a:noFill/>
            <a:ln w="9525">
              <a:noFill/>
              <a:miter lim="800000"/>
              <a:headEnd/>
              <a:tailEnd/>
            </a:ln>
          </p:spPr>
          <p:txBody>
            <a:bodyPr wrap="none" lIns="73025" tIns="36512" rIns="73025" bIns="36512">
              <a:spAutoFit/>
            </a:bodyPr>
            <a:lstStyle/>
            <a:p>
              <a:pPr algn="ctr" eaLnBrk="0" hangingPunct="0"/>
              <a:r>
                <a:rPr lang="en-US" sz="1400" b="1" dirty="0">
                  <a:solidFill>
                    <a:schemeClr val="bg1"/>
                  </a:solidFill>
                </a:rPr>
                <a:t>TCP/</a:t>
              </a:r>
              <a:r>
                <a:rPr lang="en-US" sz="1400" b="1" dirty="0" err="1">
                  <a:solidFill>
                    <a:schemeClr val="bg1"/>
                  </a:solidFill>
                </a:rPr>
                <a:t>UDP</a:t>
              </a:r>
              <a:endParaRPr lang="en-US" sz="1400" b="1" dirty="0">
                <a:solidFill>
                  <a:schemeClr val="bg1"/>
                </a:solidFill>
              </a:endParaRPr>
            </a:p>
          </p:txBody>
        </p:sp>
        <p:sp>
          <p:nvSpPr>
            <p:cNvPr id="122995" name="Text Box 40"/>
            <p:cNvSpPr txBox="1">
              <a:spLocks noChangeArrowheads="1"/>
            </p:cNvSpPr>
            <p:nvPr/>
          </p:nvSpPr>
          <p:spPr bwMode="auto">
            <a:xfrm rot="16200000">
              <a:off x="1166" y="1986"/>
              <a:ext cx="271" cy="114"/>
            </a:xfrm>
            <a:prstGeom prst="rect">
              <a:avLst/>
            </a:prstGeom>
            <a:noFill/>
            <a:ln w="9525">
              <a:noFill/>
              <a:miter lim="800000"/>
              <a:headEnd/>
              <a:tailEnd/>
            </a:ln>
          </p:spPr>
          <p:txBody>
            <a:bodyPr wrap="none" lIns="73025" tIns="36512" rIns="73025" bIns="36512">
              <a:spAutoFit/>
            </a:bodyPr>
            <a:lstStyle/>
            <a:p>
              <a:pPr algn="ctr" eaLnBrk="0" hangingPunct="0"/>
              <a:r>
                <a:rPr lang="en-US" sz="1400" b="1" dirty="0" err="1">
                  <a:solidFill>
                    <a:schemeClr val="bg1"/>
                  </a:solidFill>
                </a:rPr>
                <a:t>IPv6</a:t>
              </a:r>
              <a:endParaRPr lang="en-US" sz="1400" b="1" dirty="0">
                <a:solidFill>
                  <a:schemeClr val="bg1"/>
                </a:solidFill>
              </a:endParaRPr>
            </a:p>
          </p:txBody>
        </p:sp>
        <p:sp>
          <p:nvSpPr>
            <p:cNvPr id="122996" name="Text Box 41"/>
            <p:cNvSpPr txBox="1">
              <a:spLocks noChangeArrowheads="1"/>
            </p:cNvSpPr>
            <p:nvPr/>
          </p:nvSpPr>
          <p:spPr bwMode="auto">
            <a:xfrm rot="16200000">
              <a:off x="1316" y="1984"/>
              <a:ext cx="261" cy="114"/>
            </a:xfrm>
            <a:prstGeom prst="rect">
              <a:avLst/>
            </a:prstGeom>
            <a:noFill/>
            <a:ln w="9525">
              <a:noFill/>
              <a:miter lim="800000"/>
              <a:headEnd/>
              <a:tailEnd/>
            </a:ln>
          </p:spPr>
          <p:txBody>
            <a:bodyPr wrap="none" lIns="73025" tIns="36512" rIns="73025" bIns="36512">
              <a:spAutoFit/>
            </a:bodyPr>
            <a:lstStyle/>
            <a:p>
              <a:pPr algn="ctr" eaLnBrk="0" hangingPunct="0"/>
              <a:r>
                <a:rPr lang="en-US" sz="1400" b="1" dirty="0" err="1">
                  <a:solidFill>
                    <a:schemeClr val="bg1"/>
                  </a:solidFill>
                </a:rPr>
                <a:t>STP</a:t>
              </a:r>
              <a:endParaRPr lang="en-US" sz="1400" b="1" dirty="0">
                <a:solidFill>
                  <a:schemeClr val="bg1"/>
                </a:solidFill>
              </a:endParaRPr>
            </a:p>
          </p:txBody>
        </p:sp>
        <p:sp>
          <p:nvSpPr>
            <p:cNvPr id="122997" name="Text Box 42"/>
            <p:cNvSpPr txBox="1">
              <a:spLocks noChangeArrowheads="1"/>
            </p:cNvSpPr>
            <p:nvPr/>
          </p:nvSpPr>
          <p:spPr bwMode="auto">
            <a:xfrm rot="16200000">
              <a:off x="1420" y="1985"/>
              <a:ext cx="340" cy="114"/>
            </a:xfrm>
            <a:prstGeom prst="rect">
              <a:avLst/>
            </a:prstGeom>
            <a:noFill/>
            <a:ln w="9525">
              <a:noFill/>
              <a:miter lim="800000"/>
              <a:headEnd/>
              <a:tailEnd/>
            </a:ln>
          </p:spPr>
          <p:txBody>
            <a:bodyPr wrap="none" lIns="73025" tIns="36512" rIns="73025" bIns="36512">
              <a:spAutoFit/>
            </a:bodyPr>
            <a:lstStyle/>
            <a:p>
              <a:pPr algn="ctr" eaLnBrk="0" hangingPunct="0"/>
              <a:r>
                <a:rPr lang="en-US" sz="1400" b="1" dirty="0" err="1">
                  <a:solidFill>
                    <a:schemeClr val="bg1"/>
                  </a:solidFill>
                </a:rPr>
                <a:t>HSRP</a:t>
              </a:r>
              <a:endParaRPr lang="en-US" sz="1400" b="1" dirty="0">
                <a:solidFill>
                  <a:schemeClr val="bg1"/>
                </a:solidFill>
              </a:endParaRPr>
            </a:p>
          </p:txBody>
        </p:sp>
        <p:sp>
          <p:nvSpPr>
            <p:cNvPr id="122998" name="Text Box 43"/>
            <p:cNvSpPr txBox="1">
              <a:spLocks noChangeArrowheads="1"/>
            </p:cNvSpPr>
            <p:nvPr/>
          </p:nvSpPr>
          <p:spPr bwMode="auto">
            <a:xfrm rot="16200000">
              <a:off x="1567" y="1988"/>
              <a:ext cx="334" cy="114"/>
            </a:xfrm>
            <a:prstGeom prst="rect">
              <a:avLst/>
            </a:prstGeom>
            <a:noFill/>
            <a:ln w="9525">
              <a:noFill/>
              <a:miter lim="800000"/>
              <a:headEnd/>
              <a:tailEnd/>
            </a:ln>
          </p:spPr>
          <p:txBody>
            <a:bodyPr wrap="none" lIns="73025" tIns="36512" rIns="73025" bIns="36512">
              <a:spAutoFit/>
            </a:bodyPr>
            <a:lstStyle/>
            <a:p>
              <a:pPr algn="ctr" eaLnBrk="0" hangingPunct="0"/>
              <a:r>
                <a:rPr lang="en-US" sz="1400" b="1" dirty="0" err="1">
                  <a:solidFill>
                    <a:schemeClr val="bg1"/>
                  </a:solidFill>
                </a:rPr>
                <a:t>LACP</a:t>
              </a:r>
              <a:endParaRPr lang="en-US" sz="1400" b="1" dirty="0">
                <a:solidFill>
                  <a:schemeClr val="bg1"/>
                </a:solidFill>
              </a:endParaRPr>
            </a:p>
          </p:txBody>
        </p:sp>
        <p:sp>
          <p:nvSpPr>
            <p:cNvPr id="122999" name="Text Box 44"/>
            <p:cNvSpPr txBox="1">
              <a:spLocks noChangeArrowheads="1"/>
            </p:cNvSpPr>
            <p:nvPr/>
          </p:nvSpPr>
          <p:spPr bwMode="auto">
            <a:xfrm rot="16200000">
              <a:off x="1772" y="1990"/>
              <a:ext cx="213" cy="114"/>
            </a:xfrm>
            <a:prstGeom prst="rect">
              <a:avLst/>
            </a:prstGeom>
            <a:noFill/>
            <a:ln w="9525">
              <a:noFill/>
              <a:miter lim="800000"/>
              <a:headEnd/>
              <a:tailEnd/>
            </a:ln>
          </p:spPr>
          <p:txBody>
            <a:bodyPr wrap="none" lIns="73025" tIns="36512" rIns="73025" bIns="36512">
              <a:spAutoFit/>
            </a:bodyPr>
            <a:lstStyle/>
            <a:p>
              <a:pPr algn="ctr" eaLnBrk="0" hangingPunct="0"/>
              <a:r>
                <a:rPr lang="en-US" sz="1400" b="1" dirty="0">
                  <a:solidFill>
                    <a:schemeClr val="bg1"/>
                  </a:solidFill>
                </a:rPr>
                <a:t>etc</a:t>
              </a:r>
            </a:p>
          </p:txBody>
        </p:sp>
      </p:grpSp>
      <p:sp>
        <p:nvSpPr>
          <p:cNvPr id="122903" name="Text Box 45"/>
          <p:cNvSpPr txBox="1">
            <a:spLocks noChangeArrowheads="1"/>
          </p:cNvSpPr>
          <p:nvPr/>
        </p:nvSpPr>
        <p:spPr bwMode="auto">
          <a:xfrm rot="10800000" flipV="1">
            <a:off x="4810760" y="3962033"/>
            <a:ext cx="3779520" cy="320776"/>
          </a:xfrm>
          <a:prstGeom prst="rect">
            <a:avLst/>
          </a:prstGeom>
          <a:noFill/>
          <a:ln w="9525">
            <a:noFill/>
            <a:miter lim="800000"/>
            <a:headEnd/>
            <a:tailEnd/>
          </a:ln>
        </p:spPr>
        <p:txBody>
          <a:bodyPr lIns="104316" tIns="52157" rIns="104316" bIns="52157">
            <a:spAutoFit/>
          </a:bodyPr>
          <a:lstStyle/>
          <a:p>
            <a:pPr algn="ctr" eaLnBrk="0" hangingPunct="0"/>
            <a:r>
              <a:rPr lang="en-US" sz="1400" b="1" dirty="0">
                <a:solidFill>
                  <a:schemeClr val="bg1"/>
                </a:solidFill>
              </a:rPr>
              <a:t>HA Manager</a:t>
            </a:r>
          </a:p>
        </p:txBody>
      </p:sp>
      <p:grpSp>
        <p:nvGrpSpPr>
          <p:cNvPr id="4" name="Group 47"/>
          <p:cNvGrpSpPr>
            <a:grpSpLocks/>
          </p:cNvGrpSpPr>
          <p:nvPr/>
        </p:nvGrpSpPr>
        <p:grpSpPr bwMode="auto">
          <a:xfrm>
            <a:off x="-731520" y="5577840"/>
            <a:ext cx="365760" cy="89536"/>
            <a:chOff x="432" y="2592"/>
            <a:chExt cx="192" cy="48"/>
          </a:xfrm>
        </p:grpSpPr>
        <p:sp>
          <p:nvSpPr>
            <p:cNvPr id="122988" name="Rectangle 48"/>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2989" name="Rectangle 49"/>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grpSp>
        <p:nvGrpSpPr>
          <p:cNvPr id="5" name="Group 50"/>
          <p:cNvGrpSpPr>
            <a:grpSpLocks/>
          </p:cNvGrpSpPr>
          <p:nvPr/>
        </p:nvGrpSpPr>
        <p:grpSpPr bwMode="auto">
          <a:xfrm>
            <a:off x="-731520" y="5394960"/>
            <a:ext cx="365760" cy="89536"/>
            <a:chOff x="432" y="2592"/>
            <a:chExt cx="192" cy="48"/>
          </a:xfrm>
        </p:grpSpPr>
        <p:sp>
          <p:nvSpPr>
            <p:cNvPr id="122986" name="Rectangle 51"/>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2987" name="Rectangle 52"/>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grpSp>
        <p:nvGrpSpPr>
          <p:cNvPr id="6" name="Group 53"/>
          <p:cNvGrpSpPr>
            <a:grpSpLocks/>
          </p:cNvGrpSpPr>
          <p:nvPr/>
        </p:nvGrpSpPr>
        <p:grpSpPr bwMode="auto">
          <a:xfrm>
            <a:off x="-731520" y="5212080"/>
            <a:ext cx="365760" cy="89536"/>
            <a:chOff x="432" y="2592"/>
            <a:chExt cx="192" cy="48"/>
          </a:xfrm>
        </p:grpSpPr>
        <p:sp>
          <p:nvSpPr>
            <p:cNvPr id="122984" name="Rectangle 54"/>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2985" name="Rectangle 55"/>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grpSp>
        <p:nvGrpSpPr>
          <p:cNvPr id="7" name="Group 56"/>
          <p:cNvGrpSpPr>
            <a:grpSpLocks/>
          </p:cNvGrpSpPr>
          <p:nvPr/>
        </p:nvGrpSpPr>
        <p:grpSpPr bwMode="auto">
          <a:xfrm>
            <a:off x="-731520" y="5029200"/>
            <a:ext cx="365760" cy="89536"/>
            <a:chOff x="432" y="2592"/>
            <a:chExt cx="192" cy="48"/>
          </a:xfrm>
        </p:grpSpPr>
        <p:sp>
          <p:nvSpPr>
            <p:cNvPr id="122982" name="Rectangle 57"/>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2983" name="Rectangle 58"/>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grpSp>
        <p:nvGrpSpPr>
          <p:cNvPr id="8" name="Group 59"/>
          <p:cNvGrpSpPr>
            <a:grpSpLocks/>
          </p:cNvGrpSpPr>
          <p:nvPr/>
        </p:nvGrpSpPr>
        <p:grpSpPr bwMode="auto">
          <a:xfrm>
            <a:off x="-731520" y="5760720"/>
            <a:ext cx="365760" cy="89536"/>
            <a:chOff x="432" y="2592"/>
            <a:chExt cx="192" cy="48"/>
          </a:xfrm>
        </p:grpSpPr>
        <p:sp>
          <p:nvSpPr>
            <p:cNvPr id="122980" name="Rectangle 60"/>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2981" name="Rectangle 61"/>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sp>
        <p:nvSpPr>
          <p:cNvPr id="863296" name="AutoShape 64"/>
          <p:cNvSpPr>
            <a:spLocks noChangeArrowheads="1"/>
          </p:cNvSpPr>
          <p:nvPr/>
        </p:nvSpPr>
        <p:spPr bwMode="auto">
          <a:xfrm>
            <a:off x="5242560" y="2743200"/>
            <a:ext cx="731520" cy="548640"/>
          </a:xfrm>
          <a:prstGeom prst="irregularSeal1">
            <a:avLst/>
          </a:prstGeom>
          <a:solidFill>
            <a:srgbClr val="FF0000"/>
          </a:solidFill>
          <a:ln w="9525">
            <a:noFill/>
            <a:miter lim="800000"/>
            <a:headEnd/>
            <a:tailEnd/>
          </a:ln>
        </p:spPr>
        <p:txBody>
          <a:bodyPr wrap="none" lIns="130622" tIns="65311" rIns="130622" bIns="65311" anchor="ctr"/>
          <a:lstStyle/>
          <a:p>
            <a:pPr algn="ctr" eaLnBrk="0" hangingPunct="0">
              <a:lnSpc>
                <a:spcPct val="90000"/>
              </a:lnSpc>
            </a:pPr>
            <a:endParaRPr lang="en-US"/>
          </a:p>
        </p:txBody>
      </p:sp>
      <p:sp>
        <p:nvSpPr>
          <p:cNvPr id="863297" name="Text Box 65"/>
          <p:cNvSpPr txBox="1">
            <a:spLocks noChangeArrowheads="1"/>
          </p:cNvSpPr>
          <p:nvPr/>
        </p:nvSpPr>
        <p:spPr bwMode="auto">
          <a:xfrm>
            <a:off x="9753600" y="2011680"/>
            <a:ext cx="2286785" cy="439674"/>
          </a:xfrm>
          <a:prstGeom prst="rect">
            <a:avLst/>
          </a:prstGeom>
          <a:noFill/>
          <a:ln w="9525">
            <a:noFill/>
            <a:miter lim="800000"/>
            <a:headEnd/>
            <a:tailEnd/>
          </a:ln>
        </p:spPr>
        <p:txBody>
          <a:bodyPr wrap="none" lIns="130622" tIns="65311" rIns="130622" bIns="65311">
            <a:spAutoFit/>
          </a:bodyPr>
          <a:lstStyle/>
          <a:p>
            <a:r>
              <a:rPr lang="en-US" sz="2000" b="1" dirty="0">
                <a:solidFill>
                  <a:schemeClr val="folHlink"/>
                </a:solidFill>
              </a:rPr>
              <a:t>Restart process!</a:t>
            </a:r>
          </a:p>
        </p:txBody>
      </p:sp>
      <p:sp>
        <p:nvSpPr>
          <p:cNvPr id="863298" name="AutoShape 66"/>
          <p:cNvSpPr>
            <a:spLocks noChangeArrowheads="1"/>
          </p:cNvSpPr>
          <p:nvPr/>
        </p:nvSpPr>
        <p:spPr bwMode="auto">
          <a:xfrm rot="9074935">
            <a:off x="5707381" y="1992630"/>
            <a:ext cx="4277360" cy="1402080"/>
          </a:xfrm>
          <a:prstGeom prst="curvedRightArrow">
            <a:avLst>
              <a:gd name="adj1" fmla="val 6477"/>
              <a:gd name="adj2" fmla="val 28014"/>
              <a:gd name="adj3" fmla="val 31641"/>
            </a:avLst>
          </a:prstGeom>
          <a:solidFill>
            <a:schemeClr val="folHlink"/>
          </a:solidFill>
          <a:ln w="9525">
            <a:noFill/>
            <a:miter lim="800000"/>
            <a:headEnd/>
            <a:tailEnd/>
          </a:ln>
        </p:spPr>
        <p:txBody>
          <a:bodyPr rot="10800000" wrap="none" lIns="117314" tIns="58656" rIns="117314" bIns="58656" anchor="ctr"/>
          <a:lstStyle/>
          <a:p>
            <a:pPr algn="ctr" defTabSz="1163353" eaLnBrk="0" hangingPunct="0">
              <a:lnSpc>
                <a:spcPct val="90000"/>
              </a:lnSpc>
            </a:pPr>
            <a:endParaRPr lang="en-US" sz="4300" b="1" dirty="0">
              <a:solidFill>
                <a:schemeClr val="folHlink"/>
              </a:solidFill>
            </a:endParaRPr>
          </a:p>
        </p:txBody>
      </p:sp>
      <p:grpSp>
        <p:nvGrpSpPr>
          <p:cNvPr id="9" name="Group 79"/>
          <p:cNvGrpSpPr>
            <a:grpSpLocks/>
          </p:cNvGrpSpPr>
          <p:nvPr/>
        </p:nvGrpSpPr>
        <p:grpSpPr bwMode="auto">
          <a:xfrm>
            <a:off x="731520" y="1645920"/>
            <a:ext cx="2072640" cy="1097280"/>
            <a:chOff x="-192" y="1488"/>
            <a:chExt cx="816" cy="576"/>
          </a:xfrm>
        </p:grpSpPr>
        <p:sp>
          <p:nvSpPr>
            <p:cNvPr id="122976" name="Rectangle 80"/>
            <p:cNvSpPr>
              <a:spLocks noChangeArrowheads="1"/>
            </p:cNvSpPr>
            <p:nvPr/>
          </p:nvSpPr>
          <p:spPr bwMode="auto">
            <a:xfrm>
              <a:off x="-192" y="1488"/>
              <a:ext cx="816" cy="144"/>
            </a:xfrm>
            <a:prstGeom prst="rect">
              <a:avLst/>
            </a:prstGeom>
            <a:solidFill>
              <a:srgbClr val="969696"/>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77" name="Rectangle 81"/>
            <p:cNvSpPr>
              <a:spLocks noChangeArrowheads="1"/>
            </p:cNvSpPr>
            <p:nvPr/>
          </p:nvSpPr>
          <p:spPr bwMode="auto">
            <a:xfrm>
              <a:off x="-192" y="1632"/>
              <a:ext cx="816" cy="144"/>
            </a:xfrm>
            <a:prstGeom prst="rect">
              <a:avLst/>
            </a:prstGeom>
            <a:solidFill>
              <a:srgbClr val="C0C0C0"/>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78" name="Rectangle 82"/>
            <p:cNvSpPr>
              <a:spLocks noChangeArrowheads="1"/>
            </p:cNvSpPr>
            <p:nvPr/>
          </p:nvSpPr>
          <p:spPr bwMode="auto">
            <a:xfrm>
              <a:off x="-192" y="1776"/>
              <a:ext cx="816" cy="144"/>
            </a:xfrm>
            <a:prstGeom prst="rect">
              <a:avLst/>
            </a:prstGeom>
            <a:solidFill>
              <a:srgbClr val="969696"/>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79" name="Rectangle 83"/>
            <p:cNvSpPr>
              <a:spLocks noChangeArrowheads="1"/>
            </p:cNvSpPr>
            <p:nvPr/>
          </p:nvSpPr>
          <p:spPr bwMode="auto">
            <a:xfrm>
              <a:off x="-192" y="1920"/>
              <a:ext cx="816" cy="144"/>
            </a:xfrm>
            <a:prstGeom prst="rect">
              <a:avLst/>
            </a:prstGeom>
            <a:solidFill>
              <a:srgbClr val="C0C0C0"/>
            </a:solidFill>
            <a:ln w="9525">
              <a:solidFill>
                <a:schemeClr val="tx1"/>
              </a:solidFill>
              <a:miter lim="800000"/>
              <a:headEnd/>
              <a:tailEnd/>
            </a:ln>
          </p:spPr>
          <p:txBody>
            <a:bodyPr wrap="none" anchor="ctr"/>
            <a:lstStyle/>
            <a:p>
              <a:pPr algn="ctr" eaLnBrk="0" hangingPunct="0">
                <a:lnSpc>
                  <a:spcPct val="90000"/>
                </a:lnSpc>
              </a:pPr>
              <a:endParaRPr lang="en-US"/>
            </a:p>
          </p:txBody>
        </p:sp>
      </p:grpSp>
      <p:sp>
        <p:nvSpPr>
          <p:cNvPr id="863317" name="Rectangle 85"/>
          <p:cNvSpPr>
            <a:spLocks noGrp="1" noChangeArrowheads="1"/>
          </p:cNvSpPr>
          <p:nvPr>
            <p:ph type="body" idx="1"/>
          </p:nvPr>
        </p:nvSpPr>
        <p:spPr>
          <a:xfrm>
            <a:off x="4389120" y="6217920"/>
            <a:ext cx="9997440" cy="1918336"/>
          </a:xfrm>
          <a:solidFill>
            <a:schemeClr val="bg1">
              <a:alpha val="14902"/>
            </a:schemeClr>
          </a:solidFill>
        </p:spPr>
        <p:txBody>
          <a:bodyPr/>
          <a:lstStyle/>
          <a:p>
            <a:pPr>
              <a:lnSpc>
                <a:spcPct val="75000"/>
              </a:lnSpc>
              <a:buFont typeface="Wingdings" pitchFamily="2" charset="2"/>
              <a:buNone/>
            </a:pPr>
            <a:r>
              <a:rPr lang="en-US" sz="1600" dirty="0">
                <a:ea typeface="ＭＳ Ｐゴシック" pitchFamily="34" charset="-128"/>
              </a:rPr>
              <a:t>If a fault occurs in a process…</a:t>
            </a:r>
          </a:p>
          <a:p>
            <a:pPr>
              <a:lnSpc>
                <a:spcPct val="75000"/>
              </a:lnSpc>
            </a:pPr>
            <a:r>
              <a:rPr lang="en-US" sz="1600" dirty="0">
                <a:ea typeface="ＭＳ Ｐゴシック" pitchFamily="34" charset="-128"/>
              </a:rPr>
              <a:t>HA manager determines best recovery action (restart process, switchover to redundant supervisor)</a:t>
            </a:r>
          </a:p>
          <a:p>
            <a:pPr>
              <a:lnSpc>
                <a:spcPct val="75000"/>
              </a:lnSpc>
            </a:pPr>
            <a:r>
              <a:rPr lang="en-US" sz="1600" dirty="0">
                <a:ea typeface="ＭＳ Ｐゴシック" pitchFamily="34" charset="-128"/>
              </a:rPr>
              <a:t>Process restarts with no impact on data plane</a:t>
            </a:r>
          </a:p>
          <a:p>
            <a:pPr lvl="1">
              <a:lnSpc>
                <a:spcPct val="75000"/>
              </a:lnSpc>
            </a:pPr>
            <a:r>
              <a:rPr lang="en-US" sz="1400" dirty="0">
                <a:ea typeface="ＭＳ Ｐゴシック" pitchFamily="34" charset="-128"/>
              </a:rPr>
              <a:t>State </a:t>
            </a:r>
            <a:r>
              <a:rPr lang="en-US" sz="1400" dirty="0" err="1">
                <a:ea typeface="ＭＳ Ｐゴシック" pitchFamily="34" charset="-128"/>
              </a:rPr>
              <a:t>checkpointing</a:t>
            </a:r>
            <a:r>
              <a:rPr lang="en-US" sz="1400" dirty="0">
                <a:ea typeface="ＭＳ Ｐゴシック" pitchFamily="34" charset="-128"/>
              </a:rPr>
              <a:t> (PSS) allows instant, </a:t>
            </a:r>
            <a:r>
              <a:rPr lang="en-US" sz="1400" dirty="0" err="1">
                <a:ea typeface="ＭＳ Ｐゴシック" pitchFamily="34" charset="-128"/>
              </a:rPr>
              <a:t>stateful</a:t>
            </a:r>
            <a:r>
              <a:rPr lang="en-US" sz="1400" dirty="0">
                <a:ea typeface="ＭＳ Ｐゴシック" pitchFamily="34" charset="-128"/>
              </a:rPr>
              <a:t> process recovery</a:t>
            </a:r>
          </a:p>
          <a:p>
            <a:pPr lvl="1">
              <a:lnSpc>
                <a:spcPct val="75000"/>
              </a:lnSpc>
            </a:pPr>
            <a:r>
              <a:rPr lang="en-US" sz="1400" dirty="0">
                <a:ea typeface="ＭＳ Ｐゴシック" pitchFamily="34" charset="-128"/>
              </a:rPr>
              <a:t>Software utilizes Graceful Restart where appropriate</a:t>
            </a:r>
          </a:p>
        </p:txBody>
      </p:sp>
      <p:sp>
        <p:nvSpPr>
          <p:cNvPr id="863318" name="AutoShape 86"/>
          <p:cNvSpPr>
            <a:spLocks noChangeArrowheads="1"/>
          </p:cNvSpPr>
          <p:nvPr/>
        </p:nvSpPr>
        <p:spPr bwMode="auto">
          <a:xfrm>
            <a:off x="0" y="2834640"/>
            <a:ext cx="731520" cy="3657600"/>
          </a:xfrm>
          <a:prstGeom prst="curvedRightArrow">
            <a:avLst>
              <a:gd name="adj1" fmla="val 85401"/>
              <a:gd name="adj2" fmla="val 218735"/>
              <a:gd name="adj3" fmla="val 42361"/>
            </a:avLst>
          </a:prstGeom>
          <a:solidFill>
            <a:schemeClr val="folHlink"/>
          </a:solidFill>
          <a:ln w="9525">
            <a:solidFill>
              <a:schemeClr val="folHlink"/>
            </a:solidFill>
            <a:miter lim="800000"/>
            <a:headEnd/>
            <a:tailEnd/>
          </a:ln>
        </p:spPr>
        <p:txBody>
          <a:bodyPr rot="10800000" wrap="none" lIns="117314" tIns="58656" rIns="117314" bIns="58656" anchor="ctr"/>
          <a:lstStyle/>
          <a:p>
            <a:pPr algn="ctr" eaLnBrk="0" hangingPunct="0">
              <a:lnSpc>
                <a:spcPct val="90000"/>
              </a:lnSpc>
            </a:pPr>
            <a:endParaRPr lang="en-US"/>
          </a:p>
        </p:txBody>
      </p:sp>
      <p:sp>
        <p:nvSpPr>
          <p:cNvPr id="863319" name="Text Box 87"/>
          <p:cNvSpPr txBox="1">
            <a:spLocks noChangeArrowheads="1"/>
          </p:cNvSpPr>
          <p:nvPr/>
        </p:nvSpPr>
        <p:spPr bwMode="auto">
          <a:xfrm>
            <a:off x="132081" y="4591051"/>
            <a:ext cx="1134226" cy="747451"/>
          </a:xfrm>
          <a:prstGeom prst="rect">
            <a:avLst/>
          </a:prstGeom>
          <a:noFill/>
          <a:ln w="9525">
            <a:noFill/>
            <a:miter lim="800000"/>
            <a:headEnd/>
            <a:tailEnd/>
          </a:ln>
        </p:spPr>
        <p:txBody>
          <a:bodyPr wrap="none" lIns="130622" tIns="65311" rIns="130622" bIns="65311">
            <a:spAutoFit/>
          </a:bodyPr>
          <a:lstStyle/>
          <a:p>
            <a:r>
              <a:rPr lang="en-US" sz="2000" b="1" dirty="0">
                <a:solidFill>
                  <a:schemeClr val="folHlink"/>
                </a:solidFill>
              </a:rPr>
              <a:t>Table </a:t>
            </a:r>
            <a:br>
              <a:rPr lang="en-US" sz="2000" b="1" dirty="0">
                <a:solidFill>
                  <a:schemeClr val="folHlink"/>
                </a:solidFill>
              </a:rPr>
            </a:br>
            <a:r>
              <a:rPr lang="en-US" sz="2000" b="1" dirty="0">
                <a:solidFill>
                  <a:schemeClr val="folHlink"/>
                </a:solidFill>
              </a:rPr>
              <a:t>Update</a:t>
            </a:r>
          </a:p>
        </p:txBody>
      </p:sp>
      <p:sp>
        <p:nvSpPr>
          <p:cNvPr id="122916" name="Line 91"/>
          <p:cNvSpPr>
            <a:spLocks noChangeShapeType="1"/>
          </p:cNvSpPr>
          <p:nvPr/>
        </p:nvSpPr>
        <p:spPr bwMode="auto">
          <a:xfrm>
            <a:off x="5458461" y="459486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2917" name="Line 92"/>
          <p:cNvSpPr>
            <a:spLocks noChangeShapeType="1"/>
          </p:cNvSpPr>
          <p:nvPr/>
        </p:nvSpPr>
        <p:spPr bwMode="auto">
          <a:xfrm>
            <a:off x="5824221" y="459486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2918" name="Line 93"/>
          <p:cNvSpPr>
            <a:spLocks noChangeShapeType="1"/>
          </p:cNvSpPr>
          <p:nvPr/>
        </p:nvSpPr>
        <p:spPr bwMode="auto">
          <a:xfrm>
            <a:off x="6167120" y="459486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2919" name="Line 94"/>
          <p:cNvSpPr>
            <a:spLocks noChangeShapeType="1"/>
          </p:cNvSpPr>
          <p:nvPr/>
        </p:nvSpPr>
        <p:spPr bwMode="auto">
          <a:xfrm>
            <a:off x="6548120" y="459486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2920" name="Line 95"/>
          <p:cNvSpPr>
            <a:spLocks noChangeShapeType="1"/>
          </p:cNvSpPr>
          <p:nvPr/>
        </p:nvSpPr>
        <p:spPr bwMode="auto">
          <a:xfrm>
            <a:off x="6916421" y="459486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2921" name="Line 96"/>
          <p:cNvSpPr>
            <a:spLocks noChangeShapeType="1"/>
          </p:cNvSpPr>
          <p:nvPr/>
        </p:nvSpPr>
        <p:spPr bwMode="auto">
          <a:xfrm>
            <a:off x="7284720" y="459486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2922" name="Line 97"/>
          <p:cNvSpPr>
            <a:spLocks noChangeShapeType="1"/>
          </p:cNvSpPr>
          <p:nvPr/>
        </p:nvSpPr>
        <p:spPr bwMode="auto">
          <a:xfrm>
            <a:off x="7653021" y="459486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2923" name="Line 98"/>
          <p:cNvSpPr>
            <a:spLocks noChangeShapeType="1"/>
          </p:cNvSpPr>
          <p:nvPr/>
        </p:nvSpPr>
        <p:spPr bwMode="auto">
          <a:xfrm>
            <a:off x="8021320" y="459486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2924" name="Line 99"/>
          <p:cNvSpPr>
            <a:spLocks noChangeShapeType="1"/>
          </p:cNvSpPr>
          <p:nvPr/>
        </p:nvSpPr>
        <p:spPr bwMode="auto">
          <a:xfrm>
            <a:off x="6718301" y="459486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2925" name="Text Box 100"/>
          <p:cNvSpPr txBox="1">
            <a:spLocks noChangeArrowheads="1"/>
          </p:cNvSpPr>
          <p:nvPr/>
        </p:nvSpPr>
        <p:spPr bwMode="auto">
          <a:xfrm rot="10800000" flipV="1">
            <a:off x="5949655" y="4725938"/>
            <a:ext cx="1534750"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err="1">
                <a:solidFill>
                  <a:schemeClr val="bg1"/>
                </a:solidFill>
              </a:rPr>
              <a:t>N7K</a:t>
            </a:r>
            <a:r>
              <a:rPr lang="en-US" sz="1400" b="1" dirty="0">
                <a:solidFill>
                  <a:schemeClr val="bg1"/>
                </a:solidFill>
              </a:rPr>
              <a:t> Data Plane</a:t>
            </a:r>
          </a:p>
        </p:txBody>
      </p:sp>
      <p:pic>
        <p:nvPicPr>
          <p:cNvPr id="122926" name="Picture 101"/>
          <p:cNvPicPr>
            <a:picLocks noChangeArrowheads="1"/>
          </p:cNvPicPr>
          <p:nvPr/>
        </p:nvPicPr>
        <p:blipFill>
          <a:blip r:embed="rId4" cstate="print"/>
          <a:srcRect/>
          <a:stretch>
            <a:fillRect/>
          </a:stretch>
        </p:blipFill>
        <p:spPr bwMode="auto">
          <a:xfrm>
            <a:off x="12435840" y="3474720"/>
            <a:ext cx="1107440" cy="1097280"/>
          </a:xfrm>
          <a:prstGeom prst="rect">
            <a:avLst/>
          </a:prstGeom>
          <a:noFill/>
          <a:ln w="12700">
            <a:noFill/>
            <a:miter lim="800000"/>
            <a:headEnd/>
            <a:tailEnd/>
          </a:ln>
        </p:spPr>
      </p:pic>
      <p:pic>
        <p:nvPicPr>
          <p:cNvPr id="122927" name="Picture 102"/>
          <p:cNvPicPr>
            <a:picLocks noChangeArrowheads="1"/>
          </p:cNvPicPr>
          <p:nvPr/>
        </p:nvPicPr>
        <p:blipFill>
          <a:blip r:embed="rId4" cstate="print"/>
          <a:srcRect/>
          <a:stretch>
            <a:fillRect/>
          </a:stretch>
        </p:blipFill>
        <p:spPr bwMode="auto">
          <a:xfrm>
            <a:off x="853440" y="3474720"/>
            <a:ext cx="1107440" cy="1097280"/>
          </a:xfrm>
          <a:prstGeom prst="rect">
            <a:avLst/>
          </a:prstGeom>
          <a:noFill/>
          <a:ln w="12700">
            <a:noFill/>
            <a:miter lim="800000"/>
            <a:headEnd/>
            <a:tailEnd/>
          </a:ln>
        </p:spPr>
      </p:pic>
      <p:grpSp>
        <p:nvGrpSpPr>
          <p:cNvPr id="10" name="Group 190"/>
          <p:cNvGrpSpPr>
            <a:grpSpLocks/>
          </p:cNvGrpSpPr>
          <p:nvPr/>
        </p:nvGrpSpPr>
        <p:grpSpPr bwMode="auto">
          <a:xfrm>
            <a:off x="853440" y="5507356"/>
            <a:ext cx="2705101" cy="1644014"/>
            <a:chOff x="747" y="3447"/>
            <a:chExt cx="1065" cy="863"/>
          </a:xfrm>
        </p:grpSpPr>
        <p:grpSp>
          <p:nvGrpSpPr>
            <p:cNvPr id="11" name="Group 167"/>
            <p:cNvGrpSpPr>
              <a:grpSpLocks/>
            </p:cNvGrpSpPr>
            <p:nvPr/>
          </p:nvGrpSpPr>
          <p:grpSpPr bwMode="auto">
            <a:xfrm>
              <a:off x="747" y="3447"/>
              <a:ext cx="923" cy="700"/>
              <a:chOff x="889" y="3610"/>
              <a:chExt cx="923" cy="700"/>
            </a:xfrm>
          </p:grpSpPr>
          <p:grpSp>
            <p:nvGrpSpPr>
              <p:cNvPr id="12" name="Group 168"/>
              <p:cNvGrpSpPr>
                <a:grpSpLocks/>
              </p:cNvGrpSpPr>
              <p:nvPr/>
            </p:nvGrpSpPr>
            <p:grpSpPr bwMode="auto">
              <a:xfrm>
                <a:off x="889" y="3610"/>
                <a:ext cx="852" cy="614"/>
                <a:chOff x="960" y="3696"/>
                <a:chExt cx="852" cy="614"/>
              </a:xfrm>
            </p:grpSpPr>
            <p:grpSp>
              <p:nvGrpSpPr>
                <p:cNvPr id="13" name="Group 169"/>
                <p:cNvGrpSpPr>
                  <a:grpSpLocks/>
                </p:cNvGrpSpPr>
                <p:nvPr/>
              </p:nvGrpSpPr>
              <p:grpSpPr bwMode="auto">
                <a:xfrm>
                  <a:off x="960" y="3696"/>
                  <a:ext cx="816" cy="576"/>
                  <a:chOff x="288" y="3024"/>
                  <a:chExt cx="816" cy="576"/>
                </a:xfrm>
              </p:grpSpPr>
              <p:sp>
                <p:nvSpPr>
                  <p:cNvPr id="122972" name="Rectangle 170"/>
                  <p:cNvSpPr>
                    <a:spLocks noChangeArrowheads="1"/>
                  </p:cNvSpPr>
                  <p:nvPr/>
                </p:nvSpPr>
                <p:spPr bwMode="auto">
                  <a:xfrm>
                    <a:off x="288" y="3024"/>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73" name="Rectangle 171"/>
                  <p:cNvSpPr>
                    <a:spLocks noChangeArrowheads="1"/>
                  </p:cNvSpPr>
                  <p:nvPr/>
                </p:nvSpPr>
                <p:spPr bwMode="auto">
                  <a:xfrm>
                    <a:off x="288" y="3168"/>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74" name="Rectangle 172"/>
                  <p:cNvSpPr>
                    <a:spLocks noChangeArrowheads="1"/>
                  </p:cNvSpPr>
                  <p:nvPr/>
                </p:nvSpPr>
                <p:spPr bwMode="auto">
                  <a:xfrm>
                    <a:off x="288" y="3312"/>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75" name="Rectangle 173"/>
                  <p:cNvSpPr>
                    <a:spLocks noChangeArrowheads="1"/>
                  </p:cNvSpPr>
                  <p:nvPr/>
                </p:nvSpPr>
                <p:spPr bwMode="auto">
                  <a:xfrm>
                    <a:off x="288" y="3456"/>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grpSp>
            <p:grpSp>
              <p:nvGrpSpPr>
                <p:cNvPr id="14" name="Group 174"/>
                <p:cNvGrpSpPr>
                  <a:grpSpLocks/>
                </p:cNvGrpSpPr>
                <p:nvPr/>
              </p:nvGrpSpPr>
              <p:grpSpPr bwMode="auto">
                <a:xfrm>
                  <a:off x="996" y="3734"/>
                  <a:ext cx="816" cy="576"/>
                  <a:chOff x="288" y="3024"/>
                  <a:chExt cx="816" cy="576"/>
                </a:xfrm>
              </p:grpSpPr>
              <p:sp>
                <p:nvSpPr>
                  <p:cNvPr id="122968" name="Rectangle 175"/>
                  <p:cNvSpPr>
                    <a:spLocks noChangeArrowheads="1"/>
                  </p:cNvSpPr>
                  <p:nvPr/>
                </p:nvSpPr>
                <p:spPr bwMode="auto">
                  <a:xfrm>
                    <a:off x="288" y="3024"/>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69" name="Rectangle 176"/>
                  <p:cNvSpPr>
                    <a:spLocks noChangeArrowheads="1"/>
                  </p:cNvSpPr>
                  <p:nvPr/>
                </p:nvSpPr>
                <p:spPr bwMode="auto">
                  <a:xfrm>
                    <a:off x="288" y="3168"/>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70" name="Rectangle 177"/>
                  <p:cNvSpPr>
                    <a:spLocks noChangeArrowheads="1"/>
                  </p:cNvSpPr>
                  <p:nvPr/>
                </p:nvSpPr>
                <p:spPr bwMode="auto">
                  <a:xfrm>
                    <a:off x="288" y="3312"/>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71" name="Rectangle 178"/>
                  <p:cNvSpPr>
                    <a:spLocks noChangeArrowheads="1"/>
                  </p:cNvSpPr>
                  <p:nvPr/>
                </p:nvSpPr>
                <p:spPr bwMode="auto">
                  <a:xfrm>
                    <a:off x="288" y="3456"/>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grpSp>
          </p:grpSp>
          <p:grpSp>
            <p:nvGrpSpPr>
              <p:cNvPr id="15" name="Group 179"/>
              <p:cNvGrpSpPr>
                <a:grpSpLocks/>
              </p:cNvGrpSpPr>
              <p:nvPr/>
            </p:nvGrpSpPr>
            <p:grpSpPr bwMode="auto">
              <a:xfrm>
                <a:off x="960" y="3696"/>
                <a:ext cx="852" cy="614"/>
                <a:chOff x="960" y="3696"/>
                <a:chExt cx="852" cy="614"/>
              </a:xfrm>
            </p:grpSpPr>
            <p:grpSp>
              <p:nvGrpSpPr>
                <p:cNvPr id="16" name="Group 180"/>
                <p:cNvGrpSpPr>
                  <a:grpSpLocks/>
                </p:cNvGrpSpPr>
                <p:nvPr/>
              </p:nvGrpSpPr>
              <p:grpSpPr bwMode="auto">
                <a:xfrm>
                  <a:off x="960" y="3696"/>
                  <a:ext cx="816" cy="576"/>
                  <a:chOff x="288" y="3024"/>
                  <a:chExt cx="816" cy="576"/>
                </a:xfrm>
              </p:grpSpPr>
              <p:sp>
                <p:nvSpPr>
                  <p:cNvPr id="122962" name="Rectangle 181"/>
                  <p:cNvSpPr>
                    <a:spLocks noChangeArrowheads="1"/>
                  </p:cNvSpPr>
                  <p:nvPr/>
                </p:nvSpPr>
                <p:spPr bwMode="auto">
                  <a:xfrm>
                    <a:off x="288" y="3024"/>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63" name="Rectangle 182"/>
                  <p:cNvSpPr>
                    <a:spLocks noChangeArrowheads="1"/>
                  </p:cNvSpPr>
                  <p:nvPr/>
                </p:nvSpPr>
                <p:spPr bwMode="auto">
                  <a:xfrm>
                    <a:off x="288" y="3168"/>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64" name="Rectangle 183"/>
                  <p:cNvSpPr>
                    <a:spLocks noChangeArrowheads="1"/>
                  </p:cNvSpPr>
                  <p:nvPr/>
                </p:nvSpPr>
                <p:spPr bwMode="auto">
                  <a:xfrm>
                    <a:off x="288" y="3312"/>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65" name="Rectangle 184"/>
                  <p:cNvSpPr>
                    <a:spLocks noChangeArrowheads="1"/>
                  </p:cNvSpPr>
                  <p:nvPr/>
                </p:nvSpPr>
                <p:spPr bwMode="auto">
                  <a:xfrm>
                    <a:off x="288" y="3456"/>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grpSp>
            <p:grpSp>
              <p:nvGrpSpPr>
                <p:cNvPr id="17" name="Group 185"/>
                <p:cNvGrpSpPr>
                  <a:grpSpLocks/>
                </p:cNvGrpSpPr>
                <p:nvPr/>
              </p:nvGrpSpPr>
              <p:grpSpPr bwMode="auto">
                <a:xfrm>
                  <a:off x="996" y="3734"/>
                  <a:ext cx="816" cy="576"/>
                  <a:chOff x="288" y="3024"/>
                  <a:chExt cx="816" cy="576"/>
                </a:xfrm>
              </p:grpSpPr>
              <p:sp>
                <p:nvSpPr>
                  <p:cNvPr id="122958" name="Rectangle 186"/>
                  <p:cNvSpPr>
                    <a:spLocks noChangeArrowheads="1"/>
                  </p:cNvSpPr>
                  <p:nvPr/>
                </p:nvSpPr>
                <p:spPr bwMode="auto">
                  <a:xfrm>
                    <a:off x="288" y="3024"/>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59" name="Rectangle 187"/>
                  <p:cNvSpPr>
                    <a:spLocks noChangeArrowheads="1"/>
                  </p:cNvSpPr>
                  <p:nvPr/>
                </p:nvSpPr>
                <p:spPr bwMode="auto">
                  <a:xfrm>
                    <a:off x="288" y="3168"/>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60" name="Rectangle 188"/>
                  <p:cNvSpPr>
                    <a:spLocks noChangeArrowheads="1"/>
                  </p:cNvSpPr>
                  <p:nvPr/>
                </p:nvSpPr>
                <p:spPr bwMode="auto">
                  <a:xfrm>
                    <a:off x="288" y="3312"/>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61" name="Rectangle 189"/>
                  <p:cNvSpPr>
                    <a:spLocks noChangeArrowheads="1"/>
                  </p:cNvSpPr>
                  <p:nvPr/>
                </p:nvSpPr>
                <p:spPr bwMode="auto">
                  <a:xfrm>
                    <a:off x="288" y="3456"/>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grpSp>
          </p:grpSp>
        </p:grpSp>
        <p:grpSp>
          <p:nvGrpSpPr>
            <p:cNvPr id="18" name="Group 166"/>
            <p:cNvGrpSpPr>
              <a:grpSpLocks/>
            </p:cNvGrpSpPr>
            <p:nvPr/>
          </p:nvGrpSpPr>
          <p:grpSpPr bwMode="auto">
            <a:xfrm>
              <a:off x="889" y="3610"/>
              <a:ext cx="923" cy="700"/>
              <a:chOff x="889" y="3610"/>
              <a:chExt cx="923" cy="700"/>
            </a:xfrm>
          </p:grpSpPr>
          <p:grpSp>
            <p:nvGrpSpPr>
              <p:cNvPr id="19" name="Group 155"/>
              <p:cNvGrpSpPr>
                <a:grpSpLocks/>
              </p:cNvGrpSpPr>
              <p:nvPr/>
            </p:nvGrpSpPr>
            <p:grpSpPr bwMode="auto">
              <a:xfrm>
                <a:off x="889" y="3610"/>
                <a:ext cx="852" cy="614"/>
                <a:chOff x="960" y="3696"/>
                <a:chExt cx="852" cy="614"/>
              </a:xfrm>
            </p:grpSpPr>
            <p:grpSp>
              <p:nvGrpSpPr>
                <p:cNvPr id="20" name="Group 156"/>
                <p:cNvGrpSpPr>
                  <a:grpSpLocks/>
                </p:cNvGrpSpPr>
                <p:nvPr/>
              </p:nvGrpSpPr>
              <p:grpSpPr bwMode="auto">
                <a:xfrm>
                  <a:off x="960" y="3696"/>
                  <a:ext cx="816" cy="576"/>
                  <a:chOff x="288" y="3024"/>
                  <a:chExt cx="816" cy="576"/>
                </a:xfrm>
              </p:grpSpPr>
              <p:sp>
                <p:nvSpPr>
                  <p:cNvPr id="122950" name="Rectangle 157"/>
                  <p:cNvSpPr>
                    <a:spLocks noChangeArrowheads="1"/>
                  </p:cNvSpPr>
                  <p:nvPr/>
                </p:nvSpPr>
                <p:spPr bwMode="auto">
                  <a:xfrm>
                    <a:off x="288" y="3024"/>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51" name="Rectangle 158"/>
                  <p:cNvSpPr>
                    <a:spLocks noChangeArrowheads="1"/>
                  </p:cNvSpPr>
                  <p:nvPr/>
                </p:nvSpPr>
                <p:spPr bwMode="auto">
                  <a:xfrm>
                    <a:off x="288" y="3168"/>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52" name="Rectangle 159"/>
                  <p:cNvSpPr>
                    <a:spLocks noChangeArrowheads="1"/>
                  </p:cNvSpPr>
                  <p:nvPr/>
                </p:nvSpPr>
                <p:spPr bwMode="auto">
                  <a:xfrm>
                    <a:off x="288" y="3312"/>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53" name="Rectangle 160"/>
                  <p:cNvSpPr>
                    <a:spLocks noChangeArrowheads="1"/>
                  </p:cNvSpPr>
                  <p:nvPr/>
                </p:nvSpPr>
                <p:spPr bwMode="auto">
                  <a:xfrm>
                    <a:off x="288" y="3456"/>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grpSp>
            <p:grpSp>
              <p:nvGrpSpPr>
                <p:cNvPr id="21" name="Group 161"/>
                <p:cNvGrpSpPr>
                  <a:grpSpLocks/>
                </p:cNvGrpSpPr>
                <p:nvPr/>
              </p:nvGrpSpPr>
              <p:grpSpPr bwMode="auto">
                <a:xfrm>
                  <a:off x="996" y="3734"/>
                  <a:ext cx="816" cy="576"/>
                  <a:chOff x="288" y="3024"/>
                  <a:chExt cx="816" cy="576"/>
                </a:xfrm>
              </p:grpSpPr>
              <p:sp>
                <p:nvSpPr>
                  <p:cNvPr id="122946" name="Rectangle 162"/>
                  <p:cNvSpPr>
                    <a:spLocks noChangeArrowheads="1"/>
                  </p:cNvSpPr>
                  <p:nvPr/>
                </p:nvSpPr>
                <p:spPr bwMode="auto">
                  <a:xfrm>
                    <a:off x="288" y="3024"/>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47" name="Rectangle 163"/>
                  <p:cNvSpPr>
                    <a:spLocks noChangeArrowheads="1"/>
                  </p:cNvSpPr>
                  <p:nvPr/>
                </p:nvSpPr>
                <p:spPr bwMode="auto">
                  <a:xfrm>
                    <a:off x="288" y="3168"/>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48" name="Rectangle 164"/>
                  <p:cNvSpPr>
                    <a:spLocks noChangeArrowheads="1"/>
                  </p:cNvSpPr>
                  <p:nvPr/>
                </p:nvSpPr>
                <p:spPr bwMode="auto">
                  <a:xfrm>
                    <a:off x="288" y="3312"/>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49" name="Rectangle 165"/>
                  <p:cNvSpPr>
                    <a:spLocks noChangeArrowheads="1"/>
                  </p:cNvSpPr>
                  <p:nvPr/>
                </p:nvSpPr>
                <p:spPr bwMode="auto">
                  <a:xfrm>
                    <a:off x="288" y="3456"/>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grpSp>
          </p:grpSp>
          <p:grpSp>
            <p:nvGrpSpPr>
              <p:cNvPr id="22" name="Group 154"/>
              <p:cNvGrpSpPr>
                <a:grpSpLocks/>
              </p:cNvGrpSpPr>
              <p:nvPr/>
            </p:nvGrpSpPr>
            <p:grpSpPr bwMode="auto">
              <a:xfrm>
                <a:off x="960" y="3696"/>
                <a:ext cx="852" cy="614"/>
                <a:chOff x="960" y="3696"/>
                <a:chExt cx="852" cy="614"/>
              </a:xfrm>
            </p:grpSpPr>
            <p:grpSp>
              <p:nvGrpSpPr>
                <p:cNvPr id="23" name="Group 144"/>
                <p:cNvGrpSpPr>
                  <a:grpSpLocks/>
                </p:cNvGrpSpPr>
                <p:nvPr/>
              </p:nvGrpSpPr>
              <p:grpSpPr bwMode="auto">
                <a:xfrm>
                  <a:off x="960" y="3696"/>
                  <a:ext cx="816" cy="576"/>
                  <a:chOff x="288" y="3024"/>
                  <a:chExt cx="816" cy="576"/>
                </a:xfrm>
              </p:grpSpPr>
              <p:sp>
                <p:nvSpPr>
                  <p:cNvPr id="122940" name="Rectangle 145"/>
                  <p:cNvSpPr>
                    <a:spLocks noChangeArrowheads="1"/>
                  </p:cNvSpPr>
                  <p:nvPr/>
                </p:nvSpPr>
                <p:spPr bwMode="auto">
                  <a:xfrm>
                    <a:off x="288" y="3024"/>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41" name="Rectangle 146"/>
                  <p:cNvSpPr>
                    <a:spLocks noChangeArrowheads="1"/>
                  </p:cNvSpPr>
                  <p:nvPr/>
                </p:nvSpPr>
                <p:spPr bwMode="auto">
                  <a:xfrm>
                    <a:off x="288" y="3168"/>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42" name="Rectangle 147"/>
                  <p:cNvSpPr>
                    <a:spLocks noChangeArrowheads="1"/>
                  </p:cNvSpPr>
                  <p:nvPr/>
                </p:nvSpPr>
                <p:spPr bwMode="auto">
                  <a:xfrm>
                    <a:off x="288" y="3312"/>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43" name="Rectangle 148"/>
                  <p:cNvSpPr>
                    <a:spLocks noChangeArrowheads="1"/>
                  </p:cNvSpPr>
                  <p:nvPr/>
                </p:nvSpPr>
                <p:spPr bwMode="auto">
                  <a:xfrm>
                    <a:off x="288" y="3456"/>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grpSp>
            <p:grpSp>
              <p:nvGrpSpPr>
                <p:cNvPr id="24" name="Group 149"/>
                <p:cNvGrpSpPr>
                  <a:grpSpLocks/>
                </p:cNvGrpSpPr>
                <p:nvPr/>
              </p:nvGrpSpPr>
              <p:grpSpPr bwMode="auto">
                <a:xfrm>
                  <a:off x="996" y="3734"/>
                  <a:ext cx="816" cy="576"/>
                  <a:chOff x="288" y="3024"/>
                  <a:chExt cx="816" cy="576"/>
                </a:xfrm>
              </p:grpSpPr>
              <p:sp>
                <p:nvSpPr>
                  <p:cNvPr id="122936" name="Rectangle 150"/>
                  <p:cNvSpPr>
                    <a:spLocks noChangeArrowheads="1"/>
                  </p:cNvSpPr>
                  <p:nvPr/>
                </p:nvSpPr>
                <p:spPr bwMode="auto">
                  <a:xfrm>
                    <a:off x="288" y="3024"/>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37" name="Rectangle 151"/>
                  <p:cNvSpPr>
                    <a:spLocks noChangeArrowheads="1"/>
                  </p:cNvSpPr>
                  <p:nvPr/>
                </p:nvSpPr>
                <p:spPr bwMode="auto">
                  <a:xfrm>
                    <a:off x="288" y="3168"/>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38" name="Rectangle 152"/>
                  <p:cNvSpPr>
                    <a:spLocks noChangeArrowheads="1"/>
                  </p:cNvSpPr>
                  <p:nvPr/>
                </p:nvSpPr>
                <p:spPr bwMode="auto">
                  <a:xfrm>
                    <a:off x="288" y="3312"/>
                    <a:ext cx="816" cy="144"/>
                  </a:xfrm>
                  <a:prstGeom prst="rect">
                    <a:avLst/>
                  </a:prstGeom>
                  <a:solidFill>
                    <a:schemeClr val="accent1"/>
                  </a:solidFill>
                  <a:ln w="9525">
                    <a:solidFill>
                      <a:schemeClr val="tx1"/>
                    </a:solidFill>
                    <a:miter lim="800000"/>
                    <a:headEnd/>
                    <a:tailEnd/>
                  </a:ln>
                </p:spPr>
                <p:txBody>
                  <a:bodyPr wrap="none" anchor="ctr"/>
                  <a:lstStyle/>
                  <a:p>
                    <a:pPr algn="ctr" eaLnBrk="0" hangingPunct="0">
                      <a:lnSpc>
                        <a:spcPct val="90000"/>
                      </a:lnSpc>
                    </a:pPr>
                    <a:endParaRPr lang="en-US"/>
                  </a:p>
                </p:txBody>
              </p:sp>
              <p:sp>
                <p:nvSpPr>
                  <p:cNvPr id="122939" name="Rectangle 153"/>
                  <p:cNvSpPr>
                    <a:spLocks noChangeArrowheads="1"/>
                  </p:cNvSpPr>
                  <p:nvPr/>
                </p:nvSpPr>
                <p:spPr bwMode="auto">
                  <a:xfrm>
                    <a:off x="288" y="3456"/>
                    <a:ext cx="816" cy="144"/>
                  </a:xfrm>
                  <a:prstGeom prst="rect">
                    <a:avLst/>
                  </a:prstGeom>
                  <a:solidFill>
                    <a:srgbClr val="33CCCC"/>
                  </a:solidFill>
                  <a:ln w="9525">
                    <a:solidFill>
                      <a:schemeClr val="tx1"/>
                    </a:solidFill>
                    <a:miter lim="800000"/>
                    <a:headEnd/>
                    <a:tailEnd/>
                  </a:ln>
                </p:spPr>
                <p:txBody>
                  <a:bodyPr wrap="none" anchor="ctr"/>
                  <a:lstStyle/>
                  <a:p>
                    <a:pPr algn="ctr" eaLnBrk="0" hangingPunct="0">
                      <a:lnSpc>
                        <a:spcPct val="90000"/>
                      </a:lnSpc>
                    </a:pPr>
                    <a:endParaRPr lang="en-US"/>
                  </a:p>
                </p:txBody>
              </p:sp>
            </p:grpSp>
          </p:grpSp>
        </p:grpSp>
      </p:grpSp>
      <p:sp>
        <p:nvSpPr>
          <p:cNvPr id="863423" name="AutoShape 191"/>
          <p:cNvSpPr>
            <a:spLocks noChangeArrowheads="1"/>
          </p:cNvSpPr>
          <p:nvPr/>
        </p:nvSpPr>
        <p:spPr bwMode="auto">
          <a:xfrm rot="-2700000">
            <a:off x="1010921" y="1659256"/>
            <a:ext cx="1427480" cy="1070610"/>
          </a:xfrm>
          <a:prstGeom prst="plus">
            <a:avLst>
              <a:gd name="adj" fmla="val 35662"/>
            </a:avLst>
          </a:prstGeom>
          <a:solidFill>
            <a:schemeClr val="accent2"/>
          </a:solidFill>
          <a:ln w="9525">
            <a:noFill/>
            <a:miter lim="800000"/>
            <a:headEnd/>
            <a:tailEnd/>
          </a:ln>
          <a:effectLst>
            <a:outerShdw blurRad="63500" dist="38100" dir="5400000" algn="ctr" rotWithShape="0">
              <a:srgbClr val="CDCDD1">
                <a:alpha val="74998"/>
              </a:srgbClr>
            </a:outerShdw>
          </a:effectLst>
        </p:spPr>
        <p:txBody>
          <a:bodyPr wrap="none" lIns="104316" tIns="52156" rIns="104316" bIns="52156" anchor="ctr"/>
          <a:lstStyle/>
          <a:p>
            <a:pPr algn="ctr" eaLnBrk="0" hangingPunct="0">
              <a:lnSpc>
                <a:spcPct val="90000"/>
              </a:lnSpc>
              <a:defRPr/>
            </a:pPr>
            <a:endParaRPr lang="en-US">
              <a:latin typeface="Arial"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7917 0.00579 L 0.89583 0.00579 " pathEditMode="fixed" rAng="0" ptsTypes="AA">
                                      <p:cBhvr>
                                        <p:cTn id="6" dur="500" fill="hold"/>
                                        <p:tgtEl>
                                          <p:spTgt spid="7"/>
                                        </p:tgtEl>
                                        <p:attrNameLst>
                                          <p:attrName>ppt_x</p:attrName>
                                          <p:attrName>ppt_y</p:attrName>
                                        </p:attrNameLst>
                                      </p:cBhvr>
                                      <p:rCtr x="358" y="0"/>
                                    </p:animMotion>
                                  </p:childTnLst>
                                </p:cTn>
                              </p:par>
                              <p:par>
                                <p:cTn id="7" presetID="63" presetClass="path" presetSubtype="0" repeatCount="indefinite" fill="hold" nodeType="withEffect">
                                  <p:stCondLst>
                                    <p:cond delay="1000"/>
                                  </p:stCondLst>
                                  <p:childTnLst>
                                    <p:animMotion origin="layout" path="M 0.17917 -0.01642 L 0.89583 -0.01642 " pathEditMode="fixed" rAng="0" ptsTypes="AA">
                                      <p:cBhvr>
                                        <p:cTn id="8" dur="500" fill="hold"/>
                                        <p:tgtEl>
                                          <p:spTgt spid="6"/>
                                        </p:tgtEl>
                                        <p:attrNameLst>
                                          <p:attrName>ppt_x</p:attrName>
                                          <p:attrName>ppt_y</p:attrName>
                                        </p:attrNameLst>
                                      </p:cBhvr>
                                      <p:rCtr x="358" y="0"/>
                                    </p:animMotion>
                                  </p:childTnLst>
                                </p:cTn>
                              </p:par>
                              <p:par>
                                <p:cTn id="9" presetID="63" presetClass="path" presetSubtype="0" repeatCount="indefinite" fill="hold" nodeType="withEffect">
                                  <p:stCondLst>
                                    <p:cond delay="2000"/>
                                  </p:stCondLst>
                                  <p:childTnLst>
                                    <p:animMotion origin="layout" path="M 0.17917 -0.03862 L 0.89583 -0.03862 " pathEditMode="fixed" rAng="0" ptsTypes="AA">
                                      <p:cBhvr>
                                        <p:cTn id="10" dur="500" fill="hold"/>
                                        <p:tgtEl>
                                          <p:spTgt spid="5"/>
                                        </p:tgtEl>
                                        <p:attrNameLst>
                                          <p:attrName>ppt_x</p:attrName>
                                          <p:attrName>ppt_y</p:attrName>
                                        </p:attrNameLst>
                                      </p:cBhvr>
                                      <p:rCtr x="358" y="0"/>
                                    </p:animMotion>
                                  </p:childTnLst>
                                </p:cTn>
                              </p:par>
                              <p:par>
                                <p:cTn id="11" presetID="63" presetClass="path" presetSubtype="0" repeatCount="indefinite" fill="hold" nodeType="withEffect">
                                  <p:stCondLst>
                                    <p:cond delay="3000"/>
                                  </p:stCondLst>
                                  <p:childTnLst>
                                    <p:animMotion origin="layout" path="M 0.17917 -0.06082 L 0.89583 -0.06082 " pathEditMode="fixed" rAng="0" ptsTypes="AA">
                                      <p:cBhvr>
                                        <p:cTn id="12" dur="500" fill="hold"/>
                                        <p:tgtEl>
                                          <p:spTgt spid="4"/>
                                        </p:tgtEl>
                                        <p:attrNameLst>
                                          <p:attrName>ppt_x</p:attrName>
                                          <p:attrName>ppt_y</p:attrName>
                                        </p:attrNameLst>
                                      </p:cBhvr>
                                      <p:rCtr x="358" y="0"/>
                                    </p:animMotion>
                                  </p:childTnLst>
                                </p:cTn>
                              </p:par>
                              <p:par>
                                <p:cTn id="13" presetID="63" presetClass="path" presetSubtype="0" repeatCount="indefinite" fill="hold" nodeType="withEffect">
                                  <p:stCondLst>
                                    <p:cond delay="3000"/>
                                  </p:stCondLst>
                                  <p:childTnLst>
                                    <p:animMotion origin="layout" path="M 0.17917 -0.08302 L 0.89583 -0.08302 " pathEditMode="fixed" rAng="0" ptsTypes="AA">
                                      <p:cBhvr>
                                        <p:cTn id="14" dur="500" fill="hold"/>
                                        <p:tgtEl>
                                          <p:spTgt spid="8"/>
                                        </p:tgtEl>
                                        <p:attrNameLst>
                                          <p:attrName>ppt_x</p:attrName>
                                          <p:attrName>ppt_y</p:attrName>
                                        </p:attrNameLst>
                                      </p:cBhvr>
                                      <p:rCtr x="358" y="0"/>
                                    </p:animMotion>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63317">
                                            <p:txEl>
                                              <p:pRg st="0" end="0"/>
                                            </p:txEl>
                                          </p:spTgt>
                                        </p:tgtEl>
                                        <p:attrNameLst>
                                          <p:attrName>style.visibility</p:attrName>
                                        </p:attrNameLst>
                                      </p:cBhvr>
                                      <p:to>
                                        <p:strVal val="visible"/>
                                      </p:to>
                                    </p:set>
                                    <p:animEffect transition="in" filter="dissolve">
                                      <p:cBhvr>
                                        <p:cTn id="19" dur="500"/>
                                        <p:tgtEl>
                                          <p:spTgt spid="863317">
                                            <p:txEl>
                                              <p:pRg st="0" end="0"/>
                                            </p:txEl>
                                          </p:spTgt>
                                        </p:tgtEl>
                                      </p:cBhvr>
                                    </p:animEffect>
                                  </p:childTnLst>
                                </p:cTn>
                              </p:par>
                            </p:childTnLst>
                          </p:cTn>
                        </p:par>
                        <p:par>
                          <p:cTn id="20" fill="hold">
                            <p:stCondLst>
                              <p:cond delay="500"/>
                            </p:stCondLst>
                            <p:childTnLst>
                              <p:par>
                                <p:cTn id="21" presetID="23" presetClass="entr" presetSubtype="272" fill="hold" grpId="0" nodeType="afterEffect">
                                  <p:stCondLst>
                                    <p:cond delay="0"/>
                                  </p:stCondLst>
                                  <p:childTnLst>
                                    <p:set>
                                      <p:cBhvr>
                                        <p:cTn id="22" dur="1" fill="hold">
                                          <p:stCondLst>
                                            <p:cond delay="0"/>
                                          </p:stCondLst>
                                        </p:cTn>
                                        <p:tgtEl>
                                          <p:spTgt spid="863296"/>
                                        </p:tgtEl>
                                        <p:attrNameLst>
                                          <p:attrName>style.visibility</p:attrName>
                                        </p:attrNameLst>
                                      </p:cBhvr>
                                      <p:to>
                                        <p:strVal val="visible"/>
                                      </p:to>
                                    </p:set>
                                    <p:anim calcmode="lin" valueType="num">
                                      <p:cBhvr>
                                        <p:cTn id="23" dur="500" fill="hold"/>
                                        <p:tgtEl>
                                          <p:spTgt spid="863296"/>
                                        </p:tgtEl>
                                        <p:attrNameLst>
                                          <p:attrName>ppt_w</p:attrName>
                                        </p:attrNameLst>
                                      </p:cBhvr>
                                      <p:tavLst>
                                        <p:tav tm="0">
                                          <p:val>
                                            <p:strVal val="2/3*#ppt_w"/>
                                          </p:val>
                                        </p:tav>
                                        <p:tav tm="100000">
                                          <p:val>
                                            <p:strVal val="#ppt_w"/>
                                          </p:val>
                                        </p:tav>
                                      </p:tavLst>
                                    </p:anim>
                                    <p:anim calcmode="lin" valueType="num">
                                      <p:cBhvr>
                                        <p:cTn id="24" dur="500" fill="hold"/>
                                        <p:tgtEl>
                                          <p:spTgt spid="863296"/>
                                        </p:tgtEl>
                                        <p:attrNameLst>
                                          <p:attrName>ppt_h</p:attrName>
                                        </p:attrNameLst>
                                      </p:cBhvr>
                                      <p:tavLst>
                                        <p:tav tm="0">
                                          <p:val>
                                            <p:strVal val="2/3*#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863317">
                                            <p:txEl>
                                              <p:pRg st="1" end="1"/>
                                            </p:txEl>
                                          </p:spTgt>
                                        </p:tgtEl>
                                        <p:attrNameLst>
                                          <p:attrName>style.visibility</p:attrName>
                                        </p:attrNameLst>
                                      </p:cBhvr>
                                      <p:to>
                                        <p:strVal val="visible"/>
                                      </p:to>
                                    </p:set>
                                    <p:animEffect transition="in" filter="dissolve">
                                      <p:cBhvr>
                                        <p:cTn id="29" dur="500"/>
                                        <p:tgtEl>
                                          <p:spTgt spid="863317">
                                            <p:txEl>
                                              <p:pRg st="1" end="1"/>
                                            </p:txEl>
                                          </p:spTgt>
                                        </p:tgtEl>
                                      </p:cBhvr>
                                    </p:animEffect>
                                  </p:childTnLst>
                                </p:cTn>
                              </p:par>
                              <p:par>
                                <p:cTn id="30" presetID="1" presetClass="emph" presetSubtype="2" fill="hold" nodeType="withEffect">
                                  <p:stCondLst>
                                    <p:cond delay="0"/>
                                  </p:stCondLst>
                                  <p:childTnLst>
                                    <p:animClr clrSpc="rgb" dir="cw">
                                      <p:cBhvr>
                                        <p:cTn id="31" dur="1000" fill="hold"/>
                                        <p:tgtEl>
                                          <p:spTgt spid="863258"/>
                                        </p:tgtEl>
                                        <p:attrNameLst>
                                          <p:attrName>fillcolor</p:attrName>
                                        </p:attrNameLst>
                                      </p:cBhvr>
                                      <p:to>
                                        <a:schemeClr val="accent2"/>
                                      </p:to>
                                    </p:animClr>
                                    <p:set>
                                      <p:cBhvr>
                                        <p:cTn id="32" dur="1000" fill="hold"/>
                                        <p:tgtEl>
                                          <p:spTgt spid="863258"/>
                                        </p:tgtEl>
                                        <p:attrNameLst>
                                          <p:attrName>fill.type</p:attrName>
                                        </p:attrNameLst>
                                      </p:cBhvr>
                                      <p:to>
                                        <p:strVal val="solid"/>
                                      </p:to>
                                    </p:set>
                                    <p:set>
                                      <p:cBhvr>
                                        <p:cTn id="33" dur="1000" fill="hold"/>
                                        <p:tgtEl>
                                          <p:spTgt spid="863258"/>
                                        </p:tgtEl>
                                        <p:attrNameLst>
                                          <p:attrName>fill.on</p:attrName>
                                        </p:attrNameLst>
                                      </p:cBhvr>
                                      <p:to>
                                        <p:strVal val="true"/>
                                      </p:to>
                                    </p:se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863298"/>
                                        </p:tgtEl>
                                        <p:attrNameLst>
                                          <p:attrName>style.visibility</p:attrName>
                                        </p:attrNameLst>
                                      </p:cBhvr>
                                      <p:to>
                                        <p:strVal val="visible"/>
                                      </p:to>
                                    </p:set>
                                    <p:animEffect transition="in" filter="wipe(down)">
                                      <p:cBhvr>
                                        <p:cTn id="37" dur="500"/>
                                        <p:tgtEl>
                                          <p:spTgt spid="86329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63297"/>
                                        </p:tgtEl>
                                        <p:attrNameLst>
                                          <p:attrName>style.visibility</p:attrName>
                                        </p:attrNameLst>
                                      </p:cBhvr>
                                      <p:to>
                                        <p:strVal val="visible"/>
                                      </p:to>
                                    </p:set>
                                    <p:animEffect transition="in" filter="dissolve">
                                      <p:cBhvr>
                                        <p:cTn id="40" dur="500"/>
                                        <p:tgtEl>
                                          <p:spTgt spid="863297"/>
                                        </p:tgtEl>
                                      </p:cBhvr>
                                    </p:animEffect>
                                  </p:childTnLst>
                                </p:cTn>
                              </p:par>
                            </p:childTnLst>
                          </p:cTn>
                        </p:par>
                        <p:par>
                          <p:cTn id="41" fill="hold">
                            <p:stCondLst>
                              <p:cond delay="1500"/>
                            </p:stCondLst>
                            <p:childTnLst>
                              <p:par>
                                <p:cTn id="42" presetID="9"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863423"/>
                                        </p:tgtEl>
                                        <p:attrNameLst>
                                          <p:attrName>style.visibility</p:attrName>
                                        </p:attrNameLst>
                                      </p:cBhvr>
                                      <p:to>
                                        <p:strVal val="visible"/>
                                      </p:to>
                                    </p:set>
                                    <p:animEffect transition="in" filter="dissolve">
                                      <p:cBhvr>
                                        <p:cTn id="47" dur="500"/>
                                        <p:tgtEl>
                                          <p:spTgt spid="863423"/>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863317">
                                            <p:txEl>
                                              <p:pRg st="2" end="2"/>
                                            </p:txEl>
                                          </p:spTgt>
                                        </p:tgtEl>
                                        <p:attrNameLst>
                                          <p:attrName>style.visibility</p:attrName>
                                        </p:attrNameLst>
                                      </p:cBhvr>
                                      <p:to>
                                        <p:strVal val="visible"/>
                                      </p:to>
                                    </p:set>
                                    <p:animEffect transition="in" filter="dissolve">
                                      <p:cBhvr>
                                        <p:cTn id="52" dur="500"/>
                                        <p:tgtEl>
                                          <p:spTgt spid="863317">
                                            <p:txEl>
                                              <p:pRg st="2" end="2"/>
                                            </p:txEl>
                                          </p:spTgt>
                                        </p:tgtEl>
                                      </p:cBhvr>
                                    </p:animEffect>
                                  </p:childTnLst>
                                </p:cTn>
                              </p:par>
                              <p:par>
                                <p:cTn id="53" presetID="9" presetClass="entr" presetSubtype="0" fill="hold" nodeType="withEffect">
                                  <p:stCondLst>
                                    <p:cond delay="0"/>
                                  </p:stCondLst>
                                  <p:childTnLst>
                                    <p:set>
                                      <p:cBhvr>
                                        <p:cTn id="54" dur="1" fill="hold">
                                          <p:stCondLst>
                                            <p:cond delay="0"/>
                                          </p:stCondLst>
                                        </p:cTn>
                                        <p:tgtEl>
                                          <p:spTgt spid="863317">
                                            <p:txEl>
                                              <p:pRg st="4" end="4"/>
                                            </p:txEl>
                                          </p:spTgt>
                                        </p:tgtEl>
                                        <p:attrNameLst>
                                          <p:attrName>style.visibility</p:attrName>
                                        </p:attrNameLst>
                                      </p:cBhvr>
                                      <p:to>
                                        <p:strVal val="visible"/>
                                      </p:to>
                                    </p:set>
                                    <p:animEffect transition="in" filter="dissolve">
                                      <p:cBhvr>
                                        <p:cTn id="55" dur="500"/>
                                        <p:tgtEl>
                                          <p:spTgt spid="863317">
                                            <p:txEl>
                                              <p:pRg st="4" end="4"/>
                                            </p:txEl>
                                          </p:spTgt>
                                        </p:tgtEl>
                                      </p:cBhvr>
                                    </p:animEffect>
                                  </p:childTnLst>
                                </p:cTn>
                              </p:par>
                              <p:par>
                                <p:cTn id="56" presetID="9" presetClass="entr" presetSubtype="0" fill="hold" nodeType="withEffect">
                                  <p:stCondLst>
                                    <p:cond delay="0"/>
                                  </p:stCondLst>
                                  <p:childTnLst>
                                    <p:set>
                                      <p:cBhvr>
                                        <p:cTn id="57" dur="1" fill="hold">
                                          <p:stCondLst>
                                            <p:cond delay="0"/>
                                          </p:stCondLst>
                                        </p:cTn>
                                        <p:tgtEl>
                                          <p:spTgt spid="863317">
                                            <p:txEl>
                                              <p:pRg st="3" end="3"/>
                                            </p:txEl>
                                          </p:spTgt>
                                        </p:tgtEl>
                                        <p:attrNameLst>
                                          <p:attrName>style.visibility</p:attrName>
                                        </p:attrNameLst>
                                      </p:cBhvr>
                                      <p:to>
                                        <p:strVal val="visible"/>
                                      </p:to>
                                    </p:set>
                                    <p:animEffect transition="in" filter="dissolve">
                                      <p:cBhvr>
                                        <p:cTn id="58" dur="500"/>
                                        <p:tgtEl>
                                          <p:spTgt spid="863317">
                                            <p:txEl>
                                              <p:pRg st="3" end="3"/>
                                            </p:txEl>
                                          </p:spTgt>
                                        </p:tgtEl>
                                      </p:cBhvr>
                                    </p:animEffect>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1000"/>
                                        <p:tgtEl>
                                          <p:spTgt spid="863297"/>
                                        </p:tgtEl>
                                      </p:cBhvr>
                                    </p:animEffect>
                                    <p:set>
                                      <p:cBhvr>
                                        <p:cTn id="62" dur="1" fill="hold">
                                          <p:stCondLst>
                                            <p:cond delay="999"/>
                                          </p:stCondLst>
                                        </p:cTn>
                                        <p:tgtEl>
                                          <p:spTgt spid="86329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863298"/>
                                        </p:tgtEl>
                                      </p:cBhvr>
                                    </p:animEffect>
                                    <p:set>
                                      <p:cBhvr>
                                        <p:cTn id="65" dur="1" fill="hold">
                                          <p:stCondLst>
                                            <p:cond delay="999"/>
                                          </p:stCondLst>
                                        </p:cTn>
                                        <p:tgtEl>
                                          <p:spTgt spid="86329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863296"/>
                                        </p:tgtEl>
                                      </p:cBhvr>
                                    </p:animEffect>
                                    <p:set>
                                      <p:cBhvr>
                                        <p:cTn id="68" dur="1" fill="hold">
                                          <p:stCondLst>
                                            <p:cond delay="999"/>
                                          </p:stCondLst>
                                        </p:cTn>
                                        <p:tgtEl>
                                          <p:spTgt spid="863296"/>
                                        </p:tgtEl>
                                        <p:attrNameLst>
                                          <p:attrName>style.visibility</p:attrName>
                                        </p:attrNameLst>
                                      </p:cBhvr>
                                      <p:to>
                                        <p:strVal val="hidden"/>
                                      </p:to>
                                    </p:set>
                                  </p:childTnLst>
                                </p:cTn>
                              </p:par>
                              <p:par>
                                <p:cTn id="69" presetID="1" presetClass="emph" presetSubtype="2" fill="hold" nodeType="withEffect">
                                  <p:stCondLst>
                                    <p:cond delay="0"/>
                                  </p:stCondLst>
                                  <p:childTnLst>
                                    <p:animClr clrSpc="rgb" dir="cw">
                                      <p:cBhvr>
                                        <p:cTn id="70" dur="2000" fill="hold"/>
                                        <p:tgtEl>
                                          <p:spTgt spid="863258"/>
                                        </p:tgtEl>
                                        <p:attrNameLst>
                                          <p:attrName>fillcolor</p:attrName>
                                        </p:attrNameLst>
                                      </p:cBhvr>
                                      <p:to>
                                        <a:srgbClr val="969696"/>
                                      </p:to>
                                    </p:animClr>
                                    <p:set>
                                      <p:cBhvr>
                                        <p:cTn id="71" dur="2000" fill="hold"/>
                                        <p:tgtEl>
                                          <p:spTgt spid="863258"/>
                                        </p:tgtEl>
                                        <p:attrNameLst>
                                          <p:attrName>fill.type</p:attrName>
                                        </p:attrNameLst>
                                      </p:cBhvr>
                                      <p:to>
                                        <p:strVal val="solid"/>
                                      </p:to>
                                    </p:set>
                                    <p:set>
                                      <p:cBhvr>
                                        <p:cTn id="72" dur="2000" fill="hold"/>
                                        <p:tgtEl>
                                          <p:spTgt spid="863258"/>
                                        </p:tgtEl>
                                        <p:attrNameLst>
                                          <p:attrName>fill.on</p:attrName>
                                        </p:attrNameLst>
                                      </p:cBhvr>
                                      <p:to>
                                        <p:strVal val="true"/>
                                      </p:to>
                                    </p:set>
                                  </p:childTnLst>
                                </p:cTn>
                              </p:par>
                            </p:childTnLst>
                          </p:cTn>
                        </p:par>
                        <p:par>
                          <p:cTn id="73" fill="hold">
                            <p:stCondLst>
                              <p:cond delay="2500"/>
                            </p:stCondLst>
                            <p:childTnLst>
                              <p:par>
                                <p:cTn id="74" presetID="1" presetClass="emph" presetSubtype="2" fill="hold" nodeType="afterEffect">
                                  <p:stCondLst>
                                    <p:cond delay="0"/>
                                  </p:stCondLst>
                                  <p:childTnLst>
                                    <p:animClr clrSpc="rgb" dir="cw">
                                      <p:cBhvr>
                                        <p:cTn id="75" dur="2000" fill="hold"/>
                                        <p:tgtEl>
                                          <p:spTgt spid="863258"/>
                                        </p:tgtEl>
                                        <p:attrNameLst>
                                          <p:attrName>fillcolor</p:attrName>
                                        </p:attrNameLst>
                                      </p:cBhvr>
                                      <p:to>
                                        <a:schemeClr val="accent1"/>
                                      </p:to>
                                    </p:animClr>
                                    <p:set>
                                      <p:cBhvr>
                                        <p:cTn id="76" dur="2000" fill="hold"/>
                                        <p:tgtEl>
                                          <p:spTgt spid="863258"/>
                                        </p:tgtEl>
                                        <p:attrNameLst>
                                          <p:attrName>fill.type</p:attrName>
                                        </p:attrNameLst>
                                      </p:cBhvr>
                                      <p:to>
                                        <p:strVal val="solid"/>
                                      </p:to>
                                    </p:set>
                                    <p:set>
                                      <p:cBhvr>
                                        <p:cTn id="77" dur="2000" fill="hold"/>
                                        <p:tgtEl>
                                          <p:spTgt spid="863258"/>
                                        </p:tgtEl>
                                        <p:attrNameLst>
                                          <p:attrName>fill.on</p:attrName>
                                        </p:attrNameLst>
                                      </p:cBhvr>
                                      <p:to>
                                        <p:strVal val="true"/>
                                      </p:to>
                                    </p:set>
                                  </p:childTnLst>
                                </p:cTn>
                              </p:par>
                            </p:childTnLst>
                          </p:cTn>
                        </p:par>
                        <p:par>
                          <p:cTn id="78" fill="hold">
                            <p:stCondLst>
                              <p:cond delay="4500"/>
                            </p:stCondLst>
                            <p:childTnLst>
                              <p:par>
                                <p:cTn id="79" presetID="9" presetClass="exit" presetSubtype="0" fill="hold" nodeType="afterEffect">
                                  <p:stCondLst>
                                    <p:cond delay="0"/>
                                  </p:stCondLst>
                                  <p:childTnLst>
                                    <p:animEffect transition="out" filter="dissolv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9" presetClass="exit" presetSubtype="0" fill="hold" grpId="1" nodeType="withEffect">
                                  <p:stCondLst>
                                    <p:cond delay="0"/>
                                  </p:stCondLst>
                                  <p:childTnLst>
                                    <p:animEffect transition="out" filter="dissolve">
                                      <p:cBhvr>
                                        <p:cTn id="83" dur="500"/>
                                        <p:tgtEl>
                                          <p:spTgt spid="863423"/>
                                        </p:tgtEl>
                                      </p:cBhvr>
                                    </p:animEffect>
                                    <p:set>
                                      <p:cBhvr>
                                        <p:cTn id="84" dur="1" fill="hold">
                                          <p:stCondLst>
                                            <p:cond delay="499"/>
                                          </p:stCondLst>
                                        </p:cTn>
                                        <p:tgtEl>
                                          <p:spTgt spid="863423"/>
                                        </p:tgtEl>
                                        <p:attrNameLst>
                                          <p:attrName>style.visibility</p:attrName>
                                        </p:attrNameLst>
                                      </p:cBhvr>
                                      <p:to>
                                        <p:strVal val="hidden"/>
                                      </p:to>
                                    </p:set>
                                  </p:childTnLst>
                                </p:cTn>
                              </p:par>
                            </p:childTnLst>
                          </p:cTn>
                        </p:par>
                        <p:par>
                          <p:cTn id="85" fill="hold">
                            <p:stCondLst>
                              <p:cond delay="5000"/>
                            </p:stCondLst>
                            <p:childTnLst>
                              <p:par>
                                <p:cTn id="86" presetID="22" presetClass="entr" presetSubtype="1" fill="hold" grpId="0" nodeType="afterEffect">
                                  <p:stCondLst>
                                    <p:cond delay="0"/>
                                  </p:stCondLst>
                                  <p:childTnLst>
                                    <p:set>
                                      <p:cBhvr>
                                        <p:cTn id="87" dur="1" fill="hold">
                                          <p:stCondLst>
                                            <p:cond delay="0"/>
                                          </p:stCondLst>
                                        </p:cTn>
                                        <p:tgtEl>
                                          <p:spTgt spid="863318"/>
                                        </p:tgtEl>
                                        <p:attrNameLst>
                                          <p:attrName>style.visibility</p:attrName>
                                        </p:attrNameLst>
                                      </p:cBhvr>
                                      <p:to>
                                        <p:strVal val="visible"/>
                                      </p:to>
                                    </p:set>
                                    <p:animEffect transition="in" filter="wipe(up)">
                                      <p:cBhvr>
                                        <p:cTn id="88" dur="500"/>
                                        <p:tgtEl>
                                          <p:spTgt spid="863318"/>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863319"/>
                                        </p:tgtEl>
                                        <p:attrNameLst>
                                          <p:attrName>style.visibility</p:attrName>
                                        </p:attrNameLst>
                                      </p:cBhvr>
                                      <p:to>
                                        <p:strVal val="visible"/>
                                      </p:to>
                                    </p:set>
                                    <p:animEffect transition="in" filter="dissolve">
                                      <p:cBhvr>
                                        <p:cTn id="91" dur="500"/>
                                        <p:tgtEl>
                                          <p:spTgt spid="86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96" grpId="0" animBg="1"/>
      <p:bldP spid="863296" grpId="1" animBg="1"/>
      <p:bldP spid="863297" grpId="0"/>
      <p:bldP spid="863297" grpId="1"/>
      <p:bldP spid="863298" grpId="0" animBg="1"/>
      <p:bldP spid="863318" grpId="0" animBg="1"/>
      <p:bldP spid="863319" grpId="0"/>
      <p:bldP spid="863423" grpId="0" animBg="1"/>
      <p:bldP spid="86342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561" name="AutoShape 257"/>
          <p:cNvSpPr>
            <a:spLocks noChangeArrowheads="1"/>
          </p:cNvSpPr>
          <p:nvPr/>
        </p:nvSpPr>
        <p:spPr bwMode="auto">
          <a:xfrm>
            <a:off x="2788920" y="3829050"/>
            <a:ext cx="2164080" cy="731520"/>
          </a:xfrm>
          <a:prstGeom prst="wedgeEllipseCallout">
            <a:avLst>
              <a:gd name="adj1" fmla="val 51361"/>
              <a:gd name="adj2" fmla="val 78648"/>
            </a:avLst>
          </a:prstGeom>
          <a:solidFill>
            <a:srgbClr val="E3E3E5"/>
          </a:solidFill>
          <a:ln w="9525">
            <a:solidFill>
              <a:srgbClr val="73737B"/>
            </a:solidFill>
            <a:miter lim="800000"/>
            <a:headEnd/>
            <a:tailEnd/>
          </a:ln>
        </p:spPr>
        <p:txBody>
          <a:bodyPr lIns="117314" tIns="58656" rIns="117314" bIns="58656"/>
          <a:lstStyle/>
          <a:p>
            <a:pPr marL="337895" indent="-337895" defTabSz="1163353" eaLnBrk="0" hangingPunct="0">
              <a:lnSpc>
                <a:spcPct val="95000"/>
              </a:lnSpc>
              <a:spcBef>
                <a:spcPct val="50000"/>
              </a:spcBef>
              <a:buClr>
                <a:schemeClr val="tx2"/>
              </a:buClr>
              <a:buSzPct val="100000"/>
            </a:pPr>
            <a:r>
              <a:rPr lang="en-US" sz="2300" dirty="0">
                <a:solidFill>
                  <a:schemeClr val="bg1"/>
                </a:solidFill>
              </a:rPr>
              <a:t>Release 4.0</a:t>
            </a:r>
          </a:p>
        </p:txBody>
      </p:sp>
      <p:sp>
        <p:nvSpPr>
          <p:cNvPr id="866572" name="AutoShape 268"/>
          <p:cNvSpPr>
            <a:spLocks noChangeArrowheads="1"/>
          </p:cNvSpPr>
          <p:nvPr/>
        </p:nvSpPr>
        <p:spPr bwMode="auto">
          <a:xfrm>
            <a:off x="2788920" y="3829050"/>
            <a:ext cx="2164080" cy="731520"/>
          </a:xfrm>
          <a:prstGeom prst="wedgeEllipseCallout">
            <a:avLst>
              <a:gd name="adj1" fmla="val 51361"/>
              <a:gd name="adj2" fmla="val 78648"/>
            </a:avLst>
          </a:prstGeom>
          <a:solidFill>
            <a:schemeClr val="tx1">
              <a:lumMod val="75000"/>
            </a:schemeClr>
          </a:solidFill>
          <a:ln w="9525">
            <a:noFill/>
            <a:miter lim="800000"/>
            <a:headEnd/>
            <a:tailEnd/>
          </a:ln>
        </p:spPr>
        <p:txBody>
          <a:bodyPr wrap="none" lIns="104316" tIns="52156" rIns="104316" bIns="52156" anchor="ctr"/>
          <a:lstStyle/>
          <a:p>
            <a:pPr marL="337895" indent="-337895" defTabSz="1163353" eaLnBrk="0" hangingPunct="0">
              <a:lnSpc>
                <a:spcPct val="95000"/>
              </a:lnSpc>
              <a:spcBef>
                <a:spcPct val="50000"/>
              </a:spcBef>
              <a:buClr>
                <a:schemeClr val="tx2"/>
              </a:buClr>
              <a:buSzPct val="100000"/>
            </a:pPr>
            <a:r>
              <a:rPr lang="en-US" sz="2300" dirty="0">
                <a:solidFill>
                  <a:schemeClr val="bg1"/>
                </a:solidFill>
              </a:rPr>
              <a:t>Release</a:t>
            </a:r>
            <a:br>
              <a:rPr lang="en-US" sz="2300" dirty="0">
                <a:solidFill>
                  <a:schemeClr val="bg1"/>
                </a:solidFill>
              </a:rPr>
            </a:br>
            <a:r>
              <a:rPr lang="en-US" sz="2300" dirty="0">
                <a:solidFill>
                  <a:schemeClr val="bg1"/>
                </a:solidFill>
              </a:rPr>
              <a:t>4.1</a:t>
            </a:r>
          </a:p>
        </p:txBody>
      </p:sp>
      <p:sp>
        <p:nvSpPr>
          <p:cNvPr id="123908" name="Freeform 253"/>
          <p:cNvSpPr>
            <a:spLocks/>
          </p:cNvSpPr>
          <p:nvPr/>
        </p:nvSpPr>
        <p:spPr bwMode="auto">
          <a:xfrm>
            <a:off x="1071881" y="5749290"/>
            <a:ext cx="4904741" cy="2036446"/>
          </a:xfrm>
          <a:custGeom>
            <a:avLst/>
            <a:gdLst>
              <a:gd name="T0" fmla="*/ 2147483647 w 1931"/>
              <a:gd name="T1" fmla="*/ 0 h 1069"/>
              <a:gd name="T2" fmla="*/ 0 w 1931"/>
              <a:gd name="T3" fmla="*/ 2147483647 h 1069"/>
              <a:gd name="T4" fmla="*/ 2147483647 w 1931"/>
              <a:gd name="T5" fmla="*/ 2147483647 h 1069"/>
              <a:gd name="T6" fmla="*/ 2147483647 w 1931"/>
              <a:gd name="T7" fmla="*/ 2147483647 h 1069"/>
              <a:gd name="T8" fmla="*/ 0 60000 65536"/>
              <a:gd name="T9" fmla="*/ 0 60000 65536"/>
              <a:gd name="T10" fmla="*/ 0 60000 65536"/>
              <a:gd name="T11" fmla="*/ 0 60000 65536"/>
              <a:gd name="T12" fmla="*/ 0 w 1931"/>
              <a:gd name="T13" fmla="*/ 0 h 1069"/>
              <a:gd name="T14" fmla="*/ 1931 w 1931"/>
              <a:gd name="T15" fmla="*/ 1069 h 1069"/>
            </a:gdLst>
            <a:ahLst/>
            <a:cxnLst>
              <a:cxn ang="T8">
                <a:pos x="T0" y="T1"/>
              </a:cxn>
              <a:cxn ang="T9">
                <a:pos x="T2" y="T3"/>
              </a:cxn>
              <a:cxn ang="T10">
                <a:pos x="T4" y="T5"/>
              </a:cxn>
              <a:cxn ang="T11">
                <a:pos x="T6" y="T7"/>
              </a:cxn>
            </a:cxnLst>
            <a:rect l="T12" t="T13" r="T14" b="T15"/>
            <a:pathLst>
              <a:path w="1931" h="1069">
                <a:moveTo>
                  <a:pt x="1642" y="0"/>
                </a:moveTo>
                <a:lnTo>
                  <a:pt x="0" y="98"/>
                </a:lnTo>
                <a:lnTo>
                  <a:pt x="714" y="1069"/>
                </a:lnTo>
                <a:lnTo>
                  <a:pt x="1931" y="279"/>
                </a:lnTo>
              </a:path>
            </a:pathLst>
          </a:custGeom>
          <a:solidFill>
            <a:srgbClr val="C0C0C0"/>
          </a:solidFill>
          <a:ln w="9525">
            <a:noFill/>
            <a:round/>
            <a:headEnd/>
            <a:tailEnd/>
          </a:ln>
        </p:spPr>
        <p:txBody>
          <a:bodyPr lIns="130622" tIns="65311" rIns="130622" bIns="65311"/>
          <a:lstStyle/>
          <a:p>
            <a:pPr algn="ctr" eaLnBrk="0" hangingPunct="0">
              <a:lnSpc>
                <a:spcPct val="90000"/>
              </a:lnSpc>
            </a:pPr>
            <a:endParaRPr lang="en-US"/>
          </a:p>
        </p:txBody>
      </p:sp>
      <p:sp>
        <p:nvSpPr>
          <p:cNvPr id="123909" name="Line 13"/>
          <p:cNvSpPr>
            <a:spLocks noChangeShapeType="1"/>
          </p:cNvSpPr>
          <p:nvPr/>
        </p:nvSpPr>
        <p:spPr bwMode="auto">
          <a:xfrm>
            <a:off x="1584960" y="5017770"/>
            <a:ext cx="11216640" cy="0"/>
          </a:xfrm>
          <a:prstGeom prst="line">
            <a:avLst/>
          </a:prstGeom>
          <a:noFill/>
          <a:ln w="28575">
            <a:solidFill>
              <a:schemeClr val="tx1"/>
            </a:solidFill>
            <a:round/>
            <a:headEnd/>
            <a:tailEnd/>
          </a:ln>
        </p:spPr>
        <p:txBody>
          <a:bodyPr lIns="130622" tIns="65311" rIns="130622" bIns="65311"/>
          <a:lstStyle/>
          <a:p>
            <a:endParaRPr lang="en-US"/>
          </a:p>
        </p:txBody>
      </p:sp>
      <p:sp>
        <p:nvSpPr>
          <p:cNvPr id="123910" name="Rectangle 14"/>
          <p:cNvSpPr>
            <a:spLocks noGrp="1" noChangeArrowheads="1"/>
          </p:cNvSpPr>
          <p:nvPr>
            <p:ph type="title"/>
          </p:nvPr>
        </p:nvSpPr>
        <p:spPr>
          <a:xfrm>
            <a:off x="367522" y="-124692"/>
            <a:ext cx="13742178" cy="1067298"/>
          </a:xfrm>
        </p:spPr>
        <p:txBody>
          <a:bodyPr/>
          <a:lstStyle/>
          <a:p>
            <a:pPr eaLnBrk="1" hangingPunct="1"/>
            <a:r>
              <a:rPr lang="en-US" b="0" dirty="0" smtClean="0">
                <a:ea typeface="ＭＳ Ｐゴシック" pitchFamily="34" charset="-128"/>
              </a:rPr>
              <a:t>In-Service Software Upgrade</a:t>
            </a:r>
          </a:p>
        </p:txBody>
      </p:sp>
      <p:sp>
        <p:nvSpPr>
          <p:cNvPr id="123911" name="AutoShape 15"/>
          <p:cNvSpPr>
            <a:spLocks noChangeArrowheads="1"/>
          </p:cNvSpPr>
          <p:nvPr/>
        </p:nvSpPr>
        <p:spPr bwMode="auto">
          <a:xfrm rot="16200000" flipV="1">
            <a:off x="6098541" y="4011930"/>
            <a:ext cx="2011680" cy="4023360"/>
          </a:xfrm>
          <a:prstGeom prst="cube">
            <a:avLst>
              <a:gd name="adj" fmla="val 27981"/>
            </a:avLst>
          </a:prstGeom>
          <a:solidFill>
            <a:srgbClr val="959594"/>
          </a:solidFill>
          <a:ln w="9525">
            <a:solidFill>
              <a:srgbClr val="73737B"/>
            </a:solidFill>
            <a:miter lim="800000"/>
            <a:headEnd/>
            <a:tailEnd/>
          </a:ln>
        </p:spPr>
        <p:txBody>
          <a:bodyPr wrap="none" lIns="104316" tIns="52157" rIns="104316" bIns="52157" anchor="ctr"/>
          <a:lstStyle/>
          <a:p>
            <a:pPr algn="ctr" eaLnBrk="0" hangingPunct="0">
              <a:lnSpc>
                <a:spcPct val="90000"/>
              </a:lnSpc>
            </a:pPr>
            <a:endParaRPr lang="en-US"/>
          </a:p>
        </p:txBody>
      </p:sp>
      <p:sp>
        <p:nvSpPr>
          <p:cNvPr id="866320" name="AutoShape 16"/>
          <p:cNvSpPr>
            <a:spLocks noChangeArrowheads="1"/>
          </p:cNvSpPr>
          <p:nvPr/>
        </p:nvSpPr>
        <p:spPr bwMode="auto">
          <a:xfrm rot="16200000" flipV="1">
            <a:off x="5765800" y="4070351"/>
            <a:ext cx="845820" cy="2192019"/>
          </a:xfrm>
          <a:prstGeom prst="cube">
            <a:avLst>
              <a:gd name="adj" fmla="val 63657"/>
            </a:avLst>
          </a:prstGeom>
          <a:solidFill>
            <a:srgbClr val="4B87C3"/>
          </a:solidFill>
          <a:ln w="3175">
            <a:solidFill>
              <a:srgbClr val="CCCCCC"/>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4300" b="1" dirty="0">
              <a:solidFill>
                <a:schemeClr val="folHlink"/>
              </a:solidFill>
            </a:endParaRPr>
          </a:p>
        </p:txBody>
      </p:sp>
      <p:sp>
        <p:nvSpPr>
          <p:cNvPr id="866321" name="Text Box 17"/>
          <p:cNvSpPr txBox="1">
            <a:spLocks noChangeArrowheads="1"/>
          </p:cNvSpPr>
          <p:nvPr/>
        </p:nvSpPr>
        <p:spPr bwMode="auto">
          <a:xfrm rot="10800000" flipV="1">
            <a:off x="4940301" y="5270768"/>
            <a:ext cx="1795779" cy="320776"/>
          </a:xfrm>
          <a:prstGeom prst="rect">
            <a:avLst/>
          </a:prstGeom>
          <a:noFill/>
          <a:ln w="9525">
            <a:noFill/>
            <a:miter lim="800000"/>
            <a:headEnd/>
            <a:tailEnd/>
          </a:ln>
        </p:spPr>
        <p:txBody>
          <a:bodyPr lIns="104316" tIns="52157" rIns="104316" bIns="52157">
            <a:spAutoFit/>
          </a:bodyPr>
          <a:lstStyle/>
          <a:p>
            <a:pPr algn="ctr" eaLnBrk="0" hangingPunct="0"/>
            <a:r>
              <a:rPr lang="en-US" sz="1400" b="1" dirty="0">
                <a:solidFill>
                  <a:schemeClr val="bg1"/>
                </a:solidFill>
              </a:rPr>
              <a:t>Linux Kernel</a:t>
            </a:r>
          </a:p>
        </p:txBody>
      </p:sp>
      <p:sp>
        <p:nvSpPr>
          <p:cNvPr id="866322" name="AutoShape 18"/>
          <p:cNvSpPr>
            <a:spLocks noChangeArrowheads="1"/>
          </p:cNvSpPr>
          <p:nvPr/>
        </p:nvSpPr>
        <p:spPr bwMode="auto">
          <a:xfrm rot="16200000" flipV="1">
            <a:off x="5765800" y="3756026"/>
            <a:ext cx="845820" cy="2192019"/>
          </a:xfrm>
          <a:prstGeom prst="cube">
            <a:avLst>
              <a:gd name="adj" fmla="val 63657"/>
            </a:avLst>
          </a:prstGeom>
          <a:solidFill>
            <a:srgbClr val="0080FF"/>
          </a:solidFill>
          <a:ln w="3175">
            <a:solidFill>
              <a:srgbClr val="CCCCCC"/>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4300" b="1" dirty="0">
              <a:solidFill>
                <a:schemeClr val="folHlink"/>
              </a:solidFill>
            </a:endParaRPr>
          </a:p>
        </p:txBody>
      </p:sp>
      <p:sp>
        <p:nvSpPr>
          <p:cNvPr id="866323" name="AutoShape 19"/>
          <p:cNvSpPr>
            <a:spLocks noChangeArrowheads="1"/>
          </p:cNvSpPr>
          <p:nvPr/>
        </p:nvSpPr>
        <p:spPr bwMode="auto">
          <a:xfrm>
            <a:off x="5092701" y="3444240"/>
            <a:ext cx="1097280" cy="156972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324" name="AutoShape 20"/>
          <p:cNvSpPr>
            <a:spLocks noChangeArrowheads="1"/>
          </p:cNvSpPr>
          <p:nvPr/>
        </p:nvSpPr>
        <p:spPr bwMode="auto">
          <a:xfrm>
            <a:off x="5458461" y="3444240"/>
            <a:ext cx="1097280" cy="156972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325" name="AutoShape 21"/>
          <p:cNvSpPr>
            <a:spLocks noChangeArrowheads="1"/>
          </p:cNvSpPr>
          <p:nvPr/>
        </p:nvSpPr>
        <p:spPr bwMode="auto">
          <a:xfrm>
            <a:off x="5824221" y="3444240"/>
            <a:ext cx="1097280" cy="156972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326" name="AutoShape 22"/>
          <p:cNvSpPr>
            <a:spLocks noChangeArrowheads="1"/>
          </p:cNvSpPr>
          <p:nvPr/>
        </p:nvSpPr>
        <p:spPr bwMode="auto">
          <a:xfrm>
            <a:off x="6189981" y="3444240"/>
            <a:ext cx="1097280" cy="156972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123919" name="Freeform 29"/>
          <p:cNvSpPr>
            <a:spLocks/>
          </p:cNvSpPr>
          <p:nvPr/>
        </p:nvSpPr>
        <p:spPr bwMode="auto">
          <a:xfrm>
            <a:off x="5283201" y="4339590"/>
            <a:ext cx="1000760" cy="436246"/>
          </a:xfrm>
          <a:custGeom>
            <a:avLst/>
            <a:gdLst>
              <a:gd name="T0" fmla="*/ 2147483647 w 394"/>
              <a:gd name="T1" fmla="*/ 0 h 336"/>
              <a:gd name="T2" fmla="*/ 2147483647 w 394"/>
              <a:gd name="T3" fmla="*/ 2147483647 h 336"/>
              <a:gd name="T4" fmla="*/ 0 w 394"/>
              <a:gd name="T5" fmla="*/ 2147483647 h 336"/>
              <a:gd name="T6" fmla="*/ 0 w 394"/>
              <a:gd name="T7" fmla="*/ 2147483647 h 336"/>
              <a:gd name="T8" fmla="*/ 2147483647 w 394"/>
              <a:gd name="T9" fmla="*/ 2147483647 h 336"/>
              <a:gd name="T10" fmla="*/ 2147483647 w 394"/>
              <a:gd name="T11" fmla="*/ 2147483647 h 336"/>
              <a:gd name="T12" fmla="*/ 2147483647 w 394"/>
              <a:gd name="T13" fmla="*/ 2147483647 h 336"/>
              <a:gd name="T14" fmla="*/ 2147483647 w 394"/>
              <a:gd name="T15" fmla="*/ 0 h 336"/>
              <a:gd name="T16" fmla="*/ 0 60000 65536"/>
              <a:gd name="T17" fmla="*/ 0 60000 65536"/>
              <a:gd name="T18" fmla="*/ 0 60000 65536"/>
              <a:gd name="T19" fmla="*/ 0 60000 65536"/>
              <a:gd name="T20" fmla="*/ 0 60000 65536"/>
              <a:gd name="T21" fmla="*/ 0 60000 65536"/>
              <a:gd name="T22" fmla="*/ 0 60000 65536"/>
              <a:gd name="T23" fmla="*/ 0 60000 65536"/>
              <a:gd name="T24" fmla="*/ 0 w 394"/>
              <a:gd name="T25" fmla="*/ 0 h 336"/>
              <a:gd name="T26" fmla="*/ 394 w 39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4" h="336">
                <a:moveTo>
                  <a:pt x="316" y="0"/>
                </a:moveTo>
                <a:lnTo>
                  <a:pt x="40" y="235"/>
                </a:lnTo>
                <a:lnTo>
                  <a:pt x="0" y="201"/>
                </a:lnTo>
                <a:lnTo>
                  <a:pt x="0" y="336"/>
                </a:lnTo>
                <a:lnTo>
                  <a:pt x="158" y="336"/>
                </a:lnTo>
                <a:lnTo>
                  <a:pt x="119" y="302"/>
                </a:lnTo>
                <a:lnTo>
                  <a:pt x="394" y="67"/>
                </a:lnTo>
                <a:lnTo>
                  <a:pt x="316" y="0"/>
                </a:lnTo>
                <a:close/>
              </a:path>
            </a:pathLst>
          </a:custGeom>
          <a:noFill/>
          <a:ln w="9525">
            <a:noFill/>
            <a:round/>
            <a:headEnd/>
            <a:tailEnd/>
          </a:ln>
        </p:spPr>
        <p:txBody>
          <a:bodyPr lIns="130622" tIns="65311" rIns="130622" bIns="65311"/>
          <a:lstStyle/>
          <a:p>
            <a:pPr algn="ctr" eaLnBrk="0" hangingPunct="0">
              <a:lnSpc>
                <a:spcPct val="90000"/>
              </a:lnSpc>
            </a:pPr>
            <a:endParaRPr lang="en-US"/>
          </a:p>
        </p:txBody>
      </p:sp>
      <p:sp>
        <p:nvSpPr>
          <p:cNvPr id="866334" name="Text Box 30"/>
          <p:cNvSpPr txBox="1">
            <a:spLocks noChangeArrowheads="1"/>
          </p:cNvSpPr>
          <p:nvPr/>
        </p:nvSpPr>
        <p:spPr bwMode="auto">
          <a:xfrm rot="-5400000">
            <a:off x="4913089" y="4391610"/>
            <a:ext cx="699586"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err="1">
                <a:solidFill>
                  <a:schemeClr val="bg1"/>
                </a:solidFill>
              </a:rPr>
              <a:t>OSPF</a:t>
            </a:r>
            <a:endParaRPr lang="en-US" sz="1400" b="1" dirty="0">
              <a:solidFill>
                <a:schemeClr val="bg1"/>
              </a:solidFill>
            </a:endParaRPr>
          </a:p>
        </p:txBody>
      </p:sp>
      <p:sp>
        <p:nvSpPr>
          <p:cNvPr id="866335" name="Text Box 31"/>
          <p:cNvSpPr txBox="1">
            <a:spLocks noChangeArrowheads="1"/>
          </p:cNvSpPr>
          <p:nvPr/>
        </p:nvSpPr>
        <p:spPr bwMode="auto">
          <a:xfrm rot="-5400000">
            <a:off x="5336161" y="4389705"/>
            <a:ext cx="600200"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err="1">
                <a:solidFill>
                  <a:schemeClr val="bg1"/>
                </a:solidFill>
              </a:rPr>
              <a:t>BGP</a:t>
            </a:r>
            <a:endParaRPr lang="en-US" sz="1400" b="1" dirty="0">
              <a:solidFill>
                <a:schemeClr val="bg1"/>
              </a:solidFill>
            </a:endParaRPr>
          </a:p>
        </p:txBody>
      </p:sp>
      <p:sp>
        <p:nvSpPr>
          <p:cNvPr id="866336" name="Text Box 32"/>
          <p:cNvSpPr txBox="1">
            <a:spLocks noChangeArrowheads="1"/>
          </p:cNvSpPr>
          <p:nvPr/>
        </p:nvSpPr>
        <p:spPr bwMode="auto">
          <a:xfrm rot="-5400000">
            <a:off x="5737187" y="4390658"/>
            <a:ext cx="529668"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a:solidFill>
                  <a:schemeClr val="bg1"/>
                </a:solidFill>
              </a:rPr>
              <a:t>PIM</a:t>
            </a:r>
          </a:p>
        </p:txBody>
      </p:sp>
      <p:sp>
        <p:nvSpPr>
          <p:cNvPr id="866337" name="Text Box 33"/>
          <p:cNvSpPr txBox="1">
            <a:spLocks noChangeArrowheads="1"/>
          </p:cNvSpPr>
          <p:nvPr/>
        </p:nvSpPr>
        <p:spPr bwMode="auto">
          <a:xfrm rot="-5400000">
            <a:off x="6108558" y="4380180"/>
            <a:ext cx="518446"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a:solidFill>
                  <a:schemeClr val="bg1"/>
                </a:solidFill>
              </a:rPr>
              <a:t>etc.</a:t>
            </a:r>
          </a:p>
        </p:txBody>
      </p:sp>
      <p:sp>
        <p:nvSpPr>
          <p:cNvPr id="866343" name="Text Box 39"/>
          <p:cNvSpPr txBox="1">
            <a:spLocks noChangeArrowheads="1"/>
          </p:cNvSpPr>
          <p:nvPr/>
        </p:nvSpPr>
        <p:spPr bwMode="auto">
          <a:xfrm rot="10800000" flipV="1">
            <a:off x="5064761" y="4956443"/>
            <a:ext cx="1478280" cy="320776"/>
          </a:xfrm>
          <a:prstGeom prst="rect">
            <a:avLst/>
          </a:prstGeom>
          <a:noFill/>
          <a:ln w="9525">
            <a:noFill/>
            <a:miter lim="800000"/>
            <a:headEnd/>
            <a:tailEnd/>
          </a:ln>
        </p:spPr>
        <p:txBody>
          <a:bodyPr lIns="104316" tIns="52157" rIns="104316" bIns="52157">
            <a:spAutoFit/>
          </a:bodyPr>
          <a:lstStyle/>
          <a:p>
            <a:pPr algn="ctr" eaLnBrk="0" hangingPunct="0"/>
            <a:r>
              <a:rPr lang="en-US" sz="1400" b="1" dirty="0">
                <a:solidFill>
                  <a:schemeClr val="bg1"/>
                </a:solidFill>
              </a:rPr>
              <a:t>HA Manager</a:t>
            </a:r>
          </a:p>
        </p:txBody>
      </p:sp>
      <p:grpSp>
        <p:nvGrpSpPr>
          <p:cNvPr id="2" name="Group 40"/>
          <p:cNvGrpSpPr>
            <a:grpSpLocks/>
          </p:cNvGrpSpPr>
          <p:nvPr/>
        </p:nvGrpSpPr>
        <p:grpSpPr bwMode="auto">
          <a:xfrm>
            <a:off x="-1102360" y="5213986"/>
            <a:ext cx="365760" cy="89534"/>
            <a:chOff x="432" y="2592"/>
            <a:chExt cx="192" cy="48"/>
          </a:xfrm>
        </p:grpSpPr>
        <p:sp>
          <p:nvSpPr>
            <p:cNvPr id="124035" name="Rectangle 41"/>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4036" name="Rectangle 42"/>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grpSp>
        <p:nvGrpSpPr>
          <p:cNvPr id="3" name="Group 43"/>
          <p:cNvGrpSpPr>
            <a:grpSpLocks/>
          </p:cNvGrpSpPr>
          <p:nvPr/>
        </p:nvGrpSpPr>
        <p:grpSpPr bwMode="auto">
          <a:xfrm>
            <a:off x="-1102360" y="5031106"/>
            <a:ext cx="365760" cy="89534"/>
            <a:chOff x="432" y="2592"/>
            <a:chExt cx="192" cy="48"/>
          </a:xfrm>
        </p:grpSpPr>
        <p:sp>
          <p:nvSpPr>
            <p:cNvPr id="124033" name="Rectangle 44"/>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4034" name="Rectangle 45"/>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grpSp>
        <p:nvGrpSpPr>
          <p:cNvPr id="4" name="Group 46"/>
          <p:cNvGrpSpPr>
            <a:grpSpLocks/>
          </p:cNvGrpSpPr>
          <p:nvPr/>
        </p:nvGrpSpPr>
        <p:grpSpPr bwMode="auto">
          <a:xfrm>
            <a:off x="-1102360" y="4848226"/>
            <a:ext cx="365760" cy="89534"/>
            <a:chOff x="432" y="2592"/>
            <a:chExt cx="192" cy="48"/>
          </a:xfrm>
        </p:grpSpPr>
        <p:sp>
          <p:nvSpPr>
            <p:cNvPr id="124031" name="Rectangle 47"/>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4032" name="Rectangle 48"/>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grpSp>
        <p:nvGrpSpPr>
          <p:cNvPr id="5" name="Group 49"/>
          <p:cNvGrpSpPr>
            <a:grpSpLocks/>
          </p:cNvGrpSpPr>
          <p:nvPr/>
        </p:nvGrpSpPr>
        <p:grpSpPr bwMode="auto">
          <a:xfrm>
            <a:off x="-1102360" y="4665346"/>
            <a:ext cx="365760" cy="89534"/>
            <a:chOff x="432" y="2592"/>
            <a:chExt cx="192" cy="48"/>
          </a:xfrm>
        </p:grpSpPr>
        <p:sp>
          <p:nvSpPr>
            <p:cNvPr id="124029" name="Rectangle 50"/>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4030" name="Rectangle 51"/>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grpSp>
        <p:nvGrpSpPr>
          <p:cNvPr id="6" name="Group 52"/>
          <p:cNvGrpSpPr>
            <a:grpSpLocks/>
          </p:cNvGrpSpPr>
          <p:nvPr/>
        </p:nvGrpSpPr>
        <p:grpSpPr bwMode="auto">
          <a:xfrm>
            <a:off x="-1102360" y="5396866"/>
            <a:ext cx="365760" cy="89534"/>
            <a:chOff x="432" y="2592"/>
            <a:chExt cx="192" cy="48"/>
          </a:xfrm>
        </p:grpSpPr>
        <p:sp>
          <p:nvSpPr>
            <p:cNvPr id="124027" name="Rectangle 53"/>
            <p:cNvSpPr>
              <a:spLocks noChangeArrowheads="1"/>
            </p:cNvSpPr>
            <p:nvPr/>
          </p:nvSpPr>
          <p:spPr bwMode="auto">
            <a:xfrm>
              <a:off x="432" y="2592"/>
              <a:ext cx="144"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sp>
          <p:nvSpPr>
            <p:cNvPr id="124028" name="Rectangle 54"/>
            <p:cNvSpPr>
              <a:spLocks noChangeArrowheads="1"/>
            </p:cNvSpPr>
            <p:nvPr/>
          </p:nvSpPr>
          <p:spPr bwMode="auto">
            <a:xfrm>
              <a:off x="576" y="2592"/>
              <a:ext cx="48" cy="48"/>
            </a:xfrm>
            <a:prstGeom prst="rect">
              <a:avLst/>
            </a:prstGeom>
            <a:solidFill>
              <a:srgbClr val="008000"/>
            </a:solidFill>
            <a:ln w="9525">
              <a:solidFill>
                <a:srgbClr val="CCCCCC"/>
              </a:solidFill>
              <a:miter lim="800000"/>
              <a:headEnd/>
              <a:tailEnd/>
            </a:ln>
          </p:spPr>
          <p:txBody>
            <a:bodyPr wrap="none" lIns="82124" tIns="41061" rIns="82124" bIns="41061" anchor="ctr"/>
            <a:lstStyle/>
            <a:p>
              <a:pPr algn="ctr" eaLnBrk="0" hangingPunct="0">
                <a:lnSpc>
                  <a:spcPct val="90000"/>
                </a:lnSpc>
              </a:pPr>
              <a:endParaRPr lang="en-US"/>
            </a:p>
          </p:txBody>
        </p:sp>
      </p:grpSp>
      <p:sp>
        <p:nvSpPr>
          <p:cNvPr id="123930" name="Line 78"/>
          <p:cNvSpPr>
            <a:spLocks noChangeShapeType="1"/>
          </p:cNvSpPr>
          <p:nvPr/>
        </p:nvSpPr>
        <p:spPr bwMode="auto">
          <a:xfrm>
            <a:off x="5458461" y="558927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3931" name="Line 79"/>
          <p:cNvSpPr>
            <a:spLocks noChangeShapeType="1"/>
          </p:cNvSpPr>
          <p:nvPr/>
        </p:nvSpPr>
        <p:spPr bwMode="auto">
          <a:xfrm>
            <a:off x="5824221" y="558927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3932" name="Line 80"/>
          <p:cNvSpPr>
            <a:spLocks noChangeShapeType="1"/>
          </p:cNvSpPr>
          <p:nvPr/>
        </p:nvSpPr>
        <p:spPr bwMode="auto">
          <a:xfrm>
            <a:off x="6167120" y="558927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3933" name="Line 81"/>
          <p:cNvSpPr>
            <a:spLocks noChangeShapeType="1"/>
          </p:cNvSpPr>
          <p:nvPr/>
        </p:nvSpPr>
        <p:spPr bwMode="auto">
          <a:xfrm>
            <a:off x="6548120" y="558927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3934" name="Line 82"/>
          <p:cNvSpPr>
            <a:spLocks noChangeShapeType="1"/>
          </p:cNvSpPr>
          <p:nvPr/>
        </p:nvSpPr>
        <p:spPr bwMode="auto">
          <a:xfrm>
            <a:off x="6916421" y="558927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3935" name="Line 83"/>
          <p:cNvSpPr>
            <a:spLocks noChangeShapeType="1"/>
          </p:cNvSpPr>
          <p:nvPr/>
        </p:nvSpPr>
        <p:spPr bwMode="auto">
          <a:xfrm>
            <a:off x="7284720" y="558927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3936" name="Line 84"/>
          <p:cNvSpPr>
            <a:spLocks noChangeShapeType="1"/>
          </p:cNvSpPr>
          <p:nvPr/>
        </p:nvSpPr>
        <p:spPr bwMode="auto">
          <a:xfrm>
            <a:off x="7653021" y="558927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3937" name="Line 85"/>
          <p:cNvSpPr>
            <a:spLocks noChangeShapeType="1"/>
          </p:cNvSpPr>
          <p:nvPr/>
        </p:nvSpPr>
        <p:spPr bwMode="auto">
          <a:xfrm>
            <a:off x="8021320" y="558927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3938" name="Line 86"/>
          <p:cNvSpPr>
            <a:spLocks noChangeShapeType="1"/>
          </p:cNvSpPr>
          <p:nvPr/>
        </p:nvSpPr>
        <p:spPr bwMode="auto">
          <a:xfrm>
            <a:off x="6718301" y="5589270"/>
            <a:ext cx="0" cy="1440180"/>
          </a:xfrm>
          <a:prstGeom prst="line">
            <a:avLst/>
          </a:prstGeom>
          <a:noFill/>
          <a:ln w="9525">
            <a:solidFill>
              <a:srgbClr val="73737B"/>
            </a:solidFill>
            <a:round/>
            <a:headEnd/>
            <a:tailEnd/>
          </a:ln>
        </p:spPr>
        <p:txBody>
          <a:bodyPr lIns="117314" tIns="58656" rIns="117314" bIns="58656"/>
          <a:lstStyle/>
          <a:p>
            <a:endParaRPr lang="en-US"/>
          </a:p>
        </p:txBody>
      </p:sp>
      <p:sp>
        <p:nvSpPr>
          <p:cNvPr id="123939" name="Text Box 87"/>
          <p:cNvSpPr txBox="1">
            <a:spLocks noChangeArrowheads="1"/>
          </p:cNvSpPr>
          <p:nvPr/>
        </p:nvSpPr>
        <p:spPr bwMode="auto">
          <a:xfrm rot="10800000" flipV="1">
            <a:off x="5949655" y="5720348"/>
            <a:ext cx="1534750"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err="1">
                <a:solidFill>
                  <a:schemeClr val="bg1"/>
                </a:solidFill>
              </a:rPr>
              <a:t>N7K</a:t>
            </a:r>
            <a:r>
              <a:rPr lang="en-US" sz="1400" b="1" dirty="0">
                <a:solidFill>
                  <a:schemeClr val="bg1"/>
                </a:solidFill>
              </a:rPr>
              <a:t> Data Plane</a:t>
            </a:r>
          </a:p>
        </p:txBody>
      </p:sp>
      <p:pic>
        <p:nvPicPr>
          <p:cNvPr id="123940" name="Picture 88"/>
          <p:cNvPicPr>
            <a:picLocks noChangeArrowheads="1"/>
          </p:cNvPicPr>
          <p:nvPr/>
        </p:nvPicPr>
        <p:blipFill>
          <a:blip r:embed="rId3" cstate="print"/>
          <a:srcRect/>
          <a:stretch>
            <a:fillRect/>
          </a:stretch>
        </p:blipFill>
        <p:spPr bwMode="auto">
          <a:xfrm>
            <a:off x="12435840" y="4469130"/>
            <a:ext cx="1107440" cy="1097280"/>
          </a:xfrm>
          <a:prstGeom prst="rect">
            <a:avLst/>
          </a:prstGeom>
          <a:noFill/>
          <a:ln w="12700">
            <a:noFill/>
            <a:miter lim="800000"/>
            <a:headEnd/>
            <a:tailEnd/>
          </a:ln>
        </p:spPr>
      </p:pic>
      <p:pic>
        <p:nvPicPr>
          <p:cNvPr id="123941" name="Picture 89"/>
          <p:cNvPicPr>
            <a:picLocks noChangeArrowheads="1"/>
          </p:cNvPicPr>
          <p:nvPr/>
        </p:nvPicPr>
        <p:blipFill>
          <a:blip r:embed="rId3" cstate="print"/>
          <a:srcRect/>
          <a:stretch>
            <a:fillRect/>
          </a:stretch>
        </p:blipFill>
        <p:spPr bwMode="auto">
          <a:xfrm>
            <a:off x="853440" y="4469130"/>
            <a:ext cx="1107440" cy="1097280"/>
          </a:xfrm>
          <a:prstGeom prst="rect">
            <a:avLst/>
          </a:prstGeom>
          <a:noFill/>
          <a:ln w="12700">
            <a:noFill/>
            <a:miter lim="800000"/>
            <a:headEnd/>
            <a:tailEnd/>
          </a:ln>
        </p:spPr>
      </p:pic>
      <p:sp>
        <p:nvSpPr>
          <p:cNvPr id="866458" name="AutoShape 154"/>
          <p:cNvSpPr>
            <a:spLocks noChangeArrowheads="1"/>
          </p:cNvSpPr>
          <p:nvPr/>
        </p:nvSpPr>
        <p:spPr bwMode="auto">
          <a:xfrm rot="16200000" flipV="1">
            <a:off x="7594600" y="4070351"/>
            <a:ext cx="845820" cy="2192019"/>
          </a:xfrm>
          <a:prstGeom prst="cube">
            <a:avLst>
              <a:gd name="adj" fmla="val 63657"/>
            </a:avLst>
          </a:prstGeom>
          <a:solidFill>
            <a:srgbClr val="4B87C3"/>
          </a:solidFill>
          <a:ln w="3175">
            <a:solidFill>
              <a:srgbClr val="CCCCCC"/>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4300" b="1" dirty="0">
              <a:solidFill>
                <a:schemeClr val="folHlink"/>
              </a:solidFill>
            </a:endParaRPr>
          </a:p>
        </p:txBody>
      </p:sp>
      <p:sp>
        <p:nvSpPr>
          <p:cNvPr id="866459" name="Text Box 155"/>
          <p:cNvSpPr txBox="1">
            <a:spLocks noChangeArrowheads="1"/>
          </p:cNvSpPr>
          <p:nvPr/>
        </p:nvSpPr>
        <p:spPr bwMode="auto">
          <a:xfrm rot="10800000" flipV="1">
            <a:off x="6781801" y="5270768"/>
            <a:ext cx="1795781" cy="320776"/>
          </a:xfrm>
          <a:prstGeom prst="rect">
            <a:avLst/>
          </a:prstGeom>
          <a:noFill/>
          <a:ln w="9525">
            <a:noFill/>
            <a:miter lim="800000"/>
            <a:headEnd/>
            <a:tailEnd/>
          </a:ln>
        </p:spPr>
        <p:txBody>
          <a:bodyPr lIns="104316" tIns="52157" rIns="104316" bIns="52157">
            <a:spAutoFit/>
          </a:bodyPr>
          <a:lstStyle/>
          <a:p>
            <a:pPr algn="ctr" eaLnBrk="0" hangingPunct="0"/>
            <a:r>
              <a:rPr lang="en-US" sz="1400" b="1" dirty="0">
                <a:solidFill>
                  <a:schemeClr val="bg1"/>
                </a:solidFill>
              </a:rPr>
              <a:t>Linux Kernel</a:t>
            </a:r>
          </a:p>
        </p:txBody>
      </p:sp>
      <p:sp>
        <p:nvSpPr>
          <p:cNvPr id="866460" name="AutoShape 156"/>
          <p:cNvSpPr>
            <a:spLocks noChangeArrowheads="1"/>
          </p:cNvSpPr>
          <p:nvPr/>
        </p:nvSpPr>
        <p:spPr bwMode="auto">
          <a:xfrm rot="16200000" flipV="1">
            <a:off x="7594600" y="3756026"/>
            <a:ext cx="845820" cy="2192019"/>
          </a:xfrm>
          <a:prstGeom prst="cube">
            <a:avLst>
              <a:gd name="adj" fmla="val 63657"/>
            </a:avLst>
          </a:prstGeom>
          <a:solidFill>
            <a:srgbClr val="0080FF"/>
          </a:solidFill>
          <a:ln w="3175">
            <a:solidFill>
              <a:srgbClr val="CCCCCC"/>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4300" b="1" dirty="0">
              <a:solidFill>
                <a:schemeClr val="folHlink"/>
              </a:solidFill>
            </a:endParaRPr>
          </a:p>
        </p:txBody>
      </p:sp>
      <p:sp>
        <p:nvSpPr>
          <p:cNvPr id="866470" name="Text Box 166"/>
          <p:cNvSpPr txBox="1">
            <a:spLocks noChangeArrowheads="1"/>
          </p:cNvSpPr>
          <p:nvPr/>
        </p:nvSpPr>
        <p:spPr bwMode="auto">
          <a:xfrm rot="10800000" flipV="1">
            <a:off x="6906262" y="4956443"/>
            <a:ext cx="1478280" cy="320776"/>
          </a:xfrm>
          <a:prstGeom prst="rect">
            <a:avLst/>
          </a:prstGeom>
          <a:noFill/>
          <a:ln w="9525">
            <a:noFill/>
            <a:miter lim="800000"/>
            <a:headEnd/>
            <a:tailEnd/>
          </a:ln>
        </p:spPr>
        <p:txBody>
          <a:bodyPr lIns="104316" tIns="52157" rIns="104316" bIns="52157">
            <a:spAutoFit/>
          </a:bodyPr>
          <a:lstStyle/>
          <a:p>
            <a:pPr algn="ctr" eaLnBrk="0" hangingPunct="0"/>
            <a:r>
              <a:rPr lang="en-US" sz="1400" b="1" dirty="0">
                <a:solidFill>
                  <a:schemeClr val="bg1"/>
                </a:solidFill>
              </a:rPr>
              <a:t>HA Manager</a:t>
            </a:r>
          </a:p>
        </p:txBody>
      </p:sp>
      <p:sp>
        <p:nvSpPr>
          <p:cNvPr id="866471" name="Rectangle 167"/>
          <p:cNvSpPr>
            <a:spLocks noChangeArrowheads="1"/>
          </p:cNvSpPr>
          <p:nvPr/>
        </p:nvSpPr>
        <p:spPr bwMode="auto">
          <a:xfrm>
            <a:off x="5466080" y="3474721"/>
            <a:ext cx="1352609" cy="542420"/>
          </a:xfrm>
          <a:prstGeom prst="rect">
            <a:avLst/>
          </a:prstGeom>
          <a:noFill/>
          <a:ln w="9525">
            <a:noFill/>
            <a:miter lim="800000"/>
            <a:headEnd/>
            <a:tailEnd/>
          </a:ln>
        </p:spPr>
        <p:txBody>
          <a:bodyPr wrap="none" lIns="117314" tIns="58656" rIns="117314" bIns="58656">
            <a:spAutoFit/>
          </a:bodyPr>
          <a:lstStyle/>
          <a:p>
            <a:pPr marL="337895" indent="-337895" defTabSz="1163353" eaLnBrk="0" hangingPunct="0">
              <a:lnSpc>
                <a:spcPct val="95000"/>
              </a:lnSpc>
              <a:spcBef>
                <a:spcPct val="50000"/>
              </a:spcBef>
              <a:buClr>
                <a:schemeClr val="tx2"/>
              </a:buClr>
              <a:buSzPct val="100000"/>
            </a:pPr>
            <a:r>
              <a:rPr lang="en-US" sz="2900" b="1" dirty="0">
                <a:solidFill>
                  <a:schemeClr val="bg1"/>
                </a:solidFill>
              </a:rPr>
              <a:t>Active</a:t>
            </a:r>
          </a:p>
        </p:txBody>
      </p:sp>
      <p:sp>
        <p:nvSpPr>
          <p:cNvPr id="866551" name="AutoShape 247"/>
          <p:cNvSpPr>
            <a:spLocks noChangeArrowheads="1"/>
          </p:cNvSpPr>
          <p:nvPr/>
        </p:nvSpPr>
        <p:spPr bwMode="auto">
          <a:xfrm rot="16200000" flipV="1">
            <a:off x="937578" y="6013768"/>
            <a:ext cx="565784" cy="1465581"/>
          </a:xfrm>
          <a:prstGeom prst="cube">
            <a:avLst>
              <a:gd name="adj" fmla="val 63657"/>
            </a:avLst>
          </a:prstGeom>
          <a:solidFill>
            <a:srgbClr val="4B87C3"/>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552" name="AutoShape 248"/>
          <p:cNvSpPr>
            <a:spLocks noChangeArrowheads="1"/>
          </p:cNvSpPr>
          <p:nvPr/>
        </p:nvSpPr>
        <p:spPr bwMode="auto">
          <a:xfrm rot="16200000" flipV="1">
            <a:off x="937578" y="5804218"/>
            <a:ext cx="565784" cy="1465581"/>
          </a:xfrm>
          <a:prstGeom prst="cube">
            <a:avLst>
              <a:gd name="adj" fmla="val 63657"/>
            </a:avLst>
          </a:prstGeom>
          <a:solidFill>
            <a:srgbClr val="0080FF"/>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553" name="AutoShape 249"/>
          <p:cNvSpPr>
            <a:spLocks noChangeArrowheads="1"/>
          </p:cNvSpPr>
          <p:nvPr/>
        </p:nvSpPr>
        <p:spPr bwMode="auto">
          <a:xfrm>
            <a:off x="487680" y="5867400"/>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554" name="AutoShape 250"/>
          <p:cNvSpPr>
            <a:spLocks noChangeArrowheads="1"/>
          </p:cNvSpPr>
          <p:nvPr/>
        </p:nvSpPr>
        <p:spPr bwMode="auto">
          <a:xfrm>
            <a:off x="731520" y="5867400"/>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555" name="AutoShape 251"/>
          <p:cNvSpPr>
            <a:spLocks noChangeArrowheads="1"/>
          </p:cNvSpPr>
          <p:nvPr/>
        </p:nvSpPr>
        <p:spPr bwMode="auto">
          <a:xfrm>
            <a:off x="977902" y="5867400"/>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556" name="AutoShape 252"/>
          <p:cNvSpPr>
            <a:spLocks noChangeArrowheads="1"/>
          </p:cNvSpPr>
          <p:nvPr/>
        </p:nvSpPr>
        <p:spPr bwMode="auto">
          <a:xfrm>
            <a:off x="1221742" y="5867400"/>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123953" name="Rectangle 254"/>
          <p:cNvSpPr>
            <a:spLocks noChangeArrowheads="1"/>
          </p:cNvSpPr>
          <p:nvPr/>
        </p:nvSpPr>
        <p:spPr bwMode="auto">
          <a:xfrm>
            <a:off x="1" y="7863840"/>
            <a:ext cx="4953000" cy="439674"/>
          </a:xfrm>
          <a:prstGeom prst="rect">
            <a:avLst/>
          </a:prstGeom>
          <a:solidFill>
            <a:srgbClr val="000000"/>
          </a:solidFill>
          <a:ln w="9525">
            <a:noFill/>
            <a:miter lim="800000"/>
            <a:headEnd/>
            <a:tailEnd/>
          </a:ln>
        </p:spPr>
        <p:txBody>
          <a:bodyPr lIns="130622" tIns="65311" rIns="130622" bIns="65311">
            <a:spAutoFit/>
          </a:bodyPr>
          <a:lstStyle/>
          <a:p>
            <a:pPr algn="ctr"/>
            <a:r>
              <a:rPr lang="en-US" sz="2000" b="1" dirty="0">
                <a:solidFill>
                  <a:schemeClr val="accent1"/>
                </a:solidFill>
              </a:rPr>
              <a:t>I/O Module Images</a:t>
            </a:r>
          </a:p>
        </p:txBody>
      </p:sp>
      <p:sp>
        <p:nvSpPr>
          <p:cNvPr id="866560" name="Text Box 256"/>
          <p:cNvSpPr txBox="1">
            <a:spLocks noChangeArrowheads="1"/>
          </p:cNvSpPr>
          <p:nvPr/>
        </p:nvSpPr>
        <p:spPr bwMode="auto">
          <a:xfrm>
            <a:off x="3474720" y="2028826"/>
            <a:ext cx="2701963" cy="439674"/>
          </a:xfrm>
          <a:prstGeom prst="rect">
            <a:avLst/>
          </a:prstGeom>
          <a:noFill/>
          <a:ln w="9525">
            <a:noFill/>
            <a:miter lim="800000"/>
            <a:headEnd/>
            <a:tailEnd/>
          </a:ln>
        </p:spPr>
        <p:txBody>
          <a:bodyPr wrap="none" lIns="130622" tIns="65311" rIns="130622" bIns="65311">
            <a:spAutoFit/>
          </a:bodyPr>
          <a:lstStyle/>
          <a:p>
            <a:r>
              <a:rPr lang="en-US" sz="2000" b="1" dirty="0">
                <a:solidFill>
                  <a:schemeClr val="folHlink"/>
                </a:solidFill>
              </a:rPr>
              <a:t>Upgrade and reboot</a:t>
            </a:r>
          </a:p>
        </p:txBody>
      </p:sp>
      <p:sp>
        <p:nvSpPr>
          <p:cNvPr id="866562" name="AutoShape 258"/>
          <p:cNvSpPr>
            <a:spLocks noChangeArrowheads="1"/>
          </p:cNvSpPr>
          <p:nvPr/>
        </p:nvSpPr>
        <p:spPr bwMode="auto">
          <a:xfrm flipH="1">
            <a:off x="9387841" y="3829050"/>
            <a:ext cx="2179320" cy="731520"/>
          </a:xfrm>
          <a:prstGeom prst="wedgeEllipseCallout">
            <a:avLst>
              <a:gd name="adj1" fmla="val 51361"/>
              <a:gd name="adj2" fmla="val 78648"/>
            </a:avLst>
          </a:prstGeom>
          <a:solidFill>
            <a:srgbClr val="E3E3E5"/>
          </a:solidFill>
          <a:ln w="9525">
            <a:solidFill>
              <a:srgbClr val="73737B"/>
            </a:solidFill>
            <a:miter lim="800000"/>
            <a:headEnd/>
            <a:tailEnd/>
          </a:ln>
        </p:spPr>
        <p:txBody>
          <a:bodyPr lIns="117314" tIns="58656" rIns="117314" bIns="58656"/>
          <a:lstStyle/>
          <a:p>
            <a:pPr marL="337895" indent="-337895" defTabSz="1163353" eaLnBrk="0" hangingPunct="0">
              <a:lnSpc>
                <a:spcPct val="95000"/>
              </a:lnSpc>
              <a:spcBef>
                <a:spcPct val="50000"/>
              </a:spcBef>
              <a:buClr>
                <a:schemeClr val="tx2"/>
              </a:buClr>
              <a:buSzPct val="100000"/>
            </a:pPr>
            <a:r>
              <a:rPr lang="en-US" sz="2300" dirty="0">
                <a:solidFill>
                  <a:schemeClr val="bg1"/>
                </a:solidFill>
              </a:rPr>
              <a:t>Release 4.0</a:t>
            </a:r>
          </a:p>
        </p:txBody>
      </p:sp>
      <p:sp>
        <p:nvSpPr>
          <p:cNvPr id="866563" name="AutoShape 259"/>
          <p:cNvSpPr>
            <a:spLocks noChangeArrowheads="1"/>
          </p:cNvSpPr>
          <p:nvPr/>
        </p:nvSpPr>
        <p:spPr bwMode="auto">
          <a:xfrm flipH="1">
            <a:off x="9387840" y="3823336"/>
            <a:ext cx="2194560" cy="731520"/>
          </a:xfrm>
          <a:prstGeom prst="wedgeEllipseCallout">
            <a:avLst>
              <a:gd name="adj1" fmla="val 51361"/>
              <a:gd name="adj2" fmla="val 80208"/>
            </a:avLst>
          </a:prstGeom>
          <a:solidFill>
            <a:schemeClr val="tx1">
              <a:lumMod val="75000"/>
            </a:schemeClr>
          </a:solidFill>
          <a:ln w="9525">
            <a:noFill/>
            <a:miter lim="800000"/>
            <a:headEnd/>
            <a:tailEnd/>
          </a:ln>
        </p:spPr>
        <p:txBody>
          <a:bodyPr wrap="none" lIns="104316" tIns="52156" rIns="104316" bIns="52156" anchor="ctr"/>
          <a:lstStyle/>
          <a:p>
            <a:pPr marL="337895" indent="-337895" defTabSz="1163353" eaLnBrk="0" hangingPunct="0">
              <a:lnSpc>
                <a:spcPct val="95000"/>
              </a:lnSpc>
              <a:spcBef>
                <a:spcPct val="50000"/>
              </a:spcBef>
              <a:buClr>
                <a:schemeClr val="tx2"/>
              </a:buClr>
              <a:buSzPct val="100000"/>
            </a:pPr>
            <a:r>
              <a:rPr lang="en-US" sz="2300" dirty="0">
                <a:solidFill>
                  <a:schemeClr val="bg1"/>
                </a:solidFill>
              </a:rPr>
              <a:t>Release</a:t>
            </a:r>
            <a:br>
              <a:rPr lang="en-US" sz="2300" dirty="0">
                <a:solidFill>
                  <a:schemeClr val="bg1"/>
                </a:solidFill>
              </a:rPr>
            </a:br>
            <a:r>
              <a:rPr lang="en-US" sz="2300" dirty="0">
                <a:solidFill>
                  <a:schemeClr val="bg1"/>
                </a:solidFill>
              </a:rPr>
              <a:t>4.1</a:t>
            </a:r>
          </a:p>
        </p:txBody>
      </p:sp>
      <p:sp>
        <p:nvSpPr>
          <p:cNvPr id="866461" name="AutoShape 157"/>
          <p:cNvSpPr>
            <a:spLocks noChangeArrowheads="1"/>
          </p:cNvSpPr>
          <p:nvPr/>
        </p:nvSpPr>
        <p:spPr bwMode="auto">
          <a:xfrm>
            <a:off x="6921501" y="3444240"/>
            <a:ext cx="1097280" cy="1569720"/>
          </a:xfrm>
          <a:prstGeom prst="cube">
            <a:avLst>
              <a:gd name="adj" fmla="val 65741"/>
            </a:avLst>
          </a:prstGeom>
          <a:solidFill>
            <a:srgbClr val="CDCDD1"/>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462" name="AutoShape 158"/>
          <p:cNvSpPr>
            <a:spLocks noChangeArrowheads="1"/>
          </p:cNvSpPr>
          <p:nvPr/>
        </p:nvSpPr>
        <p:spPr bwMode="auto">
          <a:xfrm>
            <a:off x="7287261" y="3444240"/>
            <a:ext cx="1097280" cy="1569720"/>
          </a:xfrm>
          <a:prstGeom prst="cube">
            <a:avLst>
              <a:gd name="adj" fmla="val 65741"/>
            </a:avLst>
          </a:prstGeom>
          <a:solidFill>
            <a:srgbClr val="CDCDD1"/>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463" name="AutoShape 159"/>
          <p:cNvSpPr>
            <a:spLocks noChangeArrowheads="1"/>
          </p:cNvSpPr>
          <p:nvPr/>
        </p:nvSpPr>
        <p:spPr bwMode="auto">
          <a:xfrm>
            <a:off x="7653021" y="3444240"/>
            <a:ext cx="1097280" cy="1569720"/>
          </a:xfrm>
          <a:prstGeom prst="cube">
            <a:avLst>
              <a:gd name="adj" fmla="val 65741"/>
            </a:avLst>
          </a:prstGeom>
          <a:solidFill>
            <a:srgbClr val="CDCDD1"/>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464" name="AutoShape 160"/>
          <p:cNvSpPr>
            <a:spLocks noChangeArrowheads="1"/>
          </p:cNvSpPr>
          <p:nvPr/>
        </p:nvSpPr>
        <p:spPr bwMode="auto">
          <a:xfrm>
            <a:off x="8018781" y="3444240"/>
            <a:ext cx="1097280" cy="1569720"/>
          </a:xfrm>
          <a:prstGeom prst="cube">
            <a:avLst>
              <a:gd name="adj" fmla="val 65741"/>
            </a:avLst>
          </a:prstGeom>
          <a:solidFill>
            <a:srgbClr val="CDCDD1"/>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466" name="Text Box 162"/>
          <p:cNvSpPr txBox="1">
            <a:spLocks noChangeArrowheads="1"/>
          </p:cNvSpPr>
          <p:nvPr/>
        </p:nvSpPr>
        <p:spPr bwMode="auto">
          <a:xfrm rot="-5400000">
            <a:off x="6741889" y="4391610"/>
            <a:ext cx="699586"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err="1">
                <a:solidFill>
                  <a:schemeClr val="bg1"/>
                </a:solidFill>
              </a:rPr>
              <a:t>OSPF</a:t>
            </a:r>
            <a:endParaRPr lang="en-US" sz="1400" b="1" dirty="0">
              <a:solidFill>
                <a:schemeClr val="bg1"/>
              </a:solidFill>
            </a:endParaRPr>
          </a:p>
        </p:txBody>
      </p:sp>
      <p:sp>
        <p:nvSpPr>
          <p:cNvPr id="866467" name="Text Box 163"/>
          <p:cNvSpPr txBox="1">
            <a:spLocks noChangeArrowheads="1"/>
          </p:cNvSpPr>
          <p:nvPr/>
        </p:nvSpPr>
        <p:spPr bwMode="auto">
          <a:xfrm rot="-5400000">
            <a:off x="7164961" y="4389705"/>
            <a:ext cx="600200"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err="1">
                <a:solidFill>
                  <a:schemeClr val="bg1"/>
                </a:solidFill>
              </a:rPr>
              <a:t>BGP</a:t>
            </a:r>
            <a:endParaRPr lang="en-US" sz="1400" b="1" dirty="0">
              <a:solidFill>
                <a:schemeClr val="bg1"/>
              </a:solidFill>
            </a:endParaRPr>
          </a:p>
        </p:txBody>
      </p:sp>
      <p:sp>
        <p:nvSpPr>
          <p:cNvPr id="866468" name="Text Box 164"/>
          <p:cNvSpPr txBox="1">
            <a:spLocks noChangeArrowheads="1"/>
          </p:cNvSpPr>
          <p:nvPr/>
        </p:nvSpPr>
        <p:spPr bwMode="auto">
          <a:xfrm rot="-5400000">
            <a:off x="7565987" y="4390658"/>
            <a:ext cx="529668"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a:solidFill>
                  <a:schemeClr val="bg1"/>
                </a:solidFill>
              </a:rPr>
              <a:t>PIM</a:t>
            </a:r>
          </a:p>
        </p:txBody>
      </p:sp>
      <p:sp>
        <p:nvSpPr>
          <p:cNvPr id="866469" name="Text Box 165"/>
          <p:cNvSpPr txBox="1">
            <a:spLocks noChangeArrowheads="1"/>
          </p:cNvSpPr>
          <p:nvPr/>
        </p:nvSpPr>
        <p:spPr bwMode="auto">
          <a:xfrm rot="-5400000">
            <a:off x="7937358" y="4380180"/>
            <a:ext cx="518446" cy="320776"/>
          </a:xfrm>
          <a:prstGeom prst="rect">
            <a:avLst/>
          </a:prstGeom>
          <a:noFill/>
          <a:ln w="9525">
            <a:noFill/>
            <a:miter lim="800000"/>
            <a:headEnd/>
            <a:tailEnd/>
          </a:ln>
        </p:spPr>
        <p:txBody>
          <a:bodyPr wrap="none" lIns="104316" tIns="52157" rIns="104316" bIns="52157">
            <a:spAutoFit/>
          </a:bodyPr>
          <a:lstStyle/>
          <a:p>
            <a:pPr algn="ctr" eaLnBrk="0" hangingPunct="0"/>
            <a:r>
              <a:rPr lang="en-US" sz="1400" b="1" dirty="0">
                <a:solidFill>
                  <a:schemeClr val="bg1"/>
                </a:solidFill>
              </a:rPr>
              <a:t>etc.</a:t>
            </a:r>
          </a:p>
        </p:txBody>
      </p:sp>
      <p:sp>
        <p:nvSpPr>
          <p:cNvPr id="866472" name="Rectangle 168"/>
          <p:cNvSpPr>
            <a:spLocks noChangeArrowheads="1"/>
          </p:cNvSpPr>
          <p:nvPr/>
        </p:nvSpPr>
        <p:spPr bwMode="auto">
          <a:xfrm>
            <a:off x="7277101" y="3474721"/>
            <a:ext cx="1705270" cy="542420"/>
          </a:xfrm>
          <a:prstGeom prst="rect">
            <a:avLst/>
          </a:prstGeom>
          <a:noFill/>
          <a:ln w="9525">
            <a:noFill/>
            <a:miter lim="800000"/>
            <a:headEnd/>
            <a:tailEnd/>
          </a:ln>
        </p:spPr>
        <p:txBody>
          <a:bodyPr wrap="none" lIns="117314" tIns="58656" rIns="117314" bIns="58656">
            <a:spAutoFit/>
          </a:bodyPr>
          <a:lstStyle/>
          <a:p>
            <a:pPr marL="337895" indent="-337895" defTabSz="1163353" eaLnBrk="0" hangingPunct="0">
              <a:lnSpc>
                <a:spcPct val="95000"/>
              </a:lnSpc>
              <a:spcBef>
                <a:spcPct val="50000"/>
              </a:spcBef>
              <a:buClr>
                <a:schemeClr val="tx2"/>
              </a:buClr>
              <a:buSzPct val="100000"/>
            </a:pPr>
            <a:r>
              <a:rPr lang="en-US" sz="2900" b="1" dirty="0">
                <a:solidFill>
                  <a:schemeClr val="bg1"/>
                </a:solidFill>
              </a:rPr>
              <a:t>Standby</a:t>
            </a:r>
          </a:p>
        </p:txBody>
      </p:sp>
      <p:sp>
        <p:nvSpPr>
          <p:cNvPr id="866574" name="AutoShape 270"/>
          <p:cNvSpPr>
            <a:spLocks noChangeArrowheads="1"/>
          </p:cNvSpPr>
          <p:nvPr/>
        </p:nvSpPr>
        <p:spPr bwMode="auto">
          <a:xfrm>
            <a:off x="6461760" y="2087881"/>
            <a:ext cx="1828800" cy="278130"/>
          </a:xfrm>
          <a:prstGeom prst="rightArrow">
            <a:avLst>
              <a:gd name="adj1" fmla="val 56167"/>
              <a:gd name="adj2" fmla="val 78082"/>
            </a:avLst>
          </a:prstGeom>
          <a:solidFill>
            <a:schemeClr val="folHlink"/>
          </a:solidFill>
          <a:ln w="9525">
            <a:solidFill>
              <a:schemeClr val="folHlink"/>
            </a:solidFill>
            <a:miter lim="800000"/>
            <a:headEnd/>
            <a:tailEnd/>
          </a:ln>
        </p:spPr>
        <p:txBody>
          <a:bodyPr vert="eaVert" wrap="none" lIns="117314" tIns="58656" rIns="117314" bIns="58656" anchor="ctr"/>
          <a:lstStyle/>
          <a:p>
            <a:pPr algn="ctr" eaLnBrk="0" hangingPunct="0">
              <a:lnSpc>
                <a:spcPct val="90000"/>
              </a:lnSpc>
            </a:pPr>
            <a:endParaRPr lang="en-US"/>
          </a:p>
        </p:txBody>
      </p:sp>
      <p:sp>
        <p:nvSpPr>
          <p:cNvPr id="866575" name="Text Box 271"/>
          <p:cNvSpPr txBox="1">
            <a:spLocks noChangeArrowheads="1"/>
          </p:cNvSpPr>
          <p:nvPr/>
        </p:nvSpPr>
        <p:spPr bwMode="auto">
          <a:xfrm>
            <a:off x="3083561" y="2366010"/>
            <a:ext cx="3049814" cy="439674"/>
          </a:xfrm>
          <a:prstGeom prst="rect">
            <a:avLst/>
          </a:prstGeom>
          <a:noFill/>
          <a:ln w="9525">
            <a:noFill/>
            <a:miter lim="800000"/>
            <a:headEnd/>
            <a:tailEnd/>
          </a:ln>
        </p:spPr>
        <p:txBody>
          <a:bodyPr wrap="none" lIns="130622" tIns="65311" rIns="130622" bIns="65311">
            <a:spAutoFit/>
          </a:bodyPr>
          <a:lstStyle/>
          <a:p>
            <a:r>
              <a:rPr lang="en-US" sz="2000" b="1" dirty="0">
                <a:solidFill>
                  <a:schemeClr val="folHlink"/>
                </a:solidFill>
              </a:rPr>
              <a:t>Initiate </a:t>
            </a:r>
            <a:r>
              <a:rPr lang="en-US" sz="2000" b="1" dirty="0" err="1">
                <a:solidFill>
                  <a:schemeClr val="folHlink"/>
                </a:solidFill>
              </a:rPr>
              <a:t>stateful</a:t>
            </a:r>
            <a:r>
              <a:rPr lang="en-US" sz="2000" b="1" dirty="0">
                <a:solidFill>
                  <a:schemeClr val="folHlink"/>
                </a:solidFill>
              </a:rPr>
              <a:t> failover</a:t>
            </a:r>
          </a:p>
        </p:txBody>
      </p:sp>
      <p:sp>
        <p:nvSpPr>
          <p:cNvPr id="866576" name="AutoShape 272"/>
          <p:cNvSpPr>
            <a:spLocks noChangeArrowheads="1"/>
          </p:cNvSpPr>
          <p:nvPr/>
        </p:nvSpPr>
        <p:spPr bwMode="auto">
          <a:xfrm>
            <a:off x="6461760" y="2425066"/>
            <a:ext cx="1828800" cy="278130"/>
          </a:xfrm>
          <a:prstGeom prst="rightArrow">
            <a:avLst>
              <a:gd name="adj1" fmla="val 56167"/>
              <a:gd name="adj2" fmla="val 78082"/>
            </a:avLst>
          </a:prstGeom>
          <a:solidFill>
            <a:schemeClr val="folHlink"/>
          </a:solidFill>
          <a:ln w="9525">
            <a:solidFill>
              <a:schemeClr val="folHlink"/>
            </a:solidFill>
            <a:miter lim="800000"/>
            <a:headEnd/>
            <a:tailEnd/>
          </a:ln>
        </p:spPr>
        <p:txBody>
          <a:bodyPr vert="eaVert" wrap="none" lIns="117314" tIns="58656" rIns="117314" bIns="58656" anchor="ctr"/>
          <a:lstStyle/>
          <a:p>
            <a:pPr algn="ctr" eaLnBrk="0" hangingPunct="0">
              <a:lnSpc>
                <a:spcPct val="90000"/>
              </a:lnSpc>
            </a:pPr>
            <a:endParaRPr lang="en-US"/>
          </a:p>
        </p:txBody>
      </p:sp>
      <p:sp>
        <p:nvSpPr>
          <p:cNvPr id="866578" name="AutoShape 274"/>
          <p:cNvSpPr>
            <a:spLocks noChangeArrowheads="1"/>
          </p:cNvSpPr>
          <p:nvPr/>
        </p:nvSpPr>
        <p:spPr bwMode="auto">
          <a:xfrm flipH="1">
            <a:off x="6339840" y="2762251"/>
            <a:ext cx="1828800" cy="278130"/>
          </a:xfrm>
          <a:prstGeom prst="rightArrow">
            <a:avLst>
              <a:gd name="adj1" fmla="val 56167"/>
              <a:gd name="adj2" fmla="val 78082"/>
            </a:avLst>
          </a:prstGeom>
          <a:solidFill>
            <a:schemeClr val="folHlink"/>
          </a:solidFill>
          <a:ln w="9525">
            <a:solidFill>
              <a:schemeClr val="folHlink"/>
            </a:solidFill>
            <a:miter lim="800000"/>
            <a:headEnd/>
            <a:tailEnd/>
          </a:ln>
        </p:spPr>
        <p:txBody>
          <a:bodyPr vert="eaVert" wrap="none" lIns="117314" tIns="58656" rIns="117314" bIns="58656" anchor="ctr"/>
          <a:lstStyle/>
          <a:p>
            <a:pPr algn="ctr" eaLnBrk="0" hangingPunct="0">
              <a:lnSpc>
                <a:spcPct val="90000"/>
              </a:lnSpc>
            </a:pPr>
            <a:endParaRPr lang="en-US"/>
          </a:p>
        </p:txBody>
      </p:sp>
      <p:sp>
        <p:nvSpPr>
          <p:cNvPr id="866579" name="Text Box 275"/>
          <p:cNvSpPr txBox="1">
            <a:spLocks noChangeArrowheads="1"/>
          </p:cNvSpPr>
          <p:nvPr/>
        </p:nvSpPr>
        <p:spPr bwMode="auto">
          <a:xfrm>
            <a:off x="8168640" y="2703196"/>
            <a:ext cx="2701963" cy="439674"/>
          </a:xfrm>
          <a:prstGeom prst="rect">
            <a:avLst/>
          </a:prstGeom>
          <a:noFill/>
          <a:ln w="9525">
            <a:noFill/>
            <a:miter lim="800000"/>
            <a:headEnd/>
            <a:tailEnd/>
          </a:ln>
        </p:spPr>
        <p:txBody>
          <a:bodyPr wrap="none" lIns="130622" tIns="65311" rIns="130622" bIns="65311">
            <a:spAutoFit/>
          </a:bodyPr>
          <a:lstStyle/>
          <a:p>
            <a:r>
              <a:rPr lang="en-US" sz="2000" b="1" dirty="0">
                <a:solidFill>
                  <a:schemeClr val="folHlink"/>
                </a:solidFill>
              </a:rPr>
              <a:t>Upgrade and reboot</a:t>
            </a:r>
          </a:p>
        </p:txBody>
      </p:sp>
      <p:sp>
        <p:nvSpPr>
          <p:cNvPr id="866581" name="Text Box 277"/>
          <p:cNvSpPr txBox="1">
            <a:spLocks noChangeArrowheads="1"/>
          </p:cNvSpPr>
          <p:nvPr/>
        </p:nvSpPr>
        <p:spPr bwMode="auto">
          <a:xfrm>
            <a:off x="8168641" y="3040380"/>
            <a:ext cx="4237640" cy="439674"/>
          </a:xfrm>
          <a:prstGeom prst="rect">
            <a:avLst/>
          </a:prstGeom>
          <a:noFill/>
          <a:ln w="9525">
            <a:noFill/>
            <a:miter lim="800000"/>
            <a:headEnd/>
            <a:tailEnd/>
          </a:ln>
        </p:spPr>
        <p:txBody>
          <a:bodyPr wrap="none" lIns="130622" tIns="65311" rIns="130622" bIns="65311">
            <a:spAutoFit/>
          </a:bodyPr>
          <a:lstStyle/>
          <a:p>
            <a:r>
              <a:rPr lang="en-US" sz="2000" b="1" dirty="0">
                <a:solidFill>
                  <a:schemeClr val="folHlink"/>
                </a:solidFill>
              </a:rPr>
              <a:t>Upgrade and reboot I/O modules</a:t>
            </a:r>
          </a:p>
        </p:txBody>
      </p:sp>
      <p:sp>
        <p:nvSpPr>
          <p:cNvPr id="866587" name="Rectangle 283"/>
          <p:cNvSpPr>
            <a:spLocks noChangeArrowheads="1"/>
          </p:cNvSpPr>
          <p:nvPr/>
        </p:nvSpPr>
        <p:spPr bwMode="auto">
          <a:xfrm>
            <a:off x="-1686560" y="3474721"/>
            <a:ext cx="1352609" cy="542420"/>
          </a:xfrm>
          <a:prstGeom prst="rect">
            <a:avLst/>
          </a:prstGeom>
          <a:noFill/>
          <a:ln w="9525">
            <a:noFill/>
            <a:miter lim="800000"/>
            <a:headEnd/>
            <a:tailEnd/>
          </a:ln>
        </p:spPr>
        <p:txBody>
          <a:bodyPr wrap="none" lIns="117314" tIns="58656" rIns="117314" bIns="58656">
            <a:spAutoFit/>
          </a:bodyPr>
          <a:lstStyle/>
          <a:p>
            <a:pPr marL="337895" indent="-337895" defTabSz="1163353" eaLnBrk="0" hangingPunct="0">
              <a:lnSpc>
                <a:spcPct val="95000"/>
              </a:lnSpc>
              <a:spcBef>
                <a:spcPct val="50000"/>
              </a:spcBef>
              <a:buClr>
                <a:schemeClr val="tx2"/>
              </a:buClr>
              <a:buSzPct val="100000"/>
            </a:pPr>
            <a:r>
              <a:rPr lang="en-US" sz="2900" b="1" dirty="0">
                <a:solidFill>
                  <a:schemeClr val="bg1"/>
                </a:solidFill>
              </a:rPr>
              <a:t>Active</a:t>
            </a:r>
          </a:p>
        </p:txBody>
      </p:sp>
      <p:sp>
        <p:nvSpPr>
          <p:cNvPr id="866588" name="Rectangle 284"/>
          <p:cNvSpPr>
            <a:spLocks noChangeArrowheads="1"/>
          </p:cNvSpPr>
          <p:nvPr/>
        </p:nvSpPr>
        <p:spPr bwMode="auto">
          <a:xfrm>
            <a:off x="-1879600" y="4074796"/>
            <a:ext cx="1705270" cy="542420"/>
          </a:xfrm>
          <a:prstGeom prst="rect">
            <a:avLst/>
          </a:prstGeom>
          <a:noFill/>
          <a:ln w="9525">
            <a:noFill/>
            <a:miter lim="800000"/>
            <a:headEnd/>
            <a:tailEnd/>
          </a:ln>
        </p:spPr>
        <p:txBody>
          <a:bodyPr wrap="none" lIns="117314" tIns="58656" rIns="117314" bIns="58656">
            <a:spAutoFit/>
          </a:bodyPr>
          <a:lstStyle/>
          <a:p>
            <a:pPr marL="337895" indent="-337895" defTabSz="1163353" eaLnBrk="0" hangingPunct="0">
              <a:lnSpc>
                <a:spcPct val="95000"/>
              </a:lnSpc>
              <a:spcBef>
                <a:spcPct val="50000"/>
              </a:spcBef>
              <a:buClr>
                <a:schemeClr val="tx2"/>
              </a:buClr>
              <a:buSzPct val="100000"/>
            </a:pPr>
            <a:r>
              <a:rPr lang="en-US" sz="2900" b="1" dirty="0">
                <a:solidFill>
                  <a:schemeClr val="bg1"/>
                </a:solidFill>
              </a:rPr>
              <a:t>Standby</a:t>
            </a:r>
          </a:p>
        </p:txBody>
      </p:sp>
      <p:sp>
        <p:nvSpPr>
          <p:cNvPr id="866673" name="AutoShape 369"/>
          <p:cNvSpPr>
            <a:spLocks noChangeArrowheads="1"/>
          </p:cNvSpPr>
          <p:nvPr/>
        </p:nvSpPr>
        <p:spPr bwMode="auto">
          <a:xfrm rot="16200000" flipV="1">
            <a:off x="1089978" y="6158548"/>
            <a:ext cx="565784" cy="1465581"/>
          </a:xfrm>
          <a:prstGeom prst="cube">
            <a:avLst>
              <a:gd name="adj" fmla="val 63657"/>
            </a:avLst>
          </a:prstGeom>
          <a:solidFill>
            <a:srgbClr val="4B87C3"/>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74" name="AutoShape 370"/>
          <p:cNvSpPr>
            <a:spLocks noChangeArrowheads="1"/>
          </p:cNvSpPr>
          <p:nvPr/>
        </p:nvSpPr>
        <p:spPr bwMode="auto">
          <a:xfrm rot="16200000" flipV="1">
            <a:off x="1089978" y="5948998"/>
            <a:ext cx="565784" cy="1465581"/>
          </a:xfrm>
          <a:prstGeom prst="cube">
            <a:avLst>
              <a:gd name="adj" fmla="val 63657"/>
            </a:avLst>
          </a:prstGeom>
          <a:solidFill>
            <a:srgbClr val="0080FF"/>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75" name="AutoShape 371"/>
          <p:cNvSpPr>
            <a:spLocks noChangeArrowheads="1"/>
          </p:cNvSpPr>
          <p:nvPr/>
        </p:nvSpPr>
        <p:spPr bwMode="auto">
          <a:xfrm>
            <a:off x="640080" y="6012180"/>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76" name="AutoShape 372"/>
          <p:cNvSpPr>
            <a:spLocks noChangeArrowheads="1"/>
          </p:cNvSpPr>
          <p:nvPr/>
        </p:nvSpPr>
        <p:spPr bwMode="auto">
          <a:xfrm>
            <a:off x="883920" y="6012180"/>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77" name="AutoShape 373"/>
          <p:cNvSpPr>
            <a:spLocks noChangeArrowheads="1"/>
          </p:cNvSpPr>
          <p:nvPr/>
        </p:nvSpPr>
        <p:spPr bwMode="auto">
          <a:xfrm>
            <a:off x="1130302" y="6012180"/>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78" name="AutoShape 374"/>
          <p:cNvSpPr>
            <a:spLocks noChangeArrowheads="1"/>
          </p:cNvSpPr>
          <p:nvPr/>
        </p:nvSpPr>
        <p:spPr bwMode="auto">
          <a:xfrm>
            <a:off x="1374142" y="6012180"/>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79" name="AutoShape 375"/>
          <p:cNvSpPr>
            <a:spLocks noChangeArrowheads="1"/>
          </p:cNvSpPr>
          <p:nvPr/>
        </p:nvSpPr>
        <p:spPr bwMode="auto">
          <a:xfrm rot="16200000" flipV="1">
            <a:off x="1298257" y="6263322"/>
            <a:ext cx="565786" cy="1465581"/>
          </a:xfrm>
          <a:prstGeom prst="cube">
            <a:avLst>
              <a:gd name="adj" fmla="val 63657"/>
            </a:avLst>
          </a:prstGeom>
          <a:solidFill>
            <a:srgbClr val="4B87C3"/>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80" name="AutoShape 376"/>
          <p:cNvSpPr>
            <a:spLocks noChangeArrowheads="1"/>
          </p:cNvSpPr>
          <p:nvPr/>
        </p:nvSpPr>
        <p:spPr bwMode="auto">
          <a:xfrm rot="16200000" flipV="1">
            <a:off x="1298257" y="6053772"/>
            <a:ext cx="565786" cy="1465581"/>
          </a:xfrm>
          <a:prstGeom prst="cube">
            <a:avLst>
              <a:gd name="adj" fmla="val 63657"/>
            </a:avLst>
          </a:prstGeom>
          <a:solidFill>
            <a:srgbClr val="0080FF"/>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81" name="AutoShape 377"/>
          <p:cNvSpPr>
            <a:spLocks noChangeArrowheads="1"/>
          </p:cNvSpPr>
          <p:nvPr/>
        </p:nvSpPr>
        <p:spPr bwMode="auto">
          <a:xfrm>
            <a:off x="848360" y="6116956"/>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82" name="AutoShape 378"/>
          <p:cNvSpPr>
            <a:spLocks noChangeArrowheads="1"/>
          </p:cNvSpPr>
          <p:nvPr/>
        </p:nvSpPr>
        <p:spPr bwMode="auto">
          <a:xfrm>
            <a:off x="1092200" y="6116956"/>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83" name="AutoShape 379"/>
          <p:cNvSpPr>
            <a:spLocks noChangeArrowheads="1"/>
          </p:cNvSpPr>
          <p:nvPr/>
        </p:nvSpPr>
        <p:spPr bwMode="auto">
          <a:xfrm>
            <a:off x="1338582" y="6116956"/>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84" name="AutoShape 380"/>
          <p:cNvSpPr>
            <a:spLocks noChangeArrowheads="1"/>
          </p:cNvSpPr>
          <p:nvPr/>
        </p:nvSpPr>
        <p:spPr bwMode="auto">
          <a:xfrm>
            <a:off x="1582422" y="6116956"/>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85" name="AutoShape 381"/>
          <p:cNvSpPr>
            <a:spLocks noChangeArrowheads="1"/>
          </p:cNvSpPr>
          <p:nvPr/>
        </p:nvSpPr>
        <p:spPr bwMode="auto">
          <a:xfrm rot="16200000" flipV="1">
            <a:off x="1478598" y="6389053"/>
            <a:ext cx="565786" cy="1465579"/>
          </a:xfrm>
          <a:prstGeom prst="cube">
            <a:avLst>
              <a:gd name="adj" fmla="val 63657"/>
            </a:avLst>
          </a:prstGeom>
          <a:solidFill>
            <a:srgbClr val="4B87C3"/>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86" name="AutoShape 382"/>
          <p:cNvSpPr>
            <a:spLocks noChangeArrowheads="1"/>
          </p:cNvSpPr>
          <p:nvPr/>
        </p:nvSpPr>
        <p:spPr bwMode="auto">
          <a:xfrm rot="16200000" flipV="1">
            <a:off x="1478598" y="6179503"/>
            <a:ext cx="565786" cy="1465579"/>
          </a:xfrm>
          <a:prstGeom prst="cube">
            <a:avLst>
              <a:gd name="adj" fmla="val 63657"/>
            </a:avLst>
          </a:prstGeom>
          <a:solidFill>
            <a:srgbClr val="0080FF"/>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87" name="AutoShape 383"/>
          <p:cNvSpPr>
            <a:spLocks noChangeArrowheads="1"/>
          </p:cNvSpPr>
          <p:nvPr/>
        </p:nvSpPr>
        <p:spPr bwMode="auto">
          <a:xfrm>
            <a:off x="1028702" y="6242686"/>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88" name="AutoShape 384"/>
          <p:cNvSpPr>
            <a:spLocks noChangeArrowheads="1"/>
          </p:cNvSpPr>
          <p:nvPr/>
        </p:nvSpPr>
        <p:spPr bwMode="auto">
          <a:xfrm>
            <a:off x="1272542" y="6242686"/>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89" name="AutoShape 385"/>
          <p:cNvSpPr>
            <a:spLocks noChangeArrowheads="1"/>
          </p:cNvSpPr>
          <p:nvPr/>
        </p:nvSpPr>
        <p:spPr bwMode="auto">
          <a:xfrm>
            <a:off x="1518920" y="6242686"/>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90" name="AutoShape 386"/>
          <p:cNvSpPr>
            <a:spLocks noChangeArrowheads="1"/>
          </p:cNvSpPr>
          <p:nvPr/>
        </p:nvSpPr>
        <p:spPr bwMode="auto">
          <a:xfrm>
            <a:off x="1762760" y="6242686"/>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91" name="AutoShape 387"/>
          <p:cNvSpPr>
            <a:spLocks noChangeArrowheads="1"/>
          </p:cNvSpPr>
          <p:nvPr/>
        </p:nvSpPr>
        <p:spPr bwMode="auto">
          <a:xfrm rot="16200000" flipV="1">
            <a:off x="1661479" y="6535739"/>
            <a:ext cx="565784" cy="1465579"/>
          </a:xfrm>
          <a:prstGeom prst="cube">
            <a:avLst>
              <a:gd name="adj" fmla="val 63657"/>
            </a:avLst>
          </a:prstGeom>
          <a:solidFill>
            <a:srgbClr val="4B87C3"/>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92" name="AutoShape 388"/>
          <p:cNvSpPr>
            <a:spLocks noChangeArrowheads="1"/>
          </p:cNvSpPr>
          <p:nvPr/>
        </p:nvSpPr>
        <p:spPr bwMode="auto">
          <a:xfrm rot="16200000" flipV="1">
            <a:off x="1661479" y="6326189"/>
            <a:ext cx="565784" cy="1465579"/>
          </a:xfrm>
          <a:prstGeom prst="cube">
            <a:avLst>
              <a:gd name="adj" fmla="val 63657"/>
            </a:avLst>
          </a:prstGeom>
          <a:solidFill>
            <a:srgbClr val="0080FF"/>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93" name="AutoShape 389"/>
          <p:cNvSpPr>
            <a:spLocks noChangeArrowheads="1"/>
          </p:cNvSpPr>
          <p:nvPr/>
        </p:nvSpPr>
        <p:spPr bwMode="auto">
          <a:xfrm>
            <a:off x="1211582" y="6389370"/>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94" name="AutoShape 390"/>
          <p:cNvSpPr>
            <a:spLocks noChangeArrowheads="1"/>
          </p:cNvSpPr>
          <p:nvPr/>
        </p:nvSpPr>
        <p:spPr bwMode="auto">
          <a:xfrm>
            <a:off x="1455422" y="6389370"/>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95" name="AutoShape 391"/>
          <p:cNvSpPr>
            <a:spLocks noChangeArrowheads="1"/>
          </p:cNvSpPr>
          <p:nvPr/>
        </p:nvSpPr>
        <p:spPr bwMode="auto">
          <a:xfrm>
            <a:off x="1701800" y="6389370"/>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96" name="AutoShape 392"/>
          <p:cNvSpPr>
            <a:spLocks noChangeArrowheads="1"/>
          </p:cNvSpPr>
          <p:nvPr/>
        </p:nvSpPr>
        <p:spPr bwMode="auto">
          <a:xfrm>
            <a:off x="1945640" y="6389370"/>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697" name="AutoShape 393"/>
          <p:cNvSpPr>
            <a:spLocks noChangeArrowheads="1"/>
          </p:cNvSpPr>
          <p:nvPr/>
        </p:nvSpPr>
        <p:spPr bwMode="auto">
          <a:xfrm rot="16200000" flipV="1">
            <a:off x="1857058" y="6650038"/>
            <a:ext cx="565784" cy="1465581"/>
          </a:xfrm>
          <a:prstGeom prst="cube">
            <a:avLst>
              <a:gd name="adj" fmla="val 63657"/>
            </a:avLst>
          </a:prstGeom>
          <a:solidFill>
            <a:srgbClr val="4B87C3"/>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98" name="AutoShape 394"/>
          <p:cNvSpPr>
            <a:spLocks noChangeArrowheads="1"/>
          </p:cNvSpPr>
          <p:nvPr/>
        </p:nvSpPr>
        <p:spPr bwMode="auto">
          <a:xfrm rot="16200000" flipV="1">
            <a:off x="1857058" y="6440488"/>
            <a:ext cx="565784" cy="1465581"/>
          </a:xfrm>
          <a:prstGeom prst="cube">
            <a:avLst>
              <a:gd name="adj" fmla="val 63657"/>
            </a:avLst>
          </a:prstGeom>
          <a:solidFill>
            <a:srgbClr val="0080FF"/>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699" name="AutoShape 395"/>
          <p:cNvSpPr>
            <a:spLocks noChangeArrowheads="1"/>
          </p:cNvSpPr>
          <p:nvPr/>
        </p:nvSpPr>
        <p:spPr bwMode="auto">
          <a:xfrm>
            <a:off x="1407160" y="6503670"/>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00" name="AutoShape 396"/>
          <p:cNvSpPr>
            <a:spLocks noChangeArrowheads="1"/>
          </p:cNvSpPr>
          <p:nvPr/>
        </p:nvSpPr>
        <p:spPr bwMode="auto">
          <a:xfrm>
            <a:off x="1651000" y="6503670"/>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01" name="AutoShape 397"/>
          <p:cNvSpPr>
            <a:spLocks noChangeArrowheads="1"/>
          </p:cNvSpPr>
          <p:nvPr/>
        </p:nvSpPr>
        <p:spPr bwMode="auto">
          <a:xfrm>
            <a:off x="1897382" y="6503670"/>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02" name="AutoShape 398"/>
          <p:cNvSpPr>
            <a:spLocks noChangeArrowheads="1"/>
          </p:cNvSpPr>
          <p:nvPr/>
        </p:nvSpPr>
        <p:spPr bwMode="auto">
          <a:xfrm>
            <a:off x="2141222" y="6503670"/>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03" name="AutoShape 399"/>
          <p:cNvSpPr>
            <a:spLocks noChangeArrowheads="1"/>
          </p:cNvSpPr>
          <p:nvPr/>
        </p:nvSpPr>
        <p:spPr bwMode="auto">
          <a:xfrm rot="16200000" flipV="1">
            <a:off x="2050097" y="6766242"/>
            <a:ext cx="565786" cy="1465581"/>
          </a:xfrm>
          <a:prstGeom prst="cube">
            <a:avLst>
              <a:gd name="adj" fmla="val 63657"/>
            </a:avLst>
          </a:prstGeom>
          <a:solidFill>
            <a:srgbClr val="4B87C3"/>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704" name="AutoShape 400"/>
          <p:cNvSpPr>
            <a:spLocks noChangeArrowheads="1"/>
          </p:cNvSpPr>
          <p:nvPr/>
        </p:nvSpPr>
        <p:spPr bwMode="auto">
          <a:xfrm rot="16200000" flipV="1">
            <a:off x="2050097" y="6556692"/>
            <a:ext cx="565786" cy="1465581"/>
          </a:xfrm>
          <a:prstGeom prst="cube">
            <a:avLst>
              <a:gd name="adj" fmla="val 63657"/>
            </a:avLst>
          </a:prstGeom>
          <a:solidFill>
            <a:srgbClr val="0080FF"/>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705" name="AutoShape 401"/>
          <p:cNvSpPr>
            <a:spLocks noChangeArrowheads="1"/>
          </p:cNvSpPr>
          <p:nvPr/>
        </p:nvSpPr>
        <p:spPr bwMode="auto">
          <a:xfrm>
            <a:off x="1600200" y="6619876"/>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06" name="AutoShape 402"/>
          <p:cNvSpPr>
            <a:spLocks noChangeArrowheads="1"/>
          </p:cNvSpPr>
          <p:nvPr/>
        </p:nvSpPr>
        <p:spPr bwMode="auto">
          <a:xfrm>
            <a:off x="1844040" y="6619876"/>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07" name="AutoShape 403"/>
          <p:cNvSpPr>
            <a:spLocks noChangeArrowheads="1"/>
          </p:cNvSpPr>
          <p:nvPr/>
        </p:nvSpPr>
        <p:spPr bwMode="auto">
          <a:xfrm>
            <a:off x="2090422" y="6619876"/>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08" name="AutoShape 404"/>
          <p:cNvSpPr>
            <a:spLocks noChangeArrowheads="1"/>
          </p:cNvSpPr>
          <p:nvPr/>
        </p:nvSpPr>
        <p:spPr bwMode="auto">
          <a:xfrm>
            <a:off x="2334262" y="6619876"/>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09" name="AutoShape 405"/>
          <p:cNvSpPr>
            <a:spLocks noChangeArrowheads="1"/>
          </p:cNvSpPr>
          <p:nvPr/>
        </p:nvSpPr>
        <p:spPr bwMode="auto">
          <a:xfrm rot="16200000" flipV="1">
            <a:off x="2288857" y="6869112"/>
            <a:ext cx="565786" cy="1465581"/>
          </a:xfrm>
          <a:prstGeom prst="cube">
            <a:avLst>
              <a:gd name="adj" fmla="val 63657"/>
            </a:avLst>
          </a:prstGeom>
          <a:solidFill>
            <a:srgbClr val="4B87C3"/>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710" name="AutoShape 406"/>
          <p:cNvSpPr>
            <a:spLocks noChangeArrowheads="1"/>
          </p:cNvSpPr>
          <p:nvPr/>
        </p:nvSpPr>
        <p:spPr bwMode="auto">
          <a:xfrm rot="16200000" flipV="1">
            <a:off x="2288857" y="6659562"/>
            <a:ext cx="565786" cy="1465581"/>
          </a:xfrm>
          <a:prstGeom prst="cube">
            <a:avLst>
              <a:gd name="adj" fmla="val 63657"/>
            </a:avLst>
          </a:prstGeom>
          <a:solidFill>
            <a:srgbClr val="0080FF"/>
          </a:solidFill>
          <a:ln w="3175">
            <a:solidFill>
              <a:schemeClr val="bg1"/>
            </a:solidFill>
            <a:miter lim="800000"/>
            <a:headEnd/>
            <a:tailEnd/>
          </a:ln>
        </p:spPr>
        <p:txBody>
          <a:bodyPr rot="10800000" vert="eaVert" wrap="none" lIns="104316" tIns="52157" rIns="104316" bIns="52157" anchor="ctr"/>
          <a:lstStyle/>
          <a:p>
            <a:pPr algn="ctr" defTabSz="1163353" eaLnBrk="0" hangingPunct="0">
              <a:lnSpc>
                <a:spcPct val="90000"/>
              </a:lnSpc>
            </a:pPr>
            <a:endParaRPr lang="en-US" sz="3700" b="1" dirty="0">
              <a:solidFill>
                <a:schemeClr val="folHlink"/>
              </a:solidFill>
            </a:endParaRPr>
          </a:p>
        </p:txBody>
      </p:sp>
      <p:sp>
        <p:nvSpPr>
          <p:cNvPr id="866711" name="AutoShape 407"/>
          <p:cNvSpPr>
            <a:spLocks noChangeArrowheads="1"/>
          </p:cNvSpPr>
          <p:nvPr/>
        </p:nvSpPr>
        <p:spPr bwMode="auto">
          <a:xfrm>
            <a:off x="1838960" y="6722746"/>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12" name="AutoShape 408"/>
          <p:cNvSpPr>
            <a:spLocks noChangeArrowheads="1"/>
          </p:cNvSpPr>
          <p:nvPr/>
        </p:nvSpPr>
        <p:spPr bwMode="auto">
          <a:xfrm>
            <a:off x="2082800" y="6722746"/>
            <a:ext cx="734061"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13" name="AutoShape 409"/>
          <p:cNvSpPr>
            <a:spLocks noChangeArrowheads="1"/>
          </p:cNvSpPr>
          <p:nvPr/>
        </p:nvSpPr>
        <p:spPr bwMode="auto">
          <a:xfrm>
            <a:off x="2329182" y="6722746"/>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sp>
        <p:nvSpPr>
          <p:cNvPr id="866714" name="AutoShape 410"/>
          <p:cNvSpPr>
            <a:spLocks noChangeArrowheads="1"/>
          </p:cNvSpPr>
          <p:nvPr/>
        </p:nvSpPr>
        <p:spPr bwMode="auto">
          <a:xfrm>
            <a:off x="2573022" y="6722746"/>
            <a:ext cx="734059" cy="777240"/>
          </a:xfrm>
          <a:prstGeom prst="cube">
            <a:avLst>
              <a:gd name="adj" fmla="val 65741"/>
            </a:avLst>
          </a:prstGeom>
          <a:solidFill>
            <a:srgbClr val="306774"/>
          </a:solidFill>
          <a:ln w="3175">
            <a:solidFill>
              <a:schemeClr val="bg1"/>
            </a:solidFill>
            <a:miter lim="800000"/>
            <a:headEnd/>
            <a:tailEnd/>
          </a:ln>
        </p:spPr>
        <p:txBody>
          <a:bodyPr wrap="none" lIns="104316" tIns="52157" rIns="104316" bIns="52157" anchor="ctr"/>
          <a:lstStyle/>
          <a:p>
            <a:pPr algn="ctr" eaLnBrk="0" hangingPunct="0">
              <a:lnSpc>
                <a:spcPct val="90000"/>
              </a:lnSpc>
            </a:pPr>
            <a:endParaRPr lang="en-US"/>
          </a:p>
        </p:txBody>
      </p:sp>
      <p:grpSp>
        <p:nvGrpSpPr>
          <p:cNvPr id="7" name="Group 413"/>
          <p:cNvGrpSpPr>
            <a:grpSpLocks/>
          </p:cNvGrpSpPr>
          <p:nvPr/>
        </p:nvGrpSpPr>
        <p:grpSpPr bwMode="auto">
          <a:xfrm>
            <a:off x="-2009140" y="1760220"/>
            <a:ext cx="2131061" cy="1737360"/>
            <a:chOff x="-791" y="594"/>
            <a:chExt cx="839" cy="912"/>
          </a:xfrm>
        </p:grpSpPr>
        <p:sp>
          <p:nvSpPr>
            <p:cNvPr id="124025" name="Text Box 411"/>
            <p:cNvSpPr txBox="1">
              <a:spLocks noChangeArrowheads="1"/>
            </p:cNvSpPr>
            <p:nvPr/>
          </p:nvSpPr>
          <p:spPr bwMode="auto">
            <a:xfrm>
              <a:off x="-791" y="594"/>
              <a:ext cx="839" cy="573"/>
            </a:xfrm>
            <a:prstGeom prst="rect">
              <a:avLst/>
            </a:prstGeom>
            <a:noFill/>
            <a:ln w="9525">
              <a:noFill/>
              <a:miter lim="800000"/>
              <a:headEnd/>
              <a:tailEnd/>
            </a:ln>
          </p:spPr>
          <p:txBody>
            <a:bodyPr lIns="82124" tIns="41061" rIns="82124" bIns="41061">
              <a:spAutoFit/>
            </a:bodyPr>
            <a:lstStyle/>
            <a:p>
              <a:pPr algn="ctr" defTabSz="1163353" eaLnBrk="0" hangingPunct="0">
                <a:lnSpc>
                  <a:spcPct val="95000"/>
                </a:lnSpc>
                <a:spcBef>
                  <a:spcPct val="50000"/>
                </a:spcBef>
                <a:buClr>
                  <a:schemeClr val="tx2"/>
                </a:buClr>
                <a:buSzPct val="100000"/>
              </a:pPr>
              <a:r>
                <a:rPr lang="en-US" sz="2300" dirty="0">
                  <a:solidFill>
                    <a:schemeClr val="tx1">
                      <a:lumMod val="60000"/>
                      <a:lumOff val="40000"/>
                    </a:schemeClr>
                  </a:solidFill>
                </a:rPr>
                <a:t>Needed for animation, don’t remove!</a:t>
              </a:r>
            </a:p>
          </p:txBody>
        </p:sp>
        <p:sp>
          <p:nvSpPr>
            <p:cNvPr id="866716" name="AutoShape 412"/>
            <p:cNvSpPr>
              <a:spLocks noChangeArrowheads="1"/>
            </p:cNvSpPr>
            <p:nvPr/>
          </p:nvSpPr>
          <p:spPr bwMode="auto">
            <a:xfrm>
              <a:off x="-436" y="1253"/>
              <a:ext cx="130" cy="253"/>
            </a:xfrm>
            <a:prstGeom prst="downArrow">
              <a:avLst>
                <a:gd name="adj1" fmla="val 50000"/>
                <a:gd name="adj2" fmla="val 25000"/>
              </a:avLst>
            </a:prstGeom>
            <a:gradFill rotWithShape="1">
              <a:gsLst>
                <a:gs pos="0">
                  <a:schemeClr val="accent2">
                    <a:gamma/>
                    <a:shade val="46275"/>
                    <a:invGamma/>
                  </a:schemeClr>
                </a:gs>
                <a:gs pos="100000">
                  <a:schemeClr val="accent2"/>
                </a:gs>
              </a:gsLst>
              <a:lin ang="5400000" scaled="1"/>
            </a:gradFill>
            <a:ln w="9525">
              <a:solidFill>
                <a:schemeClr val="accent2"/>
              </a:solidFill>
              <a:miter lim="800000"/>
              <a:headEnd/>
              <a:tailEnd/>
            </a:ln>
            <a:effectLst/>
          </p:spPr>
          <p:txBody>
            <a:bodyPr wrap="none" lIns="82124" tIns="41061" rIns="82124" bIns="41061" anchor="ctr">
              <a:spAutoFit/>
            </a:bodyPr>
            <a:lstStyle/>
            <a:p>
              <a:pPr algn="ctr" eaLnBrk="0" hangingPunct="0">
                <a:lnSpc>
                  <a:spcPct val="90000"/>
                </a:lnSpc>
                <a:defRPr/>
              </a:pPr>
              <a:endParaRPr lang="en-US">
                <a:latin typeface="Arial" pitchFamily="34" charset="0"/>
              </a:endParaRPr>
            </a:p>
          </p:txBody>
        </p:sp>
      </p:grpSp>
      <p:sp>
        <p:nvSpPr>
          <p:cNvPr id="866721" name="Text Box 417"/>
          <p:cNvSpPr txBox="1">
            <a:spLocks noChangeArrowheads="1"/>
          </p:cNvSpPr>
          <p:nvPr/>
        </p:nvSpPr>
        <p:spPr bwMode="auto">
          <a:xfrm>
            <a:off x="701040" y="1487806"/>
            <a:ext cx="11932429" cy="414693"/>
          </a:xfrm>
          <a:prstGeom prst="rect">
            <a:avLst/>
          </a:prstGeom>
          <a:noFill/>
          <a:ln w="9525">
            <a:noFill/>
            <a:miter lim="800000"/>
            <a:headEnd/>
            <a:tailEnd/>
          </a:ln>
        </p:spPr>
        <p:txBody>
          <a:bodyPr wrap="none" lIns="117314" tIns="58656" rIns="117314" bIns="58656">
            <a:spAutoFit/>
          </a:bodyPr>
          <a:lstStyle/>
          <a:p>
            <a:pPr defTabSz="1163353" eaLnBrk="0" hangingPunct="0">
              <a:lnSpc>
                <a:spcPct val="95000"/>
              </a:lnSpc>
              <a:spcBef>
                <a:spcPct val="50000"/>
              </a:spcBef>
              <a:buClr>
                <a:schemeClr val="tx2"/>
              </a:buClr>
              <a:buSzPct val="100000"/>
            </a:pPr>
            <a:r>
              <a:rPr lang="en-US" sz="2000" b="1" dirty="0" err="1">
                <a:solidFill>
                  <a:schemeClr val="bg1"/>
                </a:solidFill>
                <a:latin typeface="Courier New" pitchFamily="49" charset="0"/>
              </a:rPr>
              <a:t>N7K</a:t>
            </a:r>
            <a:r>
              <a:rPr lang="en-US" sz="2000" b="1" dirty="0">
                <a:solidFill>
                  <a:schemeClr val="bg1"/>
                </a:solidFill>
                <a:latin typeface="Courier New" pitchFamily="49" charset="0"/>
              </a:rPr>
              <a:t># install all </a:t>
            </a:r>
            <a:r>
              <a:rPr lang="en-US" sz="2000" b="1" dirty="0" err="1">
                <a:solidFill>
                  <a:schemeClr val="bg1"/>
                </a:solidFill>
                <a:latin typeface="Courier New" pitchFamily="49" charset="0"/>
              </a:rPr>
              <a:t>kickstart</a:t>
            </a:r>
            <a:r>
              <a:rPr lang="en-US" sz="2000" b="1" dirty="0">
                <a:solidFill>
                  <a:schemeClr val="bg1"/>
                </a:solidFill>
                <a:latin typeface="Courier New" pitchFamily="49" charset="0"/>
              </a:rPr>
              <a:t> </a:t>
            </a:r>
            <a:r>
              <a:rPr lang="en-US" sz="2000" b="1" dirty="0" err="1">
                <a:solidFill>
                  <a:schemeClr val="bg1"/>
                </a:solidFill>
                <a:latin typeface="Courier New" pitchFamily="49" charset="0"/>
              </a:rPr>
              <a:t>bootdisk:4.1-kickstart</a:t>
            </a:r>
            <a:r>
              <a:rPr lang="en-US" sz="2000" b="1" dirty="0">
                <a:solidFill>
                  <a:schemeClr val="bg1"/>
                </a:solidFill>
                <a:latin typeface="Courier New" pitchFamily="49" charset="0"/>
              </a:rPr>
              <a:t> system </a:t>
            </a:r>
            <a:r>
              <a:rPr lang="en-US" sz="2000" b="1" dirty="0" err="1">
                <a:solidFill>
                  <a:schemeClr val="bg1"/>
                </a:solidFill>
                <a:latin typeface="Courier New" pitchFamily="49" charset="0"/>
              </a:rPr>
              <a:t>bootdisk:4.1</a:t>
            </a:r>
            <a:r>
              <a:rPr lang="en-US" sz="2000" b="1" dirty="0">
                <a:solidFill>
                  <a:schemeClr val="bg1"/>
                </a:solidFill>
                <a:latin typeface="Courier New" pitchFamily="49" charset="0"/>
              </a:rPr>
              <a:t>-system</a:t>
            </a:r>
          </a:p>
        </p:txBody>
      </p:sp>
      <p:sp>
        <p:nvSpPr>
          <p:cNvPr id="124018" name="Text Box 418"/>
          <p:cNvSpPr txBox="1">
            <a:spLocks noChangeArrowheads="1"/>
          </p:cNvSpPr>
          <p:nvPr/>
        </p:nvSpPr>
        <p:spPr bwMode="auto">
          <a:xfrm>
            <a:off x="701040" y="1487806"/>
            <a:ext cx="852472" cy="414693"/>
          </a:xfrm>
          <a:prstGeom prst="rect">
            <a:avLst/>
          </a:prstGeom>
          <a:noFill/>
          <a:ln w="9525">
            <a:noFill/>
            <a:miter lim="800000"/>
            <a:headEnd/>
            <a:tailEnd/>
          </a:ln>
        </p:spPr>
        <p:txBody>
          <a:bodyPr wrap="none" lIns="117314" tIns="58656" rIns="117314" bIns="58656">
            <a:spAutoFit/>
          </a:bodyPr>
          <a:lstStyle/>
          <a:p>
            <a:pPr defTabSz="1163353" eaLnBrk="0" hangingPunct="0">
              <a:lnSpc>
                <a:spcPct val="95000"/>
              </a:lnSpc>
              <a:spcBef>
                <a:spcPct val="50000"/>
              </a:spcBef>
              <a:buClr>
                <a:schemeClr val="tx2"/>
              </a:buClr>
              <a:buSzPct val="100000"/>
            </a:pPr>
            <a:r>
              <a:rPr lang="en-US" sz="2000" b="1" dirty="0" err="1">
                <a:latin typeface="Courier New" pitchFamily="49" charset="0"/>
              </a:rPr>
              <a:t>N7K</a:t>
            </a:r>
            <a:r>
              <a:rPr lang="en-US" sz="2000" b="1" dirty="0">
                <a:latin typeface="Courier New" pitchFamily="49" charset="0"/>
              </a:rPr>
              <a:t>#</a:t>
            </a:r>
            <a:endParaRPr lang="en-US" sz="2000" b="1" dirty="0">
              <a:solidFill>
                <a:schemeClr val="tx2"/>
              </a:solidFill>
              <a:latin typeface="Courier New" pitchFamily="49" charset="0"/>
            </a:endParaRPr>
          </a:p>
        </p:txBody>
      </p:sp>
      <p:sp>
        <p:nvSpPr>
          <p:cNvPr id="866723" name="Text Box 419"/>
          <p:cNvSpPr txBox="1">
            <a:spLocks noChangeArrowheads="1"/>
          </p:cNvSpPr>
          <p:nvPr/>
        </p:nvSpPr>
        <p:spPr bwMode="auto">
          <a:xfrm>
            <a:off x="701040" y="1756410"/>
            <a:ext cx="852472" cy="414693"/>
          </a:xfrm>
          <a:prstGeom prst="rect">
            <a:avLst/>
          </a:prstGeom>
          <a:noFill/>
          <a:ln w="9525">
            <a:noFill/>
            <a:miter lim="800000"/>
            <a:headEnd/>
            <a:tailEnd/>
          </a:ln>
        </p:spPr>
        <p:txBody>
          <a:bodyPr wrap="none" lIns="117314" tIns="58656" rIns="117314" bIns="58656">
            <a:spAutoFit/>
          </a:bodyPr>
          <a:lstStyle/>
          <a:p>
            <a:pPr defTabSz="1163353" eaLnBrk="0" hangingPunct="0">
              <a:lnSpc>
                <a:spcPct val="95000"/>
              </a:lnSpc>
              <a:spcBef>
                <a:spcPct val="50000"/>
              </a:spcBef>
              <a:buClr>
                <a:schemeClr val="tx2"/>
              </a:buClr>
              <a:buSzPct val="100000"/>
            </a:pPr>
            <a:r>
              <a:rPr lang="en-US" sz="2000" b="1" dirty="0" err="1">
                <a:latin typeface="Courier New" pitchFamily="49" charset="0"/>
              </a:rPr>
              <a:t>N7K</a:t>
            </a:r>
            <a:r>
              <a:rPr lang="en-US" sz="2000" b="1" dirty="0">
                <a:latin typeface="Courier New" pitchFamily="49" charset="0"/>
              </a:rPr>
              <a:t>#</a:t>
            </a:r>
            <a:endParaRPr lang="en-US" sz="2000" b="1" dirty="0">
              <a:solidFill>
                <a:schemeClr val="tx2"/>
              </a:solidFill>
              <a:latin typeface="Courier New" pitchFamily="49" charset="0"/>
            </a:endParaRPr>
          </a:p>
        </p:txBody>
      </p:sp>
      <p:grpSp>
        <p:nvGrpSpPr>
          <p:cNvPr id="8" name="Group 282"/>
          <p:cNvGrpSpPr>
            <a:grpSpLocks/>
          </p:cNvGrpSpPr>
          <p:nvPr/>
        </p:nvGrpSpPr>
        <p:grpSpPr bwMode="auto">
          <a:xfrm>
            <a:off x="2049782" y="3154680"/>
            <a:ext cx="6118859" cy="2880360"/>
            <a:chOff x="807" y="1281"/>
            <a:chExt cx="2409" cy="1743"/>
          </a:xfrm>
        </p:grpSpPr>
        <p:sp>
          <p:nvSpPr>
            <p:cNvPr id="124023" name="AutoShape 279"/>
            <p:cNvSpPr>
              <a:spLocks noChangeArrowheads="1"/>
            </p:cNvSpPr>
            <p:nvPr/>
          </p:nvSpPr>
          <p:spPr bwMode="auto">
            <a:xfrm flipH="1" flipV="1">
              <a:off x="807" y="1281"/>
              <a:ext cx="2409" cy="174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20807 h 21600"/>
                <a:gd name="T20" fmla="*/ 21098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710" y="0"/>
                  </a:moveTo>
                  <a:lnTo>
                    <a:pt x="19820" y="1241"/>
                  </a:lnTo>
                  <a:lnTo>
                    <a:pt x="20321" y="1241"/>
                  </a:lnTo>
                  <a:lnTo>
                    <a:pt x="20321" y="20804"/>
                  </a:lnTo>
                  <a:lnTo>
                    <a:pt x="0" y="20804"/>
                  </a:lnTo>
                  <a:lnTo>
                    <a:pt x="0" y="21600"/>
                  </a:lnTo>
                  <a:lnTo>
                    <a:pt x="21099" y="21600"/>
                  </a:lnTo>
                  <a:lnTo>
                    <a:pt x="21099" y="1241"/>
                  </a:lnTo>
                  <a:lnTo>
                    <a:pt x="21600" y="1241"/>
                  </a:lnTo>
                  <a:close/>
                </a:path>
              </a:pathLst>
            </a:custGeom>
            <a:solidFill>
              <a:schemeClr val="folHlink"/>
            </a:solidFill>
            <a:ln w="9525">
              <a:solidFill>
                <a:schemeClr val="folHlink"/>
              </a:solidFill>
              <a:miter lim="800000"/>
              <a:headEnd/>
              <a:tailEnd/>
            </a:ln>
          </p:spPr>
          <p:txBody>
            <a:bodyPr vert="eaVert" wrap="none" lIns="82124" tIns="41061" rIns="82124" bIns="41061" anchor="ctr"/>
            <a:lstStyle/>
            <a:p>
              <a:pPr algn="ctr" eaLnBrk="0" hangingPunct="0">
                <a:lnSpc>
                  <a:spcPct val="90000"/>
                </a:lnSpc>
              </a:pPr>
              <a:endParaRPr lang="en-US"/>
            </a:p>
          </p:txBody>
        </p:sp>
        <p:sp>
          <p:nvSpPr>
            <p:cNvPr id="124024" name="Rectangle 280"/>
            <p:cNvSpPr>
              <a:spLocks noChangeArrowheads="1"/>
            </p:cNvSpPr>
            <p:nvPr/>
          </p:nvSpPr>
          <p:spPr bwMode="auto">
            <a:xfrm>
              <a:off x="911" y="1281"/>
              <a:ext cx="2305" cy="85"/>
            </a:xfrm>
            <a:prstGeom prst="rect">
              <a:avLst/>
            </a:prstGeom>
            <a:solidFill>
              <a:schemeClr val="folHlink"/>
            </a:solidFill>
            <a:ln w="9525">
              <a:solidFill>
                <a:schemeClr val="folHlink"/>
              </a:solidFill>
              <a:miter lim="800000"/>
              <a:headEnd/>
              <a:tailEnd/>
            </a:ln>
          </p:spPr>
          <p:txBody>
            <a:bodyPr vert="eaVert" wrap="none" lIns="82124" tIns="41061" rIns="82124" bIns="41061" anchor="ctr"/>
            <a:lstStyle/>
            <a:p>
              <a:pPr algn="ctr" eaLnBrk="0" hangingPunct="0">
                <a:lnSpc>
                  <a:spcPct val="90000"/>
                </a:lnSpc>
              </a:pPr>
              <a:endParaRPr lang="en-US"/>
            </a:p>
          </p:txBody>
        </p:sp>
      </p:grpSp>
      <p:sp>
        <p:nvSpPr>
          <p:cNvPr id="866724" name="AutoShape 420"/>
          <p:cNvSpPr>
            <a:spLocks noChangeArrowheads="1"/>
          </p:cNvSpPr>
          <p:nvPr/>
        </p:nvSpPr>
        <p:spPr bwMode="auto">
          <a:xfrm>
            <a:off x="4038600" y="7279006"/>
            <a:ext cx="2194560" cy="731520"/>
          </a:xfrm>
          <a:prstGeom prst="wedgeEllipseCallout">
            <a:avLst>
              <a:gd name="adj1" fmla="val -77597"/>
              <a:gd name="adj2" fmla="val -49741"/>
            </a:avLst>
          </a:prstGeom>
          <a:solidFill>
            <a:srgbClr val="E3E3E5"/>
          </a:solidFill>
          <a:ln w="9525">
            <a:solidFill>
              <a:srgbClr val="73737B"/>
            </a:solidFill>
            <a:miter lim="800000"/>
            <a:headEnd/>
            <a:tailEnd/>
          </a:ln>
        </p:spPr>
        <p:txBody>
          <a:bodyPr lIns="117314" tIns="58656" rIns="117314" bIns="58656"/>
          <a:lstStyle/>
          <a:p>
            <a:pPr marL="337895" indent="-337895" defTabSz="1163353" eaLnBrk="0" hangingPunct="0">
              <a:lnSpc>
                <a:spcPct val="95000"/>
              </a:lnSpc>
              <a:spcBef>
                <a:spcPct val="50000"/>
              </a:spcBef>
              <a:buClr>
                <a:schemeClr val="tx2"/>
              </a:buClr>
              <a:buSzPct val="100000"/>
            </a:pPr>
            <a:r>
              <a:rPr lang="en-US" sz="2300" dirty="0">
                <a:solidFill>
                  <a:schemeClr val="bg1"/>
                </a:solidFill>
              </a:rPr>
              <a:t>Release 4.0</a:t>
            </a:r>
          </a:p>
        </p:txBody>
      </p:sp>
      <p:sp>
        <p:nvSpPr>
          <p:cNvPr id="866725" name="AutoShape 421"/>
          <p:cNvSpPr>
            <a:spLocks noChangeArrowheads="1"/>
          </p:cNvSpPr>
          <p:nvPr/>
        </p:nvSpPr>
        <p:spPr bwMode="auto">
          <a:xfrm>
            <a:off x="4038600" y="7280910"/>
            <a:ext cx="2194560" cy="731520"/>
          </a:xfrm>
          <a:prstGeom prst="wedgeEllipseCallout">
            <a:avLst>
              <a:gd name="adj1" fmla="val -79579"/>
              <a:gd name="adj2" fmla="val -53125"/>
            </a:avLst>
          </a:prstGeom>
          <a:solidFill>
            <a:schemeClr val="tx1">
              <a:lumMod val="75000"/>
            </a:schemeClr>
          </a:solidFill>
          <a:ln w="9525">
            <a:noFill/>
            <a:miter lim="800000"/>
            <a:headEnd/>
            <a:tailEnd/>
          </a:ln>
        </p:spPr>
        <p:txBody>
          <a:bodyPr wrap="none" lIns="104316" tIns="52156" rIns="104316" bIns="52156" anchor="ctr"/>
          <a:lstStyle/>
          <a:p>
            <a:pPr marL="337895" indent="-337895" defTabSz="1163353" eaLnBrk="0" hangingPunct="0">
              <a:lnSpc>
                <a:spcPct val="95000"/>
              </a:lnSpc>
              <a:spcBef>
                <a:spcPct val="50000"/>
              </a:spcBef>
              <a:buClr>
                <a:schemeClr val="tx2"/>
              </a:buClr>
              <a:buSzPct val="100000"/>
            </a:pPr>
            <a:r>
              <a:rPr lang="en-US" sz="2300" dirty="0">
                <a:solidFill>
                  <a:schemeClr val="bg1"/>
                </a:solidFill>
              </a:rPr>
              <a:t>Release</a:t>
            </a:r>
            <a:br>
              <a:rPr lang="en-US" sz="2300" dirty="0">
                <a:solidFill>
                  <a:schemeClr val="bg1"/>
                </a:solidFill>
              </a:rPr>
            </a:br>
            <a:r>
              <a:rPr lang="en-US" sz="2300" dirty="0">
                <a:solidFill>
                  <a:schemeClr val="bg1"/>
                </a:solidFill>
              </a:rPr>
              <a:t>4.1</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20263 0.12237 L 0.91929 0.12237 " pathEditMode="fixed" rAng="0" ptsTypes="AA">
                                      <p:cBhvr>
                                        <p:cTn id="6" dur="500" fill="hold"/>
                                        <p:tgtEl>
                                          <p:spTgt spid="5"/>
                                        </p:tgtEl>
                                        <p:attrNameLst>
                                          <p:attrName>ppt_x</p:attrName>
                                          <p:attrName>ppt_y</p:attrName>
                                        </p:attrNameLst>
                                      </p:cBhvr>
                                      <p:rCtr x="358" y="0"/>
                                    </p:animMotion>
                                  </p:childTnLst>
                                </p:cTn>
                              </p:par>
                              <p:par>
                                <p:cTn id="7" presetID="63" presetClass="path" presetSubtype="0" repeatCount="indefinite" fill="hold" nodeType="withEffect">
                                  <p:stCondLst>
                                    <p:cond delay="1000"/>
                                  </p:stCondLst>
                                  <p:childTnLst>
                                    <p:animMotion origin="layout" path="M 0.20454 0.10016 L 0.9212 0.10016 " pathEditMode="fixed" rAng="0" ptsTypes="AA">
                                      <p:cBhvr>
                                        <p:cTn id="8" dur="500" fill="hold"/>
                                        <p:tgtEl>
                                          <p:spTgt spid="4"/>
                                        </p:tgtEl>
                                        <p:attrNameLst>
                                          <p:attrName>ppt_x</p:attrName>
                                          <p:attrName>ppt_y</p:attrName>
                                        </p:attrNameLst>
                                      </p:cBhvr>
                                      <p:rCtr x="358" y="0"/>
                                    </p:animMotion>
                                  </p:childTnLst>
                                </p:cTn>
                              </p:par>
                              <p:par>
                                <p:cTn id="9" presetID="63" presetClass="path" presetSubtype="0" repeatCount="indefinite" fill="hold" nodeType="withEffect">
                                  <p:stCondLst>
                                    <p:cond delay="2000"/>
                                  </p:stCondLst>
                                  <p:childTnLst>
                                    <p:animMotion origin="layout" path="M 0.20454 0.07795 L 0.9212 0.07795 " pathEditMode="fixed" rAng="0" ptsTypes="AA">
                                      <p:cBhvr>
                                        <p:cTn id="10" dur="500" fill="hold"/>
                                        <p:tgtEl>
                                          <p:spTgt spid="3"/>
                                        </p:tgtEl>
                                        <p:attrNameLst>
                                          <p:attrName>ppt_x</p:attrName>
                                          <p:attrName>ppt_y</p:attrName>
                                        </p:attrNameLst>
                                      </p:cBhvr>
                                      <p:rCtr x="358" y="0"/>
                                    </p:animMotion>
                                  </p:childTnLst>
                                </p:cTn>
                              </p:par>
                              <p:par>
                                <p:cTn id="11" presetID="63" presetClass="path" presetSubtype="0" repeatCount="indefinite" fill="hold" nodeType="withEffect">
                                  <p:stCondLst>
                                    <p:cond delay="3000"/>
                                  </p:stCondLst>
                                  <p:childTnLst>
                                    <p:animMotion origin="layout" path="M 0.20263 0.05574 L 0.91929 0.05574 " pathEditMode="fixed" rAng="0" ptsTypes="AA">
                                      <p:cBhvr>
                                        <p:cTn id="12" dur="500" fill="hold"/>
                                        <p:tgtEl>
                                          <p:spTgt spid="2"/>
                                        </p:tgtEl>
                                        <p:attrNameLst>
                                          <p:attrName>ppt_x</p:attrName>
                                          <p:attrName>ppt_y</p:attrName>
                                        </p:attrNameLst>
                                      </p:cBhvr>
                                      <p:rCtr x="358" y="0"/>
                                    </p:animMotion>
                                  </p:childTnLst>
                                </p:cTn>
                              </p:par>
                              <p:par>
                                <p:cTn id="13" presetID="63" presetClass="path" presetSubtype="0" repeatCount="indefinite" fill="hold" nodeType="withEffect">
                                  <p:stCondLst>
                                    <p:cond delay="3000"/>
                                  </p:stCondLst>
                                  <p:childTnLst>
                                    <p:animMotion origin="layout" path="M 0.20263 0.03354 L 0.91929 0.03354 " pathEditMode="fixed" rAng="0" ptsTypes="AA">
                                      <p:cBhvr>
                                        <p:cTn id="14" dur="500" fill="hold"/>
                                        <p:tgtEl>
                                          <p:spTgt spid="6"/>
                                        </p:tgtEl>
                                        <p:attrNameLst>
                                          <p:attrName>ppt_x</p:attrName>
                                          <p:attrName>ppt_y</p:attrName>
                                        </p:attrNameLst>
                                      </p:cBhvr>
                                      <p:rCtr x="358" y="0"/>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66721">
                                            <p:txEl>
                                              <p:pRg st="0" end="0"/>
                                            </p:txEl>
                                          </p:spTgt>
                                        </p:tgtEl>
                                        <p:attrNameLst>
                                          <p:attrName>style.visibility</p:attrName>
                                        </p:attrNameLst>
                                      </p:cBhvr>
                                      <p:to>
                                        <p:strVal val="visible"/>
                                      </p:to>
                                    </p:set>
                                    <p:animEffect transition="in" filter="wipe(left)">
                                      <p:cBhvr>
                                        <p:cTn id="19" dur="1000"/>
                                        <p:tgtEl>
                                          <p:spTgt spid="866721">
                                            <p:txEl>
                                              <p:pRg st="0" end="0"/>
                                            </p:txEl>
                                          </p:spTgt>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866723"/>
                                        </p:tgtEl>
                                        <p:attrNameLst>
                                          <p:attrName>style.visibility</p:attrName>
                                        </p:attrNameLst>
                                      </p:cBhvr>
                                      <p:to>
                                        <p:strVal val="visible"/>
                                      </p:to>
                                    </p:se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866574"/>
                                        </p:tgtEl>
                                        <p:attrNameLst>
                                          <p:attrName>style.visibility</p:attrName>
                                        </p:attrNameLst>
                                      </p:cBhvr>
                                      <p:to>
                                        <p:strVal val="visible"/>
                                      </p:to>
                                    </p:set>
                                    <p:animEffect transition="in" filter="wipe(left)">
                                      <p:cBhvr>
                                        <p:cTn id="26" dur="500"/>
                                        <p:tgtEl>
                                          <p:spTgt spid="866574"/>
                                        </p:tgtEl>
                                      </p:cBhvr>
                                    </p:animEffect>
                                  </p:childTnLst>
                                </p:cTn>
                              </p:par>
                              <p:par>
                                <p:cTn id="27" presetID="9" presetClass="entr" presetSubtype="0" fill="hold" nodeType="withEffect">
                                  <p:stCondLst>
                                    <p:cond delay="0"/>
                                  </p:stCondLst>
                                  <p:childTnLst>
                                    <p:set>
                                      <p:cBhvr>
                                        <p:cTn id="28" dur="1" fill="hold">
                                          <p:stCondLst>
                                            <p:cond delay="0"/>
                                          </p:stCondLst>
                                        </p:cTn>
                                        <p:tgtEl>
                                          <p:spTgt spid="866560">
                                            <p:txEl>
                                              <p:pRg st="0" end="0"/>
                                            </p:txEl>
                                          </p:spTgt>
                                        </p:tgtEl>
                                        <p:attrNameLst>
                                          <p:attrName>style.visibility</p:attrName>
                                        </p:attrNameLst>
                                      </p:cBhvr>
                                      <p:to>
                                        <p:strVal val="visible"/>
                                      </p:to>
                                    </p:set>
                                    <p:animEffect transition="in" filter="dissolve">
                                      <p:cBhvr>
                                        <p:cTn id="29" dur="500"/>
                                        <p:tgtEl>
                                          <p:spTgt spid="866560">
                                            <p:txEl>
                                              <p:pRg st="0" end="0"/>
                                            </p:txEl>
                                          </p:spTgt>
                                        </p:tgtEl>
                                      </p:cBhvr>
                                    </p:animEffect>
                                  </p:childTnLst>
                                </p:cTn>
                              </p:par>
                            </p:childTnLst>
                          </p:cTn>
                        </p:par>
                        <p:par>
                          <p:cTn id="30" fill="hold">
                            <p:stCondLst>
                              <p:cond delay="1500"/>
                            </p:stCondLst>
                            <p:childTnLst>
                              <p:par>
                                <p:cTn id="31" presetID="1" presetClass="emph" presetSubtype="2" fill="hold" nodeType="afterEffect">
                                  <p:stCondLst>
                                    <p:cond delay="0"/>
                                  </p:stCondLst>
                                  <p:childTnLst>
                                    <p:animClr clrSpc="rgb" dir="cw">
                                      <p:cBhvr>
                                        <p:cTn id="32" dur="1000" fill="hold"/>
                                        <p:tgtEl>
                                          <p:spTgt spid="866458"/>
                                        </p:tgtEl>
                                        <p:attrNameLst>
                                          <p:attrName>fillcolor</p:attrName>
                                        </p:attrNameLst>
                                      </p:cBhvr>
                                      <p:to>
                                        <a:srgbClr val="73737B"/>
                                      </p:to>
                                    </p:animClr>
                                    <p:set>
                                      <p:cBhvr>
                                        <p:cTn id="33" dur="1000" fill="hold"/>
                                        <p:tgtEl>
                                          <p:spTgt spid="866458"/>
                                        </p:tgtEl>
                                        <p:attrNameLst>
                                          <p:attrName>fill.type</p:attrName>
                                        </p:attrNameLst>
                                      </p:cBhvr>
                                      <p:to>
                                        <p:strVal val="solid"/>
                                      </p:to>
                                    </p:set>
                                    <p:set>
                                      <p:cBhvr>
                                        <p:cTn id="34" dur="1000" fill="hold"/>
                                        <p:tgtEl>
                                          <p:spTgt spid="866458"/>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1000" fill="hold"/>
                                        <p:tgtEl>
                                          <p:spTgt spid="866460"/>
                                        </p:tgtEl>
                                        <p:attrNameLst>
                                          <p:attrName>fillcolor</p:attrName>
                                        </p:attrNameLst>
                                      </p:cBhvr>
                                      <p:to>
                                        <a:srgbClr val="73737B"/>
                                      </p:to>
                                    </p:animClr>
                                    <p:set>
                                      <p:cBhvr>
                                        <p:cTn id="37" dur="1000" fill="hold"/>
                                        <p:tgtEl>
                                          <p:spTgt spid="866460"/>
                                        </p:tgtEl>
                                        <p:attrNameLst>
                                          <p:attrName>fill.type</p:attrName>
                                        </p:attrNameLst>
                                      </p:cBhvr>
                                      <p:to>
                                        <p:strVal val="solid"/>
                                      </p:to>
                                    </p:set>
                                    <p:set>
                                      <p:cBhvr>
                                        <p:cTn id="38" dur="1000" fill="hold"/>
                                        <p:tgtEl>
                                          <p:spTgt spid="866460"/>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1000" fill="hold"/>
                                        <p:tgtEl>
                                          <p:spTgt spid="866461"/>
                                        </p:tgtEl>
                                        <p:attrNameLst>
                                          <p:attrName>fillcolor</p:attrName>
                                        </p:attrNameLst>
                                      </p:cBhvr>
                                      <p:to>
                                        <a:srgbClr val="73737B"/>
                                      </p:to>
                                    </p:animClr>
                                    <p:set>
                                      <p:cBhvr>
                                        <p:cTn id="41" dur="1000" fill="hold"/>
                                        <p:tgtEl>
                                          <p:spTgt spid="866461"/>
                                        </p:tgtEl>
                                        <p:attrNameLst>
                                          <p:attrName>fill.type</p:attrName>
                                        </p:attrNameLst>
                                      </p:cBhvr>
                                      <p:to>
                                        <p:strVal val="solid"/>
                                      </p:to>
                                    </p:set>
                                    <p:set>
                                      <p:cBhvr>
                                        <p:cTn id="42" dur="1000" fill="hold"/>
                                        <p:tgtEl>
                                          <p:spTgt spid="866461"/>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1000" fill="hold"/>
                                        <p:tgtEl>
                                          <p:spTgt spid="866462"/>
                                        </p:tgtEl>
                                        <p:attrNameLst>
                                          <p:attrName>fillcolor</p:attrName>
                                        </p:attrNameLst>
                                      </p:cBhvr>
                                      <p:to>
                                        <a:srgbClr val="73737B"/>
                                      </p:to>
                                    </p:animClr>
                                    <p:set>
                                      <p:cBhvr>
                                        <p:cTn id="45" dur="1000" fill="hold"/>
                                        <p:tgtEl>
                                          <p:spTgt spid="866462"/>
                                        </p:tgtEl>
                                        <p:attrNameLst>
                                          <p:attrName>fill.type</p:attrName>
                                        </p:attrNameLst>
                                      </p:cBhvr>
                                      <p:to>
                                        <p:strVal val="solid"/>
                                      </p:to>
                                    </p:set>
                                    <p:set>
                                      <p:cBhvr>
                                        <p:cTn id="46" dur="1000" fill="hold"/>
                                        <p:tgtEl>
                                          <p:spTgt spid="866462"/>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1000" fill="hold"/>
                                        <p:tgtEl>
                                          <p:spTgt spid="866463"/>
                                        </p:tgtEl>
                                        <p:attrNameLst>
                                          <p:attrName>fillcolor</p:attrName>
                                        </p:attrNameLst>
                                      </p:cBhvr>
                                      <p:to>
                                        <a:srgbClr val="73737B"/>
                                      </p:to>
                                    </p:animClr>
                                    <p:set>
                                      <p:cBhvr>
                                        <p:cTn id="49" dur="1000" fill="hold"/>
                                        <p:tgtEl>
                                          <p:spTgt spid="866463"/>
                                        </p:tgtEl>
                                        <p:attrNameLst>
                                          <p:attrName>fill.type</p:attrName>
                                        </p:attrNameLst>
                                      </p:cBhvr>
                                      <p:to>
                                        <p:strVal val="solid"/>
                                      </p:to>
                                    </p:set>
                                    <p:set>
                                      <p:cBhvr>
                                        <p:cTn id="50" dur="1000" fill="hold"/>
                                        <p:tgtEl>
                                          <p:spTgt spid="866463"/>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1000" fill="hold"/>
                                        <p:tgtEl>
                                          <p:spTgt spid="866464"/>
                                        </p:tgtEl>
                                        <p:attrNameLst>
                                          <p:attrName>fillcolor</p:attrName>
                                        </p:attrNameLst>
                                      </p:cBhvr>
                                      <p:to>
                                        <a:srgbClr val="73737B"/>
                                      </p:to>
                                    </p:animClr>
                                    <p:set>
                                      <p:cBhvr>
                                        <p:cTn id="53" dur="1000" fill="hold"/>
                                        <p:tgtEl>
                                          <p:spTgt spid="866464"/>
                                        </p:tgtEl>
                                        <p:attrNameLst>
                                          <p:attrName>fill.type</p:attrName>
                                        </p:attrNameLst>
                                      </p:cBhvr>
                                      <p:to>
                                        <p:strVal val="solid"/>
                                      </p:to>
                                    </p:set>
                                    <p:set>
                                      <p:cBhvr>
                                        <p:cTn id="54" dur="1000" fill="hold"/>
                                        <p:tgtEl>
                                          <p:spTgt spid="866464"/>
                                        </p:tgtEl>
                                        <p:attrNameLst>
                                          <p:attrName>fill.on</p:attrName>
                                        </p:attrNameLst>
                                      </p:cBhvr>
                                      <p:to>
                                        <p:strVal val="true"/>
                                      </p:to>
                                    </p:set>
                                  </p:childTnLst>
                                </p:cTn>
                              </p:par>
                              <p:par>
                                <p:cTn id="55" presetID="3" presetClass="emph" presetSubtype="2" fill="hold" grpId="0" nodeType="withEffect">
                                  <p:stCondLst>
                                    <p:cond delay="0"/>
                                  </p:stCondLst>
                                  <p:childTnLst>
                                    <p:animClr clrSpc="rgb" dir="cw">
                                      <p:cBhvr override="childStyle">
                                        <p:cTn id="56" dur="1000" fill="hold"/>
                                        <p:tgtEl>
                                          <p:spTgt spid="866466"/>
                                        </p:tgtEl>
                                        <p:attrNameLst>
                                          <p:attrName>style.color</p:attrName>
                                        </p:attrNameLst>
                                      </p:cBhvr>
                                      <p:to>
                                        <a:schemeClr val="bg2"/>
                                      </p:to>
                                    </p:animClr>
                                  </p:childTnLst>
                                </p:cTn>
                              </p:par>
                              <p:par>
                                <p:cTn id="57" presetID="3" presetClass="emph" presetSubtype="2" fill="hold" grpId="0" nodeType="withEffect">
                                  <p:stCondLst>
                                    <p:cond delay="0"/>
                                  </p:stCondLst>
                                  <p:childTnLst>
                                    <p:animClr clrSpc="rgb" dir="cw">
                                      <p:cBhvr override="childStyle">
                                        <p:cTn id="58" dur="1000" fill="hold"/>
                                        <p:tgtEl>
                                          <p:spTgt spid="866467"/>
                                        </p:tgtEl>
                                        <p:attrNameLst>
                                          <p:attrName>style.color</p:attrName>
                                        </p:attrNameLst>
                                      </p:cBhvr>
                                      <p:to>
                                        <a:schemeClr val="bg2"/>
                                      </p:to>
                                    </p:animClr>
                                  </p:childTnLst>
                                </p:cTn>
                              </p:par>
                              <p:par>
                                <p:cTn id="59" presetID="3" presetClass="emph" presetSubtype="2" fill="hold" grpId="0" nodeType="withEffect">
                                  <p:stCondLst>
                                    <p:cond delay="0"/>
                                  </p:stCondLst>
                                  <p:childTnLst>
                                    <p:animClr clrSpc="rgb" dir="cw">
                                      <p:cBhvr override="childStyle">
                                        <p:cTn id="60" dur="1000" fill="hold"/>
                                        <p:tgtEl>
                                          <p:spTgt spid="866468"/>
                                        </p:tgtEl>
                                        <p:attrNameLst>
                                          <p:attrName>style.color</p:attrName>
                                        </p:attrNameLst>
                                      </p:cBhvr>
                                      <p:to>
                                        <a:schemeClr val="bg2"/>
                                      </p:to>
                                    </p:animClr>
                                  </p:childTnLst>
                                </p:cTn>
                              </p:par>
                              <p:par>
                                <p:cTn id="61" presetID="3" presetClass="emph" presetSubtype="2" fill="hold" grpId="0" nodeType="withEffect">
                                  <p:stCondLst>
                                    <p:cond delay="0"/>
                                  </p:stCondLst>
                                  <p:childTnLst>
                                    <p:animClr clrSpc="rgb" dir="cw">
                                      <p:cBhvr override="childStyle">
                                        <p:cTn id="62" dur="1000" fill="hold"/>
                                        <p:tgtEl>
                                          <p:spTgt spid="866469"/>
                                        </p:tgtEl>
                                        <p:attrNameLst>
                                          <p:attrName>style.color</p:attrName>
                                        </p:attrNameLst>
                                      </p:cBhvr>
                                      <p:to>
                                        <a:schemeClr val="bg2"/>
                                      </p:to>
                                    </p:animClr>
                                  </p:childTnLst>
                                </p:cTn>
                              </p:par>
                              <p:par>
                                <p:cTn id="63" presetID="3" presetClass="emph" presetSubtype="2" fill="hold" nodeType="withEffect">
                                  <p:stCondLst>
                                    <p:cond delay="0"/>
                                  </p:stCondLst>
                                  <p:childTnLst>
                                    <p:animClr clrSpc="rgb" dir="cw">
                                      <p:cBhvr override="childStyle">
                                        <p:cTn id="64" dur="1000" fill="hold"/>
                                        <p:tgtEl>
                                          <p:spTgt spid="866470"/>
                                        </p:tgtEl>
                                        <p:attrNameLst>
                                          <p:attrName>style.color</p:attrName>
                                        </p:attrNameLst>
                                      </p:cBhvr>
                                      <p:to>
                                        <a:schemeClr val="bg2"/>
                                      </p:to>
                                    </p:animClr>
                                  </p:childTnLst>
                                </p:cTn>
                              </p:par>
                              <p:par>
                                <p:cTn id="65" presetID="3" presetClass="emph" presetSubtype="2" fill="hold" nodeType="withEffect">
                                  <p:stCondLst>
                                    <p:cond delay="0"/>
                                  </p:stCondLst>
                                  <p:childTnLst>
                                    <p:animClr clrSpc="rgb" dir="cw">
                                      <p:cBhvr override="childStyle">
                                        <p:cTn id="66" dur="1000" fill="hold"/>
                                        <p:tgtEl>
                                          <p:spTgt spid="866459"/>
                                        </p:tgtEl>
                                        <p:attrNameLst>
                                          <p:attrName>style.color</p:attrName>
                                        </p:attrNameLst>
                                      </p:cBhvr>
                                      <p:to>
                                        <a:schemeClr val="bg2"/>
                                      </p:to>
                                    </p:animClr>
                                  </p:childTnLst>
                                </p:cTn>
                              </p:par>
                              <p:par>
                                <p:cTn id="67" presetID="9" presetClass="exit" presetSubtype="0" fill="hold" nodeType="withEffect">
                                  <p:stCondLst>
                                    <p:cond delay="0"/>
                                  </p:stCondLst>
                                  <p:childTnLst>
                                    <p:animEffect transition="out" filter="dissolve">
                                      <p:cBhvr>
                                        <p:cTn id="68" dur="500"/>
                                        <p:tgtEl>
                                          <p:spTgt spid="866562"/>
                                        </p:tgtEl>
                                      </p:cBhvr>
                                    </p:animEffect>
                                    <p:set>
                                      <p:cBhvr>
                                        <p:cTn id="69" dur="1" fill="hold">
                                          <p:stCondLst>
                                            <p:cond delay="499"/>
                                          </p:stCondLst>
                                        </p:cTn>
                                        <p:tgtEl>
                                          <p:spTgt spid="866562"/>
                                        </p:tgtEl>
                                        <p:attrNameLst>
                                          <p:attrName>style.visibility</p:attrName>
                                        </p:attrNameLst>
                                      </p:cBhvr>
                                      <p:to>
                                        <p:strVal val="hidden"/>
                                      </p:to>
                                    </p:set>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1000" fill="hold"/>
                                        <p:tgtEl>
                                          <p:spTgt spid="866458"/>
                                        </p:tgtEl>
                                        <p:attrNameLst>
                                          <p:attrName>fillcolor</p:attrName>
                                        </p:attrNameLst>
                                      </p:cBhvr>
                                      <p:to>
                                        <a:srgbClr val="4B87C3"/>
                                      </p:to>
                                    </p:animClr>
                                    <p:set>
                                      <p:cBhvr>
                                        <p:cTn id="73" dur="1000" fill="hold"/>
                                        <p:tgtEl>
                                          <p:spTgt spid="866458"/>
                                        </p:tgtEl>
                                        <p:attrNameLst>
                                          <p:attrName>fill.type</p:attrName>
                                        </p:attrNameLst>
                                      </p:cBhvr>
                                      <p:to>
                                        <p:strVal val="solid"/>
                                      </p:to>
                                    </p:set>
                                    <p:set>
                                      <p:cBhvr>
                                        <p:cTn id="74" dur="1000" fill="hold"/>
                                        <p:tgtEl>
                                          <p:spTgt spid="866458"/>
                                        </p:tgtEl>
                                        <p:attrNameLst>
                                          <p:attrName>fill.on</p:attrName>
                                        </p:attrNameLst>
                                      </p:cBhvr>
                                      <p:to>
                                        <p:strVal val="true"/>
                                      </p:to>
                                    </p:set>
                                  </p:childTnLst>
                                </p:cTn>
                              </p:par>
                              <p:par>
                                <p:cTn id="75" presetID="1" presetClass="emph" presetSubtype="2" fill="hold" nodeType="withEffect">
                                  <p:stCondLst>
                                    <p:cond delay="1000"/>
                                  </p:stCondLst>
                                  <p:childTnLst>
                                    <p:animClr clrSpc="rgb" dir="cw">
                                      <p:cBhvr>
                                        <p:cTn id="76" dur="1000" fill="hold"/>
                                        <p:tgtEl>
                                          <p:spTgt spid="866460"/>
                                        </p:tgtEl>
                                        <p:attrNameLst>
                                          <p:attrName>fillcolor</p:attrName>
                                        </p:attrNameLst>
                                      </p:cBhvr>
                                      <p:to>
                                        <a:srgbClr val="0080FF"/>
                                      </p:to>
                                    </p:animClr>
                                    <p:set>
                                      <p:cBhvr>
                                        <p:cTn id="77" dur="1000" fill="hold"/>
                                        <p:tgtEl>
                                          <p:spTgt spid="866460"/>
                                        </p:tgtEl>
                                        <p:attrNameLst>
                                          <p:attrName>fill.type</p:attrName>
                                        </p:attrNameLst>
                                      </p:cBhvr>
                                      <p:to>
                                        <p:strVal val="solid"/>
                                      </p:to>
                                    </p:set>
                                    <p:set>
                                      <p:cBhvr>
                                        <p:cTn id="78" dur="1000" fill="hold"/>
                                        <p:tgtEl>
                                          <p:spTgt spid="866460"/>
                                        </p:tgtEl>
                                        <p:attrNameLst>
                                          <p:attrName>fill.on</p:attrName>
                                        </p:attrNameLst>
                                      </p:cBhvr>
                                      <p:to>
                                        <p:strVal val="true"/>
                                      </p:to>
                                    </p:set>
                                  </p:childTnLst>
                                </p:cTn>
                              </p:par>
                              <p:par>
                                <p:cTn id="79" presetID="1" presetClass="emph" presetSubtype="2" fill="hold" nodeType="withEffect">
                                  <p:stCondLst>
                                    <p:cond delay="1000"/>
                                  </p:stCondLst>
                                  <p:childTnLst>
                                    <p:animClr clrSpc="rgb" dir="cw">
                                      <p:cBhvr>
                                        <p:cTn id="80" dur="1000" fill="hold"/>
                                        <p:tgtEl>
                                          <p:spTgt spid="866464"/>
                                        </p:tgtEl>
                                        <p:attrNameLst>
                                          <p:attrName>fillcolor</p:attrName>
                                        </p:attrNameLst>
                                      </p:cBhvr>
                                      <p:to>
                                        <a:srgbClr val="CDCDD1"/>
                                      </p:to>
                                    </p:animClr>
                                    <p:set>
                                      <p:cBhvr>
                                        <p:cTn id="81" dur="1000" fill="hold"/>
                                        <p:tgtEl>
                                          <p:spTgt spid="866464"/>
                                        </p:tgtEl>
                                        <p:attrNameLst>
                                          <p:attrName>fill.type</p:attrName>
                                        </p:attrNameLst>
                                      </p:cBhvr>
                                      <p:to>
                                        <p:strVal val="solid"/>
                                      </p:to>
                                    </p:set>
                                    <p:set>
                                      <p:cBhvr>
                                        <p:cTn id="82" dur="1000" fill="hold"/>
                                        <p:tgtEl>
                                          <p:spTgt spid="866464"/>
                                        </p:tgtEl>
                                        <p:attrNameLst>
                                          <p:attrName>fill.on</p:attrName>
                                        </p:attrNameLst>
                                      </p:cBhvr>
                                      <p:to>
                                        <p:strVal val="true"/>
                                      </p:to>
                                    </p:set>
                                  </p:childTnLst>
                                </p:cTn>
                              </p:par>
                              <p:par>
                                <p:cTn id="83" presetID="1" presetClass="emph" presetSubtype="2" fill="hold" nodeType="withEffect">
                                  <p:stCondLst>
                                    <p:cond delay="1000"/>
                                  </p:stCondLst>
                                  <p:childTnLst>
                                    <p:animClr clrSpc="rgb" dir="cw">
                                      <p:cBhvr>
                                        <p:cTn id="84" dur="1000" fill="hold"/>
                                        <p:tgtEl>
                                          <p:spTgt spid="866463"/>
                                        </p:tgtEl>
                                        <p:attrNameLst>
                                          <p:attrName>fillcolor</p:attrName>
                                        </p:attrNameLst>
                                      </p:cBhvr>
                                      <p:to>
                                        <a:srgbClr val="CDCDD1"/>
                                      </p:to>
                                    </p:animClr>
                                    <p:set>
                                      <p:cBhvr>
                                        <p:cTn id="85" dur="1000" fill="hold"/>
                                        <p:tgtEl>
                                          <p:spTgt spid="866463"/>
                                        </p:tgtEl>
                                        <p:attrNameLst>
                                          <p:attrName>fill.type</p:attrName>
                                        </p:attrNameLst>
                                      </p:cBhvr>
                                      <p:to>
                                        <p:strVal val="solid"/>
                                      </p:to>
                                    </p:set>
                                    <p:set>
                                      <p:cBhvr>
                                        <p:cTn id="86" dur="1000" fill="hold"/>
                                        <p:tgtEl>
                                          <p:spTgt spid="866463"/>
                                        </p:tgtEl>
                                        <p:attrNameLst>
                                          <p:attrName>fill.on</p:attrName>
                                        </p:attrNameLst>
                                      </p:cBhvr>
                                      <p:to>
                                        <p:strVal val="true"/>
                                      </p:to>
                                    </p:set>
                                  </p:childTnLst>
                                </p:cTn>
                              </p:par>
                              <p:par>
                                <p:cTn id="87" presetID="1" presetClass="emph" presetSubtype="2" fill="hold" nodeType="withEffect">
                                  <p:stCondLst>
                                    <p:cond delay="1000"/>
                                  </p:stCondLst>
                                  <p:childTnLst>
                                    <p:animClr clrSpc="rgb" dir="cw">
                                      <p:cBhvr>
                                        <p:cTn id="88" dur="1000" fill="hold"/>
                                        <p:tgtEl>
                                          <p:spTgt spid="866462"/>
                                        </p:tgtEl>
                                        <p:attrNameLst>
                                          <p:attrName>fillcolor</p:attrName>
                                        </p:attrNameLst>
                                      </p:cBhvr>
                                      <p:to>
                                        <a:srgbClr val="CDCDD1"/>
                                      </p:to>
                                    </p:animClr>
                                    <p:set>
                                      <p:cBhvr>
                                        <p:cTn id="89" dur="1000" fill="hold"/>
                                        <p:tgtEl>
                                          <p:spTgt spid="866462"/>
                                        </p:tgtEl>
                                        <p:attrNameLst>
                                          <p:attrName>fill.type</p:attrName>
                                        </p:attrNameLst>
                                      </p:cBhvr>
                                      <p:to>
                                        <p:strVal val="solid"/>
                                      </p:to>
                                    </p:set>
                                    <p:set>
                                      <p:cBhvr>
                                        <p:cTn id="90" dur="1000" fill="hold"/>
                                        <p:tgtEl>
                                          <p:spTgt spid="866462"/>
                                        </p:tgtEl>
                                        <p:attrNameLst>
                                          <p:attrName>fill.on</p:attrName>
                                        </p:attrNameLst>
                                      </p:cBhvr>
                                      <p:to>
                                        <p:strVal val="true"/>
                                      </p:to>
                                    </p:set>
                                  </p:childTnLst>
                                </p:cTn>
                              </p:par>
                              <p:par>
                                <p:cTn id="91" presetID="1" presetClass="emph" presetSubtype="2" fill="hold" nodeType="withEffect">
                                  <p:stCondLst>
                                    <p:cond delay="1000"/>
                                  </p:stCondLst>
                                  <p:childTnLst>
                                    <p:animClr clrSpc="rgb" dir="cw">
                                      <p:cBhvr>
                                        <p:cTn id="92" dur="1000" fill="hold"/>
                                        <p:tgtEl>
                                          <p:spTgt spid="866461"/>
                                        </p:tgtEl>
                                        <p:attrNameLst>
                                          <p:attrName>fillcolor</p:attrName>
                                        </p:attrNameLst>
                                      </p:cBhvr>
                                      <p:to>
                                        <a:srgbClr val="CDCDD1"/>
                                      </p:to>
                                    </p:animClr>
                                    <p:set>
                                      <p:cBhvr>
                                        <p:cTn id="93" dur="1000" fill="hold"/>
                                        <p:tgtEl>
                                          <p:spTgt spid="866461"/>
                                        </p:tgtEl>
                                        <p:attrNameLst>
                                          <p:attrName>fill.type</p:attrName>
                                        </p:attrNameLst>
                                      </p:cBhvr>
                                      <p:to>
                                        <p:strVal val="solid"/>
                                      </p:to>
                                    </p:set>
                                    <p:set>
                                      <p:cBhvr>
                                        <p:cTn id="94" dur="1000" fill="hold"/>
                                        <p:tgtEl>
                                          <p:spTgt spid="866461"/>
                                        </p:tgtEl>
                                        <p:attrNameLst>
                                          <p:attrName>fill.on</p:attrName>
                                        </p:attrNameLst>
                                      </p:cBhvr>
                                      <p:to>
                                        <p:strVal val="true"/>
                                      </p:to>
                                    </p:set>
                                  </p:childTnLst>
                                </p:cTn>
                              </p:par>
                              <p:par>
                                <p:cTn id="95" presetID="3" presetClass="emph" presetSubtype="2" fill="hold" nodeType="withEffect">
                                  <p:stCondLst>
                                    <p:cond delay="1000"/>
                                  </p:stCondLst>
                                  <p:childTnLst>
                                    <p:animClr clrSpc="rgb" dir="cw">
                                      <p:cBhvr override="childStyle">
                                        <p:cTn id="96" dur="1000" fill="hold"/>
                                        <p:tgtEl>
                                          <p:spTgt spid="866470"/>
                                        </p:tgtEl>
                                        <p:attrNameLst>
                                          <p:attrName>style.color</p:attrName>
                                        </p:attrNameLst>
                                      </p:cBhvr>
                                      <p:to>
                                        <a:schemeClr val="bg1"/>
                                      </p:to>
                                    </p:animClr>
                                  </p:childTnLst>
                                </p:cTn>
                              </p:par>
                              <p:par>
                                <p:cTn id="97" presetID="3" presetClass="emph" presetSubtype="2" fill="hold" nodeType="withEffect">
                                  <p:stCondLst>
                                    <p:cond delay="1000"/>
                                  </p:stCondLst>
                                  <p:childTnLst>
                                    <p:animClr clrSpc="rgb" dir="cw">
                                      <p:cBhvr override="childStyle">
                                        <p:cTn id="98" dur="1000" fill="hold"/>
                                        <p:tgtEl>
                                          <p:spTgt spid="866459"/>
                                        </p:tgtEl>
                                        <p:attrNameLst>
                                          <p:attrName>style.color</p:attrName>
                                        </p:attrNameLst>
                                      </p:cBhvr>
                                      <p:to>
                                        <a:schemeClr val="bg1"/>
                                      </p:to>
                                    </p:animClr>
                                  </p:childTnLst>
                                </p:cTn>
                              </p:par>
                            </p:childTnLst>
                          </p:cTn>
                        </p:par>
                        <p:par>
                          <p:cTn id="99" fill="hold">
                            <p:stCondLst>
                              <p:cond delay="4500"/>
                            </p:stCondLst>
                            <p:childTnLst>
                              <p:par>
                                <p:cTn id="100" presetID="9" presetClass="entr" presetSubtype="0" fill="hold" grpId="0" nodeType="afterEffect">
                                  <p:stCondLst>
                                    <p:cond delay="0"/>
                                  </p:stCondLst>
                                  <p:childTnLst>
                                    <p:set>
                                      <p:cBhvr>
                                        <p:cTn id="101" dur="1" fill="hold">
                                          <p:stCondLst>
                                            <p:cond delay="0"/>
                                          </p:stCondLst>
                                        </p:cTn>
                                        <p:tgtEl>
                                          <p:spTgt spid="866563"/>
                                        </p:tgtEl>
                                        <p:attrNameLst>
                                          <p:attrName>style.visibility</p:attrName>
                                        </p:attrNameLst>
                                      </p:cBhvr>
                                      <p:to>
                                        <p:strVal val="visible"/>
                                      </p:to>
                                    </p:set>
                                    <p:animEffect transition="in" filter="dissolve">
                                      <p:cBhvr>
                                        <p:cTn id="102" dur="500"/>
                                        <p:tgtEl>
                                          <p:spTgt spid="866563"/>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866576"/>
                                        </p:tgtEl>
                                        <p:attrNameLst>
                                          <p:attrName>style.visibility</p:attrName>
                                        </p:attrNameLst>
                                      </p:cBhvr>
                                      <p:to>
                                        <p:strVal val="visible"/>
                                      </p:to>
                                    </p:set>
                                    <p:animEffect transition="in" filter="wipe(left)">
                                      <p:cBhvr>
                                        <p:cTn id="107" dur="500"/>
                                        <p:tgtEl>
                                          <p:spTgt spid="866576"/>
                                        </p:tgtEl>
                                      </p:cBhvr>
                                    </p:animEffect>
                                  </p:childTnLst>
                                </p:cTn>
                              </p:par>
                              <p:par>
                                <p:cTn id="108" presetID="9" presetClass="exit" presetSubtype="0" fill="hold" grpId="0" nodeType="withEffect">
                                  <p:stCondLst>
                                    <p:cond delay="0"/>
                                  </p:stCondLst>
                                  <p:childTnLst>
                                    <p:animEffect transition="out" filter="dissolve">
                                      <p:cBhvr>
                                        <p:cTn id="109" dur="500"/>
                                        <p:tgtEl>
                                          <p:spTgt spid="866560">
                                            <p:txEl>
                                              <p:pRg st="0" end="0"/>
                                            </p:txEl>
                                          </p:spTgt>
                                        </p:tgtEl>
                                      </p:cBhvr>
                                    </p:animEffect>
                                    <p:set>
                                      <p:cBhvr>
                                        <p:cTn id="110" dur="1" fill="hold">
                                          <p:stCondLst>
                                            <p:cond delay="499"/>
                                          </p:stCondLst>
                                        </p:cTn>
                                        <p:tgtEl>
                                          <p:spTgt spid="866560">
                                            <p:txEl>
                                              <p:pRg st="0" end="0"/>
                                            </p:txEl>
                                          </p:spTgt>
                                        </p:tgtEl>
                                        <p:attrNameLst>
                                          <p:attrName>style.visibility</p:attrName>
                                        </p:attrNameLst>
                                      </p:cBhvr>
                                      <p:to>
                                        <p:strVal val="hidden"/>
                                      </p:to>
                                    </p:set>
                                  </p:childTnLst>
                                </p:cTn>
                              </p:par>
                              <p:par>
                                <p:cTn id="111" presetID="9" presetClass="exit" presetSubtype="0" fill="hold" grpId="1" nodeType="withEffect">
                                  <p:stCondLst>
                                    <p:cond delay="0"/>
                                  </p:stCondLst>
                                  <p:childTnLst>
                                    <p:animEffect transition="out" filter="dissolve">
                                      <p:cBhvr>
                                        <p:cTn id="112" dur="500"/>
                                        <p:tgtEl>
                                          <p:spTgt spid="866574"/>
                                        </p:tgtEl>
                                      </p:cBhvr>
                                    </p:animEffect>
                                    <p:set>
                                      <p:cBhvr>
                                        <p:cTn id="113" dur="1" fill="hold">
                                          <p:stCondLst>
                                            <p:cond delay="499"/>
                                          </p:stCondLst>
                                        </p:cTn>
                                        <p:tgtEl>
                                          <p:spTgt spid="866574"/>
                                        </p:tgtEl>
                                        <p:attrNameLst>
                                          <p:attrName>style.visibility</p:attrName>
                                        </p:attrNameLst>
                                      </p:cBhvr>
                                      <p:to>
                                        <p:strVal val="hidden"/>
                                      </p:to>
                                    </p:set>
                                  </p:childTnLst>
                                </p:cTn>
                              </p:par>
                              <p:par>
                                <p:cTn id="114" presetID="9" presetClass="entr" presetSubtype="0" fill="hold" nodeType="withEffect">
                                  <p:stCondLst>
                                    <p:cond delay="0"/>
                                  </p:stCondLst>
                                  <p:childTnLst>
                                    <p:set>
                                      <p:cBhvr>
                                        <p:cTn id="115" dur="1" fill="hold">
                                          <p:stCondLst>
                                            <p:cond delay="0"/>
                                          </p:stCondLst>
                                        </p:cTn>
                                        <p:tgtEl>
                                          <p:spTgt spid="866575">
                                            <p:txEl>
                                              <p:pRg st="0" end="0"/>
                                            </p:txEl>
                                          </p:spTgt>
                                        </p:tgtEl>
                                        <p:attrNameLst>
                                          <p:attrName>style.visibility</p:attrName>
                                        </p:attrNameLst>
                                      </p:cBhvr>
                                      <p:to>
                                        <p:strVal val="visible"/>
                                      </p:to>
                                    </p:set>
                                    <p:animEffect transition="in" filter="dissolve">
                                      <p:cBhvr>
                                        <p:cTn id="116" dur="500"/>
                                        <p:tgtEl>
                                          <p:spTgt spid="866575">
                                            <p:txEl>
                                              <p:pRg st="0" end="0"/>
                                            </p:txEl>
                                          </p:spTgt>
                                        </p:tgtEl>
                                      </p:cBhvr>
                                    </p:animEffect>
                                  </p:childTnLst>
                                </p:cTn>
                              </p:par>
                            </p:childTnLst>
                          </p:cTn>
                        </p:par>
                        <p:par>
                          <p:cTn id="117" fill="hold">
                            <p:stCondLst>
                              <p:cond delay="500"/>
                            </p:stCondLst>
                            <p:childTnLst>
                              <p:par>
                                <p:cTn id="118" presetID="9" presetClass="exit" presetSubtype="0" fill="hold" grpId="0" nodeType="afterEffect">
                                  <p:stCondLst>
                                    <p:cond delay="0"/>
                                  </p:stCondLst>
                                  <p:childTnLst>
                                    <p:animEffect transition="out" filter="dissolve">
                                      <p:cBhvr>
                                        <p:cTn id="119" dur="500"/>
                                        <p:tgtEl>
                                          <p:spTgt spid="866472"/>
                                        </p:tgtEl>
                                      </p:cBhvr>
                                    </p:animEffect>
                                    <p:set>
                                      <p:cBhvr>
                                        <p:cTn id="120" dur="1" fill="hold">
                                          <p:stCondLst>
                                            <p:cond delay="499"/>
                                          </p:stCondLst>
                                        </p:cTn>
                                        <p:tgtEl>
                                          <p:spTgt spid="866472"/>
                                        </p:tgtEl>
                                        <p:attrNameLst>
                                          <p:attrName>style.visibility</p:attrName>
                                        </p:attrNameLst>
                                      </p:cBhvr>
                                      <p:to>
                                        <p:strVal val="hidden"/>
                                      </p:to>
                                    </p:set>
                                  </p:childTnLst>
                                </p:cTn>
                              </p:par>
                            </p:childTnLst>
                          </p:cTn>
                        </p:par>
                        <p:par>
                          <p:cTn id="121" fill="hold">
                            <p:stCondLst>
                              <p:cond delay="1000"/>
                            </p:stCondLst>
                            <p:childTnLst>
                              <p:par>
                                <p:cTn id="122" presetID="9" presetClass="entr" presetSubtype="0" fill="hold" grpId="1" nodeType="afterEffect">
                                  <p:stCondLst>
                                    <p:cond delay="0"/>
                                  </p:stCondLst>
                                  <p:childTnLst>
                                    <p:set>
                                      <p:cBhvr>
                                        <p:cTn id="123" dur="1" fill="hold">
                                          <p:stCondLst>
                                            <p:cond delay="0"/>
                                          </p:stCondLst>
                                        </p:cTn>
                                        <p:tgtEl>
                                          <p:spTgt spid="866587"/>
                                        </p:tgtEl>
                                        <p:attrNameLst>
                                          <p:attrName>style.visibility</p:attrName>
                                        </p:attrNameLst>
                                      </p:cBhvr>
                                      <p:to>
                                        <p:strVal val="visible"/>
                                      </p:to>
                                    </p:set>
                                    <p:animEffect transition="in" filter="dissolve">
                                      <p:cBhvr>
                                        <p:cTn id="124" dur="500"/>
                                        <p:tgtEl>
                                          <p:spTgt spid="866587"/>
                                        </p:tgtEl>
                                      </p:cBhvr>
                                    </p:animEffect>
                                  </p:childTnLst>
                                </p:cTn>
                              </p:par>
                              <p:par>
                                <p:cTn id="125" presetID="42" presetClass="path" presetSubtype="0" accel="50000" decel="50000" fill="hold" grpId="0" nodeType="withEffect">
                                  <p:stCondLst>
                                    <p:cond delay="0"/>
                                  </p:stCondLst>
                                  <p:childTnLst>
                                    <p:animMotion origin="layout" path="M 0.61406 2.12353E-6 L 0.61406 2.12353E-6 " pathEditMode="relative" rAng="0" ptsTypes="AA">
                                      <p:cBhvr>
                                        <p:cTn id="126" dur="2000" fill="hold"/>
                                        <p:tgtEl>
                                          <p:spTgt spid="866587"/>
                                        </p:tgtEl>
                                        <p:attrNameLst>
                                          <p:attrName>ppt_x</p:attrName>
                                          <p:attrName>ppt_y</p:attrName>
                                        </p:attrNameLst>
                                      </p:cBhvr>
                                      <p:rCtr x="0" y="0"/>
                                    </p:animMotion>
                                  </p:childTnLst>
                                </p:cTn>
                              </p:par>
                              <p:par>
                                <p:cTn id="127" presetID="1" presetClass="emph" presetSubtype="2" fill="hold" nodeType="withEffect">
                                  <p:stCondLst>
                                    <p:cond delay="0"/>
                                  </p:stCondLst>
                                  <p:childTnLst>
                                    <p:animClr clrSpc="rgb" dir="cw">
                                      <p:cBhvr>
                                        <p:cTn id="128" dur="2000" fill="hold"/>
                                        <p:tgtEl>
                                          <p:spTgt spid="866464"/>
                                        </p:tgtEl>
                                        <p:attrNameLst>
                                          <p:attrName>fillcolor</p:attrName>
                                        </p:attrNameLst>
                                      </p:cBhvr>
                                      <p:to>
                                        <a:srgbClr val="306774"/>
                                      </p:to>
                                    </p:animClr>
                                    <p:set>
                                      <p:cBhvr>
                                        <p:cTn id="129" dur="2000" fill="hold"/>
                                        <p:tgtEl>
                                          <p:spTgt spid="866464"/>
                                        </p:tgtEl>
                                        <p:attrNameLst>
                                          <p:attrName>fill.type</p:attrName>
                                        </p:attrNameLst>
                                      </p:cBhvr>
                                      <p:to>
                                        <p:strVal val="solid"/>
                                      </p:to>
                                    </p:set>
                                    <p:set>
                                      <p:cBhvr>
                                        <p:cTn id="130" dur="2000" fill="hold"/>
                                        <p:tgtEl>
                                          <p:spTgt spid="866464"/>
                                        </p:tgtEl>
                                        <p:attrNameLst>
                                          <p:attrName>fill.on</p:attrName>
                                        </p:attrNameLst>
                                      </p:cBhvr>
                                      <p:to>
                                        <p:strVal val="true"/>
                                      </p:to>
                                    </p:set>
                                  </p:childTnLst>
                                </p:cTn>
                              </p:par>
                              <p:par>
                                <p:cTn id="131" presetID="1" presetClass="emph" presetSubtype="2" fill="hold" nodeType="withEffect">
                                  <p:stCondLst>
                                    <p:cond delay="0"/>
                                  </p:stCondLst>
                                  <p:childTnLst>
                                    <p:animClr clrSpc="rgb" dir="cw">
                                      <p:cBhvr>
                                        <p:cTn id="132" dur="2000" fill="hold"/>
                                        <p:tgtEl>
                                          <p:spTgt spid="866463"/>
                                        </p:tgtEl>
                                        <p:attrNameLst>
                                          <p:attrName>fillcolor</p:attrName>
                                        </p:attrNameLst>
                                      </p:cBhvr>
                                      <p:to>
                                        <a:srgbClr val="306774"/>
                                      </p:to>
                                    </p:animClr>
                                    <p:set>
                                      <p:cBhvr>
                                        <p:cTn id="133" dur="2000" fill="hold"/>
                                        <p:tgtEl>
                                          <p:spTgt spid="866463"/>
                                        </p:tgtEl>
                                        <p:attrNameLst>
                                          <p:attrName>fill.type</p:attrName>
                                        </p:attrNameLst>
                                      </p:cBhvr>
                                      <p:to>
                                        <p:strVal val="solid"/>
                                      </p:to>
                                    </p:set>
                                    <p:set>
                                      <p:cBhvr>
                                        <p:cTn id="134" dur="2000" fill="hold"/>
                                        <p:tgtEl>
                                          <p:spTgt spid="866463"/>
                                        </p:tgtEl>
                                        <p:attrNameLst>
                                          <p:attrName>fill.on</p:attrName>
                                        </p:attrNameLst>
                                      </p:cBhvr>
                                      <p:to>
                                        <p:strVal val="true"/>
                                      </p:to>
                                    </p:set>
                                  </p:childTnLst>
                                </p:cTn>
                              </p:par>
                              <p:par>
                                <p:cTn id="135" presetID="1" presetClass="emph" presetSubtype="2" fill="hold" nodeType="withEffect">
                                  <p:stCondLst>
                                    <p:cond delay="0"/>
                                  </p:stCondLst>
                                  <p:childTnLst>
                                    <p:animClr clrSpc="rgb" dir="cw">
                                      <p:cBhvr>
                                        <p:cTn id="136" dur="2000" fill="hold"/>
                                        <p:tgtEl>
                                          <p:spTgt spid="866462"/>
                                        </p:tgtEl>
                                        <p:attrNameLst>
                                          <p:attrName>fillcolor</p:attrName>
                                        </p:attrNameLst>
                                      </p:cBhvr>
                                      <p:to>
                                        <a:srgbClr val="306774"/>
                                      </p:to>
                                    </p:animClr>
                                    <p:set>
                                      <p:cBhvr>
                                        <p:cTn id="137" dur="2000" fill="hold"/>
                                        <p:tgtEl>
                                          <p:spTgt spid="866462"/>
                                        </p:tgtEl>
                                        <p:attrNameLst>
                                          <p:attrName>fill.type</p:attrName>
                                        </p:attrNameLst>
                                      </p:cBhvr>
                                      <p:to>
                                        <p:strVal val="solid"/>
                                      </p:to>
                                    </p:set>
                                    <p:set>
                                      <p:cBhvr>
                                        <p:cTn id="138" dur="2000" fill="hold"/>
                                        <p:tgtEl>
                                          <p:spTgt spid="866462"/>
                                        </p:tgtEl>
                                        <p:attrNameLst>
                                          <p:attrName>fill.on</p:attrName>
                                        </p:attrNameLst>
                                      </p:cBhvr>
                                      <p:to>
                                        <p:strVal val="true"/>
                                      </p:to>
                                    </p:set>
                                  </p:childTnLst>
                                </p:cTn>
                              </p:par>
                              <p:par>
                                <p:cTn id="139" presetID="1" presetClass="emph" presetSubtype="2" fill="hold" nodeType="withEffect">
                                  <p:stCondLst>
                                    <p:cond delay="0"/>
                                  </p:stCondLst>
                                  <p:childTnLst>
                                    <p:animClr clrSpc="rgb" dir="cw">
                                      <p:cBhvr>
                                        <p:cTn id="140" dur="2000" fill="hold"/>
                                        <p:tgtEl>
                                          <p:spTgt spid="866461"/>
                                        </p:tgtEl>
                                        <p:attrNameLst>
                                          <p:attrName>fillcolor</p:attrName>
                                        </p:attrNameLst>
                                      </p:cBhvr>
                                      <p:to>
                                        <a:srgbClr val="306774"/>
                                      </p:to>
                                    </p:animClr>
                                    <p:set>
                                      <p:cBhvr>
                                        <p:cTn id="141" dur="2000" fill="hold"/>
                                        <p:tgtEl>
                                          <p:spTgt spid="866461"/>
                                        </p:tgtEl>
                                        <p:attrNameLst>
                                          <p:attrName>fill.type</p:attrName>
                                        </p:attrNameLst>
                                      </p:cBhvr>
                                      <p:to>
                                        <p:strVal val="solid"/>
                                      </p:to>
                                    </p:set>
                                    <p:set>
                                      <p:cBhvr>
                                        <p:cTn id="142" dur="2000" fill="hold"/>
                                        <p:tgtEl>
                                          <p:spTgt spid="866461"/>
                                        </p:tgtEl>
                                        <p:attrNameLst>
                                          <p:attrName>fill.on</p:attrName>
                                        </p:attrNameLst>
                                      </p:cBhvr>
                                      <p:to>
                                        <p:strVal val="true"/>
                                      </p:to>
                                    </p:set>
                                  </p:childTnLst>
                                </p:cTn>
                              </p:par>
                              <p:par>
                                <p:cTn id="143" presetID="3" presetClass="emph" presetSubtype="2" fill="hold" grpId="1" nodeType="withEffect">
                                  <p:stCondLst>
                                    <p:cond delay="0"/>
                                  </p:stCondLst>
                                  <p:childTnLst>
                                    <p:animClr clrSpc="rgb" dir="cw">
                                      <p:cBhvr override="childStyle">
                                        <p:cTn id="144" dur="2000" fill="hold"/>
                                        <p:tgtEl>
                                          <p:spTgt spid="866466"/>
                                        </p:tgtEl>
                                        <p:attrNameLst>
                                          <p:attrName>style.color</p:attrName>
                                        </p:attrNameLst>
                                      </p:cBhvr>
                                      <p:to>
                                        <a:schemeClr val="bg1"/>
                                      </p:to>
                                    </p:animClr>
                                  </p:childTnLst>
                                </p:cTn>
                              </p:par>
                              <p:par>
                                <p:cTn id="145" presetID="3" presetClass="emph" presetSubtype="2" fill="hold" grpId="1" nodeType="withEffect">
                                  <p:stCondLst>
                                    <p:cond delay="0"/>
                                  </p:stCondLst>
                                  <p:childTnLst>
                                    <p:animClr clrSpc="rgb" dir="cw">
                                      <p:cBhvr override="childStyle">
                                        <p:cTn id="146" dur="2000" fill="hold"/>
                                        <p:tgtEl>
                                          <p:spTgt spid="866467"/>
                                        </p:tgtEl>
                                        <p:attrNameLst>
                                          <p:attrName>style.color</p:attrName>
                                        </p:attrNameLst>
                                      </p:cBhvr>
                                      <p:to>
                                        <a:schemeClr val="bg1"/>
                                      </p:to>
                                    </p:animClr>
                                  </p:childTnLst>
                                </p:cTn>
                              </p:par>
                              <p:par>
                                <p:cTn id="147" presetID="3" presetClass="emph" presetSubtype="2" fill="hold" grpId="1" nodeType="withEffect">
                                  <p:stCondLst>
                                    <p:cond delay="0"/>
                                  </p:stCondLst>
                                  <p:childTnLst>
                                    <p:animClr clrSpc="rgb" dir="cw">
                                      <p:cBhvr override="childStyle">
                                        <p:cTn id="148" dur="2000" fill="hold"/>
                                        <p:tgtEl>
                                          <p:spTgt spid="866468"/>
                                        </p:tgtEl>
                                        <p:attrNameLst>
                                          <p:attrName>style.color</p:attrName>
                                        </p:attrNameLst>
                                      </p:cBhvr>
                                      <p:to>
                                        <a:schemeClr val="bg1"/>
                                      </p:to>
                                    </p:animClr>
                                  </p:childTnLst>
                                </p:cTn>
                              </p:par>
                              <p:par>
                                <p:cTn id="149" presetID="3" presetClass="emph" presetSubtype="2" fill="hold" grpId="1" nodeType="withEffect">
                                  <p:stCondLst>
                                    <p:cond delay="0"/>
                                  </p:stCondLst>
                                  <p:childTnLst>
                                    <p:animClr clrSpc="rgb" dir="cw">
                                      <p:cBhvr override="childStyle">
                                        <p:cTn id="150" dur="2000" fill="hold"/>
                                        <p:tgtEl>
                                          <p:spTgt spid="866469"/>
                                        </p:tgtEl>
                                        <p:attrNameLst>
                                          <p:attrName>style.color</p:attrName>
                                        </p:attrNameLst>
                                      </p:cBhvr>
                                      <p:to>
                                        <a:schemeClr val="bg1"/>
                                      </p:to>
                                    </p:animClr>
                                  </p:childTnLst>
                                </p:cTn>
                              </p:par>
                              <p:par>
                                <p:cTn id="151" presetID="9" presetClass="exit" presetSubtype="0" fill="hold" grpId="0" nodeType="withEffect">
                                  <p:stCondLst>
                                    <p:cond delay="0"/>
                                  </p:stCondLst>
                                  <p:childTnLst>
                                    <p:animEffect transition="out" filter="dissolve">
                                      <p:cBhvr>
                                        <p:cTn id="152" dur="500"/>
                                        <p:tgtEl>
                                          <p:spTgt spid="866471"/>
                                        </p:tgtEl>
                                      </p:cBhvr>
                                    </p:animEffect>
                                    <p:set>
                                      <p:cBhvr>
                                        <p:cTn id="153" dur="1" fill="hold">
                                          <p:stCondLst>
                                            <p:cond delay="499"/>
                                          </p:stCondLst>
                                        </p:cTn>
                                        <p:tgtEl>
                                          <p:spTgt spid="866471"/>
                                        </p:tgtEl>
                                        <p:attrNameLst>
                                          <p:attrName>style.visibility</p:attrName>
                                        </p:attrNameLst>
                                      </p:cBhvr>
                                      <p:to>
                                        <p:strVal val="hidden"/>
                                      </p:to>
                                    </p:set>
                                  </p:childTnLst>
                                </p:cTn>
                              </p:par>
                              <p:par>
                                <p:cTn id="154" presetID="9" presetClass="exit" presetSubtype="0" fill="hold" grpId="0" nodeType="withEffect">
                                  <p:stCondLst>
                                    <p:cond delay="0"/>
                                  </p:stCondLst>
                                  <p:childTnLst>
                                    <p:animEffect transition="out" filter="dissolve">
                                      <p:cBhvr>
                                        <p:cTn id="155" dur="500"/>
                                        <p:tgtEl>
                                          <p:spTgt spid="866561"/>
                                        </p:tgtEl>
                                      </p:cBhvr>
                                    </p:animEffect>
                                    <p:set>
                                      <p:cBhvr>
                                        <p:cTn id="156" dur="1" fill="hold">
                                          <p:stCondLst>
                                            <p:cond delay="499"/>
                                          </p:stCondLst>
                                        </p:cTn>
                                        <p:tgtEl>
                                          <p:spTgt spid="866561"/>
                                        </p:tgtEl>
                                        <p:attrNameLst>
                                          <p:attrName>style.visibility</p:attrName>
                                        </p:attrNameLst>
                                      </p:cBhvr>
                                      <p:to>
                                        <p:strVal val="hidden"/>
                                      </p:to>
                                    </p:set>
                                  </p:childTnLst>
                                </p:cTn>
                              </p:par>
                              <p:par>
                                <p:cTn id="157" presetID="9" presetClass="entr" presetSubtype="0" fill="hold" grpId="0" nodeType="withEffect">
                                  <p:stCondLst>
                                    <p:cond delay="0"/>
                                  </p:stCondLst>
                                  <p:childTnLst>
                                    <p:set>
                                      <p:cBhvr>
                                        <p:cTn id="158" dur="1" fill="hold">
                                          <p:stCondLst>
                                            <p:cond delay="0"/>
                                          </p:stCondLst>
                                        </p:cTn>
                                        <p:tgtEl>
                                          <p:spTgt spid="866588"/>
                                        </p:tgtEl>
                                        <p:attrNameLst>
                                          <p:attrName>style.visibility</p:attrName>
                                        </p:attrNameLst>
                                      </p:cBhvr>
                                      <p:to>
                                        <p:strVal val="visible"/>
                                      </p:to>
                                    </p:set>
                                    <p:animEffect transition="in" filter="dissolve">
                                      <p:cBhvr>
                                        <p:cTn id="159" dur="500"/>
                                        <p:tgtEl>
                                          <p:spTgt spid="866588"/>
                                        </p:tgtEl>
                                      </p:cBhvr>
                                    </p:animEffect>
                                  </p:childTnLst>
                                </p:cTn>
                              </p:par>
                              <p:par>
                                <p:cTn id="160" presetID="42" presetClass="path" presetSubtype="0" accel="50000" decel="50000" fill="hold" grpId="1" nodeType="withEffect">
                                  <p:stCondLst>
                                    <p:cond delay="0"/>
                                  </p:stCondLst>
                                  <p:childTnLst>
                                    <p:animMotion origin="layout" path="M 0.48056 -0.07286 L 0.48056 -0.07286 " pathEditMode="relative" rAng="0" ptsTypes="AA">
                                      <p:cBhvr>
                                        <p:cTn id="161" dur="2000" fill="hold"/>
                                        <p:tgtEl>
                                          <p:spTgt spid="866588"/>
                                        </p:tgtEl>
                                        <p:attrNameLst>
                                          <p:attrName>ppt_x</p:attrName>
                                          <p:attrName>ppt_y</p:attrName>
                                        </p:attrNameLst>
                                      </p:cBhvr>
                                      <p:rCtr x="0" y="0"/>
                                    </p:animMotion>
                                  </p:childTnLst>
                                </p:cTn>
                              </p:par>
                              <p:par>
                                <p:cTn id="162" presetID="1" presetClass="emph" presetSubtype="2" fill="hold" nodeType="withEffect">
                                  <p:stCondLst>
                                    <p:cond delay="0"/>
                                  </p:stCondLst>
                                  <p:childTnLst>
                                    <p:animClr clrSpc="rgb" dir="cw">
                                      <p:cBhvr>
                                        <p:cTn id="163" dur="2000" fill="hold"/>
                                        <p:tgtEl>
                                          <p:spTgt spid="866320"/>
                                        </p:tgtEl>
                                        <p:attrNameLst>
                                          <p:attrName>fillcolor</p:attrName>
                                        </p:attrNameLst>
                                      </p:cBhvr>
                                      <p:to>
                                        <a:srgbClr val="73737B"/>
                                      </p:to>
                                    </p:animClr>
                                    <p:set>
                                      <p:cBhvr>
                                        <p:cTn id="164" dur="2000" fill="hold"/>
                                        <p:tgtEl>
                                          <p:spTgt spid="866320"/>
                                        </p:tgtEl>
                                        <p:attrNameLst>
                                          <p:attrName>fill.type</p:attrName>
                                        </p:attrNameLst>
                                      </p:cBhvr>
                                      <p:to>
                                        <p:strVal val="solid"/>
                                      </p:to>
                                    </p:set>
                                    <p:set>
                                      <p:cBhvr>
                                        <p:cTn id="165" dur="2000" fill="hold"/>
                                        <p:tgtEl>
                                          <p:spTgt spid="866320"/>
                                        </p:tgtEl>
                                        <p:attrNameLst>
                                          <p:attrName>fill.on</p:attrName>
                                        </p:attrNameLst>
                                      </p:cBhvr>
                                      <p:to>
                                        <p:strVal val="true"/>
                                      </p:to>
                                    </p:set>
                                  </p:childTnLst>
                                </p:cTn>
                              </p:par>
                              <p:par>
                                <p:cTn id="166" presetID="1" presetClass="emph" presetSubtype="2" fill="hold" nodeType="withEffect">
                                  <p:stCondLst>
                                    <p:cond delay="0"/>
                                  </p:stCondLst>
                                  <p:childTnLst>
                                    <p:animClr clrSpc="rgb" dir="cw">
                                      <p:cBhvr>
                                        <p:cTn id="167" dur="2000" fill="hold"/>
                                        <p:tgtEl>
                                          <p:spTgt spid="866322"/>
                                        </p:tgtEl>
                                        <p:attrNameLst>
                                          <p:attrName>fillcolor</p:attrName>
                                        </p:attrNameLst>
                                      </p:cBhvr>
                                      <p:to>
                                        <a:srgbClr val="73737B"/>
                                      </p:to>
                                    </p:animClr>
                                    <p:set>
                                      <p:cBhvr>
                                        <p:cTn id="168" dur="2000" fill="hold"/>
                                        <p:tgtEl>
                                          <p:spTgt spid="866322"/>
                                        </p:tgtEl>
                                        <p:attrNameLst>
                                          <p:attrName>fill.type</p:attrName>
                                        </p:attrNameLst>
                                      </p:cBhvr>
                                      <p:to>
                                        <p:strVal val="solid"/>
                                      </p:to>
                                    </p:set>
                                    <p:set>
                                      <p:cBhvr>
                                        <p:cTn id="169" dur="2000" fill="hold"/>
                                        <p:tgtEl>
                                          <p:spTgt spid="866322"/>
                                        </p:tgtEl>
                                        <p:attrNameLst>
                                          <p:attrName>fill.on</p:attrName>
                                        </p:attrNameLst>
                                      </p:cBhvr>
                                      <p:to>
                                        <p:strVal val="true"/>
                                      </p:to>
                                    </p:set>
                                  </p:childTnLst>
                                </p:cTn>
                              </p:par>
                              <p:par>
                                <p:cTn id="170" presetID="1" presetClass="emph" presetSubtype="2" fill="hold" nodeType="withEffect">
                                  <p:stCondLst>
                                    <p:cond delay="0"/>
                                  </p:stCondLst>
                                  <p:childTnLst>
                                    <p:animClr clrSpc="rgb" dir="cw">
                                      <p:cBhvr>
                                        <p:cTn id="171" dur="2000" fill="hold"/>
                                        <p:tgtEl>
                                          <p:spTgt spid="866323"/>
                                        </p:tgtEl>
                                        <p:attrNameLst>
                                          <p:attrName>fillcolor</p:attrName>
                                        </p:attrNameLst>
                                      </p:cBhvr>
                                      <p:to>
                                        <a:srgbClr val="73737B"/>
                                      </p:to>
                                    </p:animClr>
                                    <p:set>
                                      <p:cBhvr>
                                        <p:cTn id="172" dur="2000" fill="hold"/>
                                        <p:tgtEl>
                                          <p:spTgt spid="866323"/>
                                        </p:tgtEl>
                                        <p:attrNameLst>
                                          <p:attrName>fill.type</p:attrName>
                                        </p:attrNameLst>
                                      </p:cBhvr>
                                      <p:to>
                                        <p:strVal val="solid"/>
                                      </p:to>
                                    </p:set>
                                    <p:set>
                                      <p:cBhvr>
                                        <p:cTn id="173" dur="2000" fill="hold"/>
                                        <p:tgtEl>
                                          <p:spTgt spid="866323"/>
                                        </p:tgtEl>
                                        <p:attrNameLst>
                                          <p:attrName>fill.on</p:attrName>
                                        </p:attrNameLst>
                                      </p:cBhvr>
                                      <p:to>
                                        <p:strVal val="true"/>
                                      </p:to>
                                    </p:set>
                                  </p:childTnLst>
                                </p:cTn>
                              </p:par>
                              <p:par>
                                <p:cTn id="174" presetID="1" presetClass="emph" presetSubtype="2" fill="hold" nodeType="withEffect">
                                  <p:stCondLst>
                                    <p:cond delay="0"/>
                                  </p:stCondLst>
                                  <p:childTnLst>
                                    <p:animClr clrSpc="rgb" dir="cw">
                                      <p:cBhvr>
                                        <p:cTn id="175" dur="2000" fill="hold"/>
                                        <p:tgtEl>
                                          <p:spTgt spid="866324"/>
                                        </p:tgtEl>
                                        <p:attrNameLst>
                                          <p:attrName>fillcolor</p:attrName>
                                        </p:attrNameLst>
                                      </p:cBhvr>
                                      <p:to>
                                        <a:srgbClr val="73737B"/>
                                      </p:to>
                                    </p:animClr>
                                    <p:set>
                                      <p:cBhvr>
                                        <p:cTn id="176" dur="2000" fill="hold"/>
                                        <p:tgtEl>
                                          <p:spTgt spid="866324"/>
                                        </p:tgtEl>
                                        <p:attrNameLst>
                                          <p:attrName>fill.type</p:attrName>
                                        </p:attrNameLst>
                                      </p:cBhvr>
                                      <p:to>
                                        <p:strVal val="solid"/>
                                      </p:to>
                                    </p:set>
                                    <p:set>
                                      <p:cBhvr>
                                        <p:cTn id="177" dur="2000" fill="hold"/>
                                        <p:tgtEl>
                                          <p:spTgt spid="866324"/>
                                        </p:tgtEl>
                                        <p:attrNameLst>
                                          <p:attrName>fill.on</p:attrName>
                                        </p:attrNameLst>
                                      </p:cBhvr>
                                      <p:to>
                                        <p:strVal val="true"/>
                                      </p:to>
                                    </p:set>
                                  </p:childTnLst>
                                </p:cTn>
                              </p:par>
                              <p:par>
                                <p:cTn id="178" presetID="1" presetClass="emph" presetSubtype="2" fill="hold" nodeType="withEffect">
                                  <p:stCondLst>
                                    <p:cond delay="0"/>
                                  </p:stCondLst>
                                  <p:childTnLst>
                                    <p:animClr clrSpc="rgb" dir="cw">
                                      <p:cBhvr>
                                        <p:cTn id="179" dur="2000" fill="hold"/>
                                        <p:tgtEl>
                                          <p:spTgt spid="866325"/>
                                        </p:tgtEl>
                                        <p:attrNameLst>
                                          <p:attrName>fillcolor</p:attrName>
                                        </p:attrNameLst>
                                      </p:cBhvr>
                                      <p:to>
                                        <a:srgbClr val="73737B"/>
                                      </p:to>
                                    </p:animClr>
                                    <p:set>
                                      <p:cBhvr>
                                        <p:cTn id="180" dur="2000" fill="hold"/>
                                        <p:tgtEl>
                                          <p:spTgt spid="866325"/>
                                        </p:tgtEl>
                                        <p:attrNameLst>
                                          <p:attrName>fill.type</p:attrName>
                                        </p:attrNameLst>
                                      </p:cBhvr>
                                      <p:to>
                                        <p:strVal val="solid"/>
                                      </p:to>
                                    </p:set>
                                    <p:set>
                                      <p:cBhvr>
                                        <p:cTn id="181" dur="2000" fill="hold"/>
                                        <p:tgtEl>
                                          <p:spTgt spid="866325"/>
                                        </p:tgtEl>
                                        <p:attrNameLst>
                                          <p:attrName>fill.on</p:attrName>
                                        </p:attrNameLst>
                                      </p:cBhvr>
                                      <p:to>
                                        <p:strVal val="true"/>
                                      </p:to>
                                    </p:set>
                                  </p:childTnLst>
                                </p:cTn>
                              </p:par>
                              <p:par>
                                <p:cTn id="182" presetID="1" presetClass="emph" presetSubtype="2" fill="hold" nodeType="withEffect">
                                  <p:stCondLst>
                                    <p:cond delay="0"/>
                                  </p:stCondLst>
                                  <p:childTnLst>
                                    <p:animClr clrSpc="rgb" dir="cw">
                                      <p:cBhvr>
                                        <p:cTn id="183" dur="2000" fill="hold"/>
                                        <p:tgtEl>
                                          <p:spTgt spid="866326"/>
                                        </p:tgtEl>
                                        <p:attrNameLst>
                                          <p:attrName>fillcolor</p:attrName>
                                        </p:attrNameLst>
                                      </p:cBhvr>
                                      <p:to>
                                        <a:srgbClr val="73737B"/>
                                      </p:to>
                                    </p:animClr>
                                    <p:set>
                                      <p:cBhvr>
                                        <p:cTn id="184" dur="2000" fill="hold"/>
                                        <p:tgtEl>
                                          <p:spTgt spid="866326"/>
                                        </p:tgtEl>
                                        <p:attrNameLst>
                                          <p:attrName>fill.type</p:attrName>
                                        </p:attrNameLst>
                                      </p:cBhvr>
                                      <p:to>
                                        <p:strVal val="solid"/>
                                      </p:to>
                                    </p:set>
                                    <p:set>
                                      <p:cBhvr>
                                        <p:cTn id="185" dur="2000" fill="hold"/>
                                        <p:tgtEl>
                                          <p:spTgt spid="866326"/>
                                        </p:tgtEl>
                                        <p:attrNameLst>
                                          <p:attrName>fill.on</p:attrName>
                                        </p:attrNameLst>
                                      </p:cBhvr>
                                      <p:to>
                                        <p:strVal val="true"/>
                                      </p:to>
                                    </p:set>
                                  </p:childTnLst>
                                </p:cTn>
                              </p:par>
                              <p:par>
                                <p:cTn id="186" presetID="3" presetClass="emph" presetSubtype="2" fill="hold" grpId="0" nodeType="withEffect">
                                  <p:stCondLst>
                                    <p:cond delay="0"/>
                                  </p:stCondLst>
                                  <p:childTnLst>
                                    <p:animClr clrSpc="rgb" dir="cw">
                                      <p:cBhvr override="childStyle">
                                        <p:cTn id="187" dur="2000" fill="hold"/>
                                        <p:tgtEl>
                                          <p:spTgt spid="866334"/>
                                        </p:tgtEl>
                                        <p:attrNameLst>
                                          <p:attrName>style.color</p:attrName>
                                        </p:attrNameLst>
                                      </p:cBhvr>
                                      <p:to>
                                        <a:schemeClr val="bg2"/>
                                      </p:to>
                                    </p:animClr>
                                  </p:childTnLst>
                                </p:cTn>
                              </p:par>
                              <p:par>
                                <p:cTn id="188" presetID="3" presetClass="emph" presetSubtype="2" fill="hold" grpId="0" nodeType="withEffect">
                                  <p:stCondLst>
                                    <p:cond delay="0"/>
                                  </p:stCondLst>
                                  <p:childTnLst>
                                    <p:animClr clrSpc="rgb" dir="cw">
                                      <p:cBhvr override="childStyle">
                                        <p:cTn id="189" dur="2000" fill="hold"/>
                                        <p:tgtEl>
                                          <p:spTgt spid="866335"/>
                                        </p:tgtEl>
                                        <p:attrNameLst>
                                          <p:attrName>style.color</p:attrName>
                                        </p:attrNameLst>
                                      </p:cBhvr>
                                      <p:to>
                                        <a:schemeClr val="bg2"/>
                                      </p:to>
                                    </p:animClr>
                                  </p:childTnLst>
                                </p:cTn>
                              </p:par>
                              <p:par>
                                <p:cTn id="190" presetID="3" presetClass="emph" presetSubtype="2" fill="hold" grpId="0" nodeType="withEffect">
                                  <p:stCondLst>
                                    <p:cond delay="0"/>
                                  </p:stCondLst>
                                  <p:childTnLst>
                                    <p:animClr clrSpc="rgb" dir="cw">
                                      <p:cBhvr override="childStyle">
                                        <p:cTn id="191" dur="2000" fill="hold"/>
                                        <p:tgtEl>
                                          <p:spTgt spid="866336"/>
                                        </p:tgtEl>
                                        <p:attrNameLst>
                                          <p:attrName>style.color</p:attrName>
                                        </p:attrNameLst>
                                      </p:cBhvr>
                                      <p:to>
                                        <a:schemeClr val="bg2"/>
                                      </p:to>
                                    </p:animClr>
                                  </p:childTnLst>
                                </p:cTn>
                              </p:par>
                              <p:par>
                                <p:cTn id="192" presetID="3" presetClass="emph" presetSubtype="2" fill="hold" grpId="0" nodeType="withEffect">
                                  <p:stCondLst>
                                    <p:cond delay="0"/>
                                  </p:stCondLst>
                                  <p:childTnLst>
                                    <p:animClr clrSpc="rgb" dir="cw">
                                      <p:cBhvr override="childStyle">
                                        <p:cTn id="193" dur="2000" fill="hold"/>
                                        <p:tgtEl>
                                          <p:spTgt spid="866337"/>
                                        </p:tgtEl>
                                        <p:attrNameLst>
                                          <p:attrName>style.color</p:attrName>
                                        </p:attrNameLst>
                                      </p:cBhvr>
                                      <p:to>
                                        <a:schemeClr val="bg2"/>
                                      </p:to>
                                    </p:animClr>
                                  </p:childTnLst>
                                </p:cTn>
                              </p:par>
                              <p:par>
                                <p:cTn id="194" presetID="3" presetClass="emph" presetSubtype="2" fill="hold" grpId="0" nodeType="withEffect">
                                  <p:stCondLst>
                                    <p:cond delay="0"/>
                                  </p:stCondLst>
                                  <p:childTnLst>
                                    <p:animClr clrSpc="rgb" dir="cw">
                                      <p:cBhvr override="childStyle">
                                        <p:cTn id="195" dur="2000" fill="hold"/>
                                        <p:tgtEl>
                                          <p:spTgt spid="866343"/>
                                        </p:tgtEl>
                                        <p:attrNameLst>
                                          <p:attrName>style.color</p:attrName>
                                        </p:attrNameLst>
                                      </p:cBhvr>
                                      <p:to>
                                        <a:schemeClr val="bg2"/>
                                      </p:to>
                                    </p:animClr>
                                  </p:childTnLst>
                                </p:cTn>
                              </p:par>
                              <p:par>
                                <p:cTn id="196" presetID="3" presetClass="emph" presetSubtype="2" fill="hold" grpId="0" nodeType="withEffect">
                                  <p:stCondLst>
                                    <p:cond delay="0"/>
                                  </p:stCondLst>
                                  <p:childTnLst>
                                    <p:animClr clrSpc="rgb" dir="cw">
                                      <p:cBhvr override="childStyle">
                                        <p:cTn id="197" dur="2000" fill="hold"/>
                                        <p:tgtEl>
                                          <p:spTgt spid="866321"/>
                                        </p:tgtEl>
                                        <p:attrNameLst>
                                          <p:attrName>style.color</p:attrName>
                                        </p:attrNameLst>
                                      </p:cBhvr>
                                      <p:to>
                                        <a:schemeClr val="bg2"/>
                                      </p:to>
                                    </p:animClr>
                                  </p:childTnLst>
                                </p:cTn>
                              </p:par>
                              <p:par>
                                <p:cTn id="198" presetID="22" presetClass="entr" presetSubtype="2" fill="hold" grpId="0" nodeType="withEffect">
                                  <p:stCondLst>
                                    <p:cond delay="0"/>
                                  </p:stCondLst>
                                  <p:childTnLst>
                                    <p:set>
                                      <p:cBhvr>
                                        <p:cTn id="199" dur="1" fill="hold">
                                          <p:stCondLst>
                                            <p:cond delay="0"/>
                                          </p:stCondLst>
                                        </p:cTn>
                                        <p:tgtEl>
                                          <p:spTgt spid="866578"/>
                                        </p:tgtEl>
                                        <p:attrNameLst>
                                          <p:attrName>style.visibility</p:attrName>
                                        </p:attrNameLst>
                                      </p:cBhvr>
                                      <p:to>
                                        <p:strVal val="visible"/>
                                      </p:to>
                                    </p:set>
                                    <p:animEffect transition="in" filter="wipe(right)">
                                      <p:cBhvr>
                                        <p:cTn id="200" dur="500"/>
                                        <p:tgtEl>
                                          <p:spTgt spid="866578"/>
                                        </p:tgtEl>
                                      </p:cBhvr>
                                    </p:animEffect>
                                  </p:childTnLst>
                                </p:cTn>
                              </p:par>
                              <p:par>
                                <p:cTn id="201" presetID="9" presetClass="entr" presetSubtype="0" fill="hold" grpId="0" nodeType="withEffect">
                                  <p:stCondLst>
                                    <p:cond delay="0"/>
                                  </p:stCondLst>
                                  <p:childTnLst>
                                    <p:set>
                                      <p:cBhvr>
                                        <p:cTn id="202" dur="1" fill="hold">
                                          <p:stCondLst>
                                            <p:cond delay="0"/>
                                          </p:stCondLst>
                                        </p:cTn>
                                        <p:tgtEl>
                                          <p:spTgt spid="866579"/>
                                        </p:tgtEl>
                                        <p:attrNameLst>
                                          <p:attrName>style.visibility</p:attrName>
                                        </p:attrNameLst>
                                      </p:cBhvr>
                                      <p:to>
                                        <p:strVal val="visible"/>
                                      </p:to>
                                    </p:set>
                                    <p:animEffect transition="in" filter="dissolve">
                                      <p:cBhvr>
                                        <p:cTn id="203" dur="500"/>
                                        <p:tgtEl>
                                          <p:spTgt spid="866579"/>
                                        </p:tgtEl>
                                      </p:cBhvr>
                                    </p:animEffect>
                                  </p:childTnLst>
                                </p:cTn>
                              </p:par>
                            </p:childTnLst>
                          </p:cTn>
                        </p:par>
                        <p:par>
                          <p:cTn id="204" fill="hold">
                            <p:stCondLst>
                              <p:cond delay="3000"/>
                            </p:stCondLst>
                            <p:childTnLst>
                              <p:par>
                                <p:cTn id="205" presetID="1" presetClass="emph" presetSubtype="2" fill="hold" nodeType="afterEffect">
                                  <p:stCondLst>
                                    <p:cond delay="1000"/>
                                  </p:stCondLst>
                                  <p:childTnLst>
                                    <p:animClr clrSpc="rgb" dir="cw">
                                      <p:cBhvr>
                                        <p:cTn id="206" dur="2000" fill="hold"/>
                                        <p:tgtEl>
                                          <p:spTgt spid="866323"/>
                                        </p:tgtEl>
                                        <p:attrNameLst>
                                          <p:attrName>fillcolor</p:attrName>
                                        </p:attrNameLst>
                                      </p:cBhvr>
                                      <p:to>
                                        <a:srgbClr val="CDCDD1"/>
                                      </p:to>
                                    </p:animClr>
                                    <p:set>
                                      <p:cBhvr>
                                        <p:cTn id="207" dur="2000" fill="hold"/>
                                        <p:tgtEl>
                                          <p:spTgt spid="866323"/>
                                        </p:tgtEl>
                                        <p:attrNameLst>
                                          <p:attrName>fill.type</p:attrName>
                                        </p:attrNameLst>
                                      </p:cBhvr>
                                      <p:to>
                                        <p:strVal val="solid"/>
                                      </p:to>
                                    </p:set>
                                    <p:set>
                                      <p:cBhvr>
                                        <p:cTn id="208" dur="2000" fill="hold"/>
                                        <p:tgtEl>
                                          <p:spTgt spid="866323"/>
                                        </p:tgtEl>
                                        <p:attrNameLst>
                                          <p:attrName>fill.on</p:attrName>
                                        </p:attrNameLst>
                                      </p:cBhvr>
                                      <p:to>
                                        <p:strVal val="true"/>
                                      </p:to>
                                    </p:set>
                                  </p:childTnLst>
                                </p:cTn>
                              </p:par>
                              <p:par>
                                <p:cTn id="209" presetID="1" presetClass="emph" presetSubtype="2" fill="hold" nodeType="withEffect">
                                  <p:stCondLst>
                                    <p:cond delay="1000"/>
                                  </p:stCondLst>
                                  <p:childTnLst>
                                    <p:animClr clrSpc="rgb" dir="cw">
                                      <p:cBhvr>
                                        <p:cTn id="210" dur="2000" fill="hold"/>
                                        <p:tgtEl>
                                          <p:spTgt spid="866324"/>
                                        </p:tgtEl>
                                        <p:attrNameLst>
                                          <p:attrName>fillcolor</p:attrName>
                                        </p:attrNameLst>
                                      </p:cBhvr>
                                      <p:to>
                                        <a:srgbClr val="CDCDD1"/>
                                      </p:to>
                                    </p:animClr>
                                    <p:set>
                                      <p:cBhvr>
                                        <p:cTn id="211" dur="2000" fill="hold"/>
                                        <p:tgtEl>
                                          <p:spTgt spid="866324"/>
                                        </p:tgtEl>
                                        <p:attrNameLst>
                                          <p:attrName>fill.type</p:attrName>
                                        </p:attrNameLst>
                                      </p:cBhvr>
                                      <p:to>
                                        <p:strVal val="solid"/>
                                      </p:to>
                                    </p:set>
                                    <p:set>
                                      <p:cBhvr>
                                        <p:cTn id="212" dur="2000" fill="hold"/>
                                        <p:tgtEl>
                                          <p:spTgt spid="866324"/>
                                        </p:tgtEl>
                                        <p:attrNameLst>
                                          <p:attrName>fill.on</p:attrName>
                                        </p:attrNameLst>
                                      </p:cBhvr>
                                      <p:to>
                                        <p:strVal val="true"/>
                                      </p:to>
                                    </p:set>
                                  </p:childTnLst>
                                </p:cTn>
                              </p:par>
                              <p:par>
                                <p:cTn id="213" presetID="1" presetClass="emph" presetSubtype="2" fill="hold" nodeType="withEffect">
                                  <p:stCondLst>
                                    <p:cond delay="1000"/>
                                  </p:stCondLst>
                                  <p:childTnLst>
                                    <p:animClr clrSpc="rgb" dir="cw">
                                      <p:cBhvr>
                                        <p:cTn id="214" dur="2000" fill="hold"/>
                                        <p:tgtEl>
                                          <p:spTgt spid="866325"/>
                                        </p:tgtEl>
                                        <p:attrNameLst>
                                          <p:attrName>fillcolor</p:attrName>
                                        </p:attrNameLst>
                                      </p:cBhvr>
                                      <p:to>
                                        <a:srgbClr val="CDCDD1"/>
                                      </p:to>
                                    </p:animClr>
                                    <p:set>
                                      <p:cBhvr>
                                        <p:cTn id="215" dur="2000" fill="hold"/>
                                        <p:tgtEl>
                                          <p:spTgt spid="866325"/>
                                        </p:tgtEl>
                                        <p:attrNameLst>
                                          <p:attrName>fill.type</p:attrName>
                                        </p:attrNameLst>
                                      </p:cBhvr>
                                      <p:to>
                                        <p:strVal val="solid"/>
                                      </p:to>
                                    </p:set>
                                    <p:set>
                                      <p:cBhvr>
                                        <p:cTn id="216" dur="2000" fill="hold"/>
                                        <p:tgtEl>
                                          <p:spTgt spid="866325"/>
                                        </p:tgtEl>
                                        <p:attrNameLst>
                                          <p:attrName>fill.on</p:attrName>
                                        </p:attrNameLst>
                                      </p:cBhvr>
                                      <p:to>
                                        <p:strVal val="true"/>
                                      </p:to>
                                    </p:set>
                                  </p:childTnLst>
                                </p:cTn>
                              </p:par>
                              <p:par>
                                <p:cTn id="217" presetID="1" presetClass="emph" presetSubtype="2" fill="hold" nodeType="withEffect">
                                  <p:stCondLst>
                                    <p:cond delay="1000"/>
                                  </p:stCondLst>
                                  <p:childTnLst>
                                    <p:animClr clrSpc="rgb" dir="cw">
                                      <p:cBhvr>
                                        <p:cTn id="218" dur="2000" fill="hold"/>
                                        <p:tgtEl>
                                          <p:spTgt spid="866326"/>
                                        </p:tgtEl>
                                        <p:attrNameLst>
                                          <p:attrName>fillcolor</p:attrName>
                                        </p:attrNameLst>
                                      </p:cBhvr>
                                      <p:to>
                                        <a:srgbClr val="CDCDD1"/>
                                      </p:to>
                                    </p:animClr>
                                    <p:set>
                                      <p:cBhvr>
                                        <p:cTn id="219" dur="2000" fill="hold"/>
                                        <p:tgtEl>
                                          <p:spTgt spid="866326"/>
                                        </p:tgtEl>
                                        <p:attrNameLst>
                                          <p:attrName>fill.type</p:attrName>
                                        </p:attrNameLst>
                                      </p:cBhvr>
                                      <p:to>
                                        <p:strVal val="solid"/>
                                      </p:to>
                                    </p:set>
                                    <p:set>
                                      <p:cBhvr>
                                        <p:cTn id="220" dur="2000" fill="hold"/>
                                        <p:tgtEl>
                                          <p:spTgt spid="866326"/>
                                        </p:tgtEl>
                                        <p:attrNameLst>
                                          <p:attrName>fill.on</p:attrName>
                                        </p:attrNameLst>
                                      </p:cBhvr>
                                      <p:to>
                                        <p:strVal val="true"/>
                                      </p:to>
                                    </p:set>
                                  </p:childTnLst>
                                </p:cTn>
                              </p:par>
                              <p:par>
                                <p:cTn id="221" presetID="1" presetClass="emph" presetSubtype="2" fill="hold" nodeType="withEffect">
                                  <p:stCondLst>
                                    <p:cond delay="1000"/>
                                  </p:stCondLst>
                                  <p:childTnLst>
                                    <p:animClr clrSpc="rgb" dir="cw">
                                      <p:cBhvr>
                                        <p:cTn id="222" dur="2000" fill="hold"/>
                                        <p:tgtEl>
                                          <p:spTgt spid="866322"/>
                                        </p:tgtEl>
                                        <p:attrNameLst>
                                          <p:attrName>fillcolor</p:attrName>
                                        </p:attrNameLst>
                                      </p:cBhvr>
                                      <p:to>
                                        <a:srgbClr val="0080FF"/>
                                      </p:to>
                                    </p:animClr>
                                    <p:set>
                                      <p:cBhvr>
                                        <p:cTn id="223" dur="2000" fill="hold"/>
                                        <p:tgtEl>
                                          <p:spTgt spid="866322"/>
                                        </p:tgtEl>
                                        <p:attrNameLst>
                                          <p:attrName>fill.type</p:attrName>
                                        </p:attrNameLst>
                                      </p:cBhvr>
                                      <p:to>
                                        <p:strVal val="solid"/>
                                      </p:to>
                                    </p:set>
                                    <p:set>
                                      <p:cBhvr>
                                        <p:cTn id="224" dur="2000" fill="hold"/>
                                        <p:tgtEl>
                                          <p:spTgt spid="866322"/>
                                        </p:tgtEl>
                                        <p:attrNameLst>
                                          <p:attrName>fill.on</p:attrName>
                                        </p:attrNameLst>
                                      </p:cBhvr>
                                      <p:to>
                                        <p:strVal val="true"/>
                                      </p:to>
                                    </p:set>
                                  </p:childTnLst>
                                </p:cTn>
                              </p:par>
                              <p:par>
                                <p:cTn id="225" presetID="1" presetClass="emph" presetSubtype="2" fill="hold" nodeType="withEffect">
                                  <p:stCondLst>
                                    <p:cond delay="1000"/>
                                  </p:stCondLst>
                                  <p:childTnLst>
                                    <p:animClr clrSpc="rgb" dir="cw">
                                      <p:cBhvr>
                                        <p:cTn id="226" dur="2000" fill="hold"/>
                                        <p:tgtEl>
                                          <p:spTgt spid="866320"/>
                                        </p:tgtEl>
                                        <p:attrNameLst>
                                          <p:attrName>fillcolor</p:attrName>
                                        </p:attrNameLst>
                                      </p:cBhvr>
                                      <p:to>
                                        <a:srgbClr val="4B87C3"/>
                                      </p:to>
                                    </p:animClr>
                                    <p:set>
                                      <p:cBhvr>
                                        <p:cTn id="227" dur="2000" fill="hold"/>
                                        <p:tgtEl>
                                          <p:spTgt spid="866320"/>
                                        </p:tgtEl>
                                        <p:attrNameLst>
                                          <p:attrName>fill.type</p:attrName>
                                        </p:attrNameLst>
                                      </p:cBhvr>
                                      <p:to>
                                        <p:strVal val="solid"/>
                                      </p:to>
                                    </p:set>
                                    <p:set>
                                      <p:cBhvr>
                                        <p:cTn id="228" dur="2000" fill="hold"/>
                                        <p:tgtEl>
                                          <p:spTgt spid="866320"/>
                                        </p:tgtEl>
                                        <p:attrNameLst>
                                          <p:attrName>fill.on</p:attrName>
                                        </p:attrNameLst>
                                      </p:cBhvr>
                                      <p:to>
                                        <p:strVal val="true"/>
                                      </p:to>
                                    </p:set>
                                  </p:childTnLst>
                                </p:cTn>
                              </p:par>
                              <p:par>
                                <p:cTn id="229" presetID="3" presetClass="emph" presetSubtype="2" fill="hold" grpId="1" nodeType="withEffect">
                                  <p:stCondLst>
                                    <p:cond delay="1000"/>
                                  </p:stCondLst>
                                  <p:childTnLst>
                                    <p:animClr clrSpc="rgb" dir="cw">
                                      <p:cBhvr override="childStyle">
                                        <p:cTn id="230" dur="2000" fill="hold"/>
                                        <p:tgtEl>
                                          <p:spTgt spid="866343"/>
                                        </p:tgtEl>
                                        <p:attrNameLst>
                                          <p:attrName>style.color</p:attrName>
                                        </p:attrNameLst>
                                      </p:cBhvr>
                                      <p:to>
                                        <a:schemeClr val="bg1"/>
                                      </p:to>
                                    </p:animClr>
                                  </p:childTnLst>
                                </p:cTn>
                              </p:par>
                              <p:par>
                                <p:cTn id="231" presetID="3" presetClass="emph" presetSubtype="2" fill="hold" grpId="1" nodeType="withEffect">
                                  <p:stCondLst>
                                    <p:cond delay="1000"/>
                                  </p:stCondLst>
                                  <p:childTnLst>
                                    <p:animClr clrSpc="rgb" dir="cw">
                                      <p:cBhvr override="childStyle">
                                        <p:cTn id="232" dur="2000" fill="hold"/>
                                        <p:tgtEl>
                                          <p:spTgt spid="866321"/>
                                        </p:tgtEl>
                                        <p:attrNameLst>
                                          <p:attrName>style.color</p:attrName>
                                        </p:attrNameLst>
                                      </p:cBhvr>
                                      <p:to>
                                        <a:schemeClr val="bg1"/>
                                      </p:to>
                                    </p:animClr>
                                  </p:childTnLst>
                                </p:cTn>
                              </p:par>
                              <p:par>
                                <p:cTn id="233" presetID="3" presetClass="emph" presetSubtype="2" fill="hold" grpId="1" nodeType="withEffect">
                                  <p:stCondLst>
                                    <p:cond delay="1000"/>
                                  </p:stCondLst>
                                  <p:childTnLst>
                                    <p:animClr clrSpc="rgb" dir="cw">
                                      <p:cBhvr override="childStyle">
                                        <p:cTn id="234" dur="2000" fill="hold"/>
                                        <p:tgtEl>
                                          <p:spTgt spid="866334"/>
                                        </p:tgtEl>
                                        <p:attrNameLst>
                                          <p:attrName>style.color</p:attrName>
                                        </p:attrNameLst>
                                      </p:cBhvr>
                                      <p:to>
                                        <a:schemeClr val="bg1"/>
                                      </p:to>
                                    </p:animClr>
                                  </p:childTnLst>
                                </p:cTn>
                              </p:par>
                              <p:par>
                                <p:cTn id="235" presetID="3" presetClass="emph" presetSubtype="2" fill="hold" grpId="1" nodeType="withEffect">
                                  <p:stCondLst>
                                    <p:cond delay="1000"/>
                                  </p:stCondLst>
                                  <p:childTnLst>
                                    <p:animClr clrSpc="rgb" dir="cw">
                                      <p:cBhvr override="childStyle">
                                        <p:cTn id="236" dur="2000" fill="hold"/>
                                        <p:tgtEl>
                                          <p:spTgt spid="866335"/>
                                        </p:tgtEl>
                                        <p:attrNameLst>
                                          <p:attrName>style.color</p:attrName>
                                        </p:attrNameLst>
                                      </p:cBhvr>
                                      <p:to>
                                        <a:schemeClr val="bg1"/>
                                      </p:to>
                                    </p:animClr>
                                  </p:childTnLst>
                                </p:cTn>
                              </p:par>
                              <p:par>
                                <p:cTn id="237" presetID="3" presetClass="emph" presetSubtype="2" fill="hold" grpId="1" nodeType="withEffect">
                                  <p:stCondLst>
                                    <p:cond delay="1000"/>
                                  </p:stCondLst>
                                  <p:childTnLst>
                                    <p:animClr clrSpc="rgb" dir="cw">
                                      <p:cBhvr override="childStyle">
                                        <p:cTn id="238" dur="2000" fill="hold"/>
                                        <p:tgtEl>
                                          <p:spTgt spid="866336"/>
                                        </p:tgtEl>
                                        <p:attrNameLst>
                                          <p:attrName>style.color</p:attrName>
                                        </p:attrNameLst>
                                      </p:cBhvr>
                                      <p:to>
                                        <a:schemeClr val="bg1"/>
                                      </p:to>
                                    </p:animClr>
                                  </p:childTnLst>
                                </p:cTn>
                              </p:par>
                              <p:par>
                                <p:cTn id="239" presetID="3" presetClass="emph" presetSubtype="2" fill="hold" grpId="1" nodeType="withEffect">
                                  <p:stCondLst>
                                    <p:cond delay="1000"/>
                                  </p:stCondLst>
                                  <p:childTnLst>
                                    <p:animClr clrSpc="rgb" dir="cw">
                                      <p:cBhvr override="childStyle">
                                        <p:cTn id="240" dur="2000" fill="hold"/>
                                        <p:tgtEl>
                                          <p:spTgt spid="866337"/>
                                        </p:tgtEl>
                                        <p:attrNameLst>
                                          <p:attrName>style.color</p:attrName>
                                        </p:attrNameLst>
                                      </p:cBhvr>
                                      <p:to>
                                        <a:schemeClr val="bg1"/>
                                      </p:to>
                                    </p:animClr>
                                  </p:childTnLst>
                                </p:cTn>
                              </p:par>
                            </p:childTnLst>
                          </p:cTn>
                        </p:par>
                        <p:par>
                          <p:cTn id="241" fill="hold">
                            <p:stCondLst>
                              <p:cond delay="6000"/>
                            </p:stCondLst>
                            <p:childTnLst>
                              <p:par>
                                <p:cTn id="242" presetID="9" presetClass="entr" presetSubtype="0" fill="hold" grpId="0" nodeType="afterEffect">
                                  <p:stCondLst>
                                    <p:cond delay="0"/>
                                  </p:stCondLst>
                                  <p:childTnLst>
                                    <p:set>
                                      <p:cBhvr>
                                        <p:cTn id="243" dur="1" fill="hold">
                                          <p:stCondLst>
                                            <p:cond delay="0"/>
                                          </p:stCondLst>
                                        </p:cTn>
                                        <p:tgtEl>
                                          <p:spTgt spid="866572"/>
                                        </p:tgtEl>
                                        <p:attrNameLst>
                                          <p:attrName>style.visibility</p:attrName>
                                        </p:attrNameLst>
                                      </p:cBhvr>
                                      <p:to>
                                        <p:strVal val="visible"/>
                                      </p:to>
                                    </p:set>
                                    <p:animEffect transition="in" filter="dissolve">
                                      <p:cBhvr>
                                        <p:cTn id="244" dur="500"/>
                                        <p:tgtEl>
                                          <p:spTgt spid="866572"/>
                                        </p:tgtEl>
                                      </p:cBhvr>
                                    </p:animEffect>
                                  </p:childTnLst>
                                </p:cTn>
                              </p:par>
                            </p:childTnLst>
                          </p:cTn>
                        </p:par>
                      </p:childTnLst>
                    </p:cTn>
                  </p:par>
                  <p:par>
                    <p:cTn id="245" fill="hold">
                      <p:stCondLst>
                        <p:cond delay="indefinite"/>
                      </p:stCondLst>
                      <p:childTnLst>
                        <p:par>
                          <p:cTn id="246" fill="hold">
                            <p:stCondLst>
                              <p:cond delay="0"/>
                            </p:stCondLst>
                            <p:childTnLst>
                              <p:par>
                                <p:cTn id="247" presetID="22" presetClass="entr" presetSubtype="2" fill="hold" nodeType="clickEffect">
                                  <p:stCondLst>
                                    <p:cond delay="0"/>
                                  </p:stCondLst>
                                  <p:childTnLst>
                                    <p:set>
                                      <p:cBhvr>
                                        <p:cTn id="248" dur="1" fill="hold">
                                          <p:stCondLst>
                                            <p:cond delay="0"/>
                                          </p:stCondLst>
                                        </p:cTn>
                                        <p:tgtEl>
                                          <p:spTgt spid="8"/>
                                        </p:tgtEl>
                                        <p:attrNameLst>
                                          <p:attrName>style.visibility</p:attrName>
                                        </p:attrNameLst>
                                      </p:cBhvr>
                                      <p:to>
                                        <p:strVal val="visible"/>
                                      </p:to>
                                    </p:set>
                                    <p:animEffect transition="in" filter="wipe(right)">
                                      <p:cBhvr>
                                        <p:cTn id="249" dur="500"/>
                                        <p:tgtEl>
                                          <p:spTgt spid="8"/>
                                        </p:tgtEl>
                                      </p:cBhvr>
                                    </p:animEffect>
                                  </p:childTnLst>
                                </p:cTn>
                              </p:par>
                              <p:par>
                                <p:cTn id="250" presetID="9" presetClass="exit" presetSubtype="0" fill="hold" grpId="0" nodeType="withEffect">
                                  <p:stCondLst>
                                    <p:cond delay="0"/>
                                  </p:stCondLst>
                                  <p:childTnLst>
                                    <p:animEffect transition="out" filter="dissolve">
                                      <p:cBhvr>
                                        <p:cTn id="251" dur="500"/>
                                        <p:tgtEl>
                                          <p:spTgt spid="866575">
                                            <p:txEl>
                                              <p:pRg st="0" end="0"/>
                                            </p:txEl>
                                          </p:spTgt>
                                        </p:tgtEl>
                                      </p:cBhvr>
                                    </p:animEffect>
                                    <p:set>
                                      <p:cBhvr>
                                        <p:cTn id="252" dur="1" fill="hold">
                                          <p:stCondLst>
                                            <p:cond delay="499"/>
                                          </p:stCondLst>
                                        </p:cTn>
                                        <p:tgtEl>
                                          <p:spTgt spid="866575">
                                            <p:txEl>
                                              <p:pRg st="0" end="0"/>
                                            </p:txEl>
                                          </p:spTgt>
                                        </p:tgtEl>
                                        <p:attrNameLst>
                                          <p:attrName>style.visibility</p:attrName>
                                        </p:attrNameLst>
                                      </p:cBhvr>
                                      <p:to>
                                        <p:strVal val="hidden"/>
                                      </p:to>
                                    </p:set>
                                  </p:childTnLst>
                                </p:cTn>
                              </p:par>
                              <p:par>
                                <p:cTn id="253" presetID="9" presetClass="exit" presetSubtype="0" fill="hold" grpId="1" nodeType="withEffect">
                                  <p:stCondLst>
                                    <p:cond delay="0"/>
                                  </p:stCondLst>
                                  <p:childTnLst>
                                    <p:animEffect transition="out" filter="dissolve">
                                      <p:cBhvr>
                                        <p:cTn id="254" dur="500"/>
                                        <p:tgtEl>
                                          <p:spTgt spid="866576"/>
                                        </p:tgtEl>
                                      </p:cBhvr>
                                    </p:animEffect>
                                    <p:set>
                                      <p:cBhvr>
                                        <p:cTn id="255" dur="1" fill="hold">
                                          <p:stCondLst>
                                            <p:cond delay="499"/>
                                          </p:stCondLst>
                                        </p:cTn>
                                        <p:tgtEl>
                                          <p:spTgt spid="866576"/>
                                        </p:tgtEl>
                                        <p:attrNameLst>
                                          <p:attrName>style.visibility</p:attrName>
                                        </p:attrNameLst>
                                      </p:cBhvr>
                                      <p:to>
                                        <p:strVal val="hidden"/>
                                      </p:to>
                                    </p:set>
                                  </p:childTnLst>
                                </p:cTn>
                              </p:par>
                              <p:par>
                                <p:cTn id="256" presetID="9" presetClass="exit" presetSubtype="0" fill="hold" grpId="1" nodeType="withEffect">
                                  <p:stCondLst>
                                    <p:cond delay="0"/>
                                  </p:stCondLst>
                                  <p:childTnLst>
                                    <p:animEffect transition="out" filter="dissolve">
                                      <p:cBhvr>
                                        <p:cTn id="257" dur="500"/>
                                        <p:tgtEl>
                                          <p:spTgt spid="866578"/>
                                        </p:tgtEl>
                                      </p:cBhvr>
                                    </p:animEffect>
                                    <p:set>
                                      <p:cBhvr>
                                        <p:cTn id="258" dur="1" fill="hold">
                                          <p:stCondLst>
                                            <p:cond delay="499"/>
                                          </p:stCondLst>
                                        </p:cTn>
                                        <p:tgtEl>
                                          <p:spTgt spid="866578"/>
                                        </p:tgtEl>
                                        <p:attrNameLst>
                                          <p:attrName>style.visibility</p:attrName>
                                        </p:attrNameLst>
                                      </p:cBhvr>
                                      <p:to>
                                        <p:strVal val="hidden"/>
                                      </p:to>
                                    </p:set>
                                  </p:childTnLst>
                                </p:cTn>
                              </p:par>
                              <p:par>
                                <p:cTn id="259" presetID="9" presetClass="exit" presetSubtype="0" fill="hold" grpId="1" nodeType="withEffect">
                                  <p:stCondLst>
                                    <p:cond delay="0"/>
                                  </p:stCondLst>
                                  <p:childTnLst>
                                    <p:animEffect transition="out" filter="dissolve">
                                      <p:cBhvr>
                                        <p:cTn id="260" dur="500"/>
                                        <p:tgtEl>
                                          <p:spTgt spid="866579"/>
                                        </p:tgtEl>
                                      </p:cBhvr>
                                    </p:animEffect>
                                    <p:set>
                                      <p:cBhvr>
                                        <p:cTn id="261" dur="1" fill="hold">
                                          <p:stCondLst>
                                            <p:cond delay="499"/>
                                          </p:stCondLst>
                                        </p:cTn>
                                        <p:tgtEl>
                                          <p:spTgt spid="866579"/>
                                        </p:tgtEl>
                                        <p:attrNameLst>
                                          <p:attrName>style.visibility</p:attrName>
                                        </p:attrNameLst>
                                      </p:cBhvr>
                                      <p:to>
                                        <p:strVal val="hidden"/>
                                      </p:to>
                                    </p:set>
                                  </p:childTnLst>
                                </p:cTn>
                              </p:par>
                              <p:par>
                                <p:cTn id="262" presetID="9" presetClass="entr" presetSubtype="0" fill="hold" nodeType="withEffect">
                                  <p:stCondLst>
                                    <p:cond delay="0"/>
                                  </p:stCondLst>
                                  <p:childTnLst>
                                    <p:set>
                                      <p:cBhvr>
                                        <p:cTn id="263" dur="1" fill="hold">
                                          <p:stCondLst>
                                            <p:cond delay="0"/>
                                          </p:stCondLst>
                                        </p:cTn>
                                        <p:tgtEl>
                                          <p:spTgt spid="866581">
                                            <p:txEl>
                                              <p:pRg st="0" end="0"/>
                                            </p:txEl>
                                          </p:spTgt>
                                        </p:tgtEl>
                                        <p:attrNameLst>
                                          <p:attrName>style.visibility</p:attrName>
                                        </p:attrNameLst>
                                      </p:cBhvr>
                                      <p:to>
                                        <p:strVal val="visible"/>
                                      </p:to>
                                    </p:set>
                                    <p:animEffect transition="in" filter="dissolve">
                                      <p:cBhvr>
                                        <p:cTn id="264" dur="500"/>
                                        <p:tgtEl>
                                          <p:spTgt spid="866581">
                                            <p:txEl>
                                              <p:pRg st="0" end="0"/>
                                            </p:txEl>
                                          </p:spTgt>
                                        </p:tgtEl>
                                      </p:cBhvr>
                                    </p:animEffect>
                                  </p:childTnLst>
                                </p:cTn>
                              </p:par>
                            </p:childTnLst>
                          </p:cTn>
                        </p:par>
                        <p:par>
                          <p:cTn id="265" fill="hold">
                            <p:stCondLst>
                              <p:cond delay="500"/>
                            </p:stCondLst>
                            <p:childTnLst>
                              <p:par>
                                <p:cTn id="266" presetID="1" presetClass="emph" presetSubtype="2" fill="hold" nodeType="afterEffect">
                                  <p:stCondLst>
                                    <p:cond delay="0"/>
                                  </p:stCondLst>
                                  <p:childTnLst>
                                    <p:animClr clrSpc="rgb" dir="cw">
                                      <p:cBhvr>
                                        <p:cTn id="267" dur="500" fill="hold"/>
                                        <p:tgtEl>
                                          <p:spTgt spid="866551"/>
                                        </p:tgtEl>
                                        <p:attrNameLst>
                                          <p:attrName>fillcolor</p:attrName>
                                        </p:attrNameLst>
                                      </p:cBhvr>
                                      <p:to>
                                        <a:srgbClr val="73737B"/>
                                      </p:to>
                                    </p:animClr>
                                    <p:set>
                                      <p:cBhvr>
                                        <p:cTn id="268" dur="500" fill="hold"/>
                                        <p:tgtEl>
                                          <p:spTgt spid="866551"/>
                                        </p:tgtEl>
                                        <p:attrNameLst>
                                          <p:attrName>fill.type</p:attrName>
                                        </p:attrNameLst>
                                      </p:cBhvr>
                                      <p:to>
                                        <p:strVal val="solid"/>
                                      </p:to>
                                    </p:set>
                                    <p:set>
                                      <p:cBhvr>
                                        <p:cTn id="269" dur="500" fill="hold"/>
                                        <p:tgtEl>
                                          <p:spTgt spid="866551"/>
                                        </p:tgtEl>
                                        <p:attrNameLst>
                                          <p:attrName>fill.on</p:attrName>
                                        </p:attrNameLst>
                                      </p:cBhvr>
                                      <p:to>
                                        <p:strVal val="true"/>
                                      </p:to>
                                    </p:set>
                                  </p:childTnLst>
                                </p:cTn>
                              </p:par>
                              <p:par>
                                <p:cTn id="270" presetID="1" presetClass="emph" presetSubtype="2" fill="hold" nodeType="withEffect">
                                  <p:stCondLst>
                                    <p:cond delay="0"/>
                                  </p:stCondLst>
                                  <p:childTnLst>
                                    <p:animClr clrSpc="rgb" dir="cw">
                                      <p:cBhvr>
                                        <p:cTn id="271" dur="500" fill="hold"/>
                                        <p:tgtEl>
                                          <p:spTgt spid="866552"/>
                                        </p:tgtEl>
                                        <p:attrNameLst>
                                          <p:attrName>fillcolor</p:attrName>
                                        </p:attrNameLst>
                                      </p:cBhvr>
                                      <p:to>
                                        <a:srgbClr val="73737B"/>
                                      </p:to>
                                    </p:animClr>
                                    <p:set>
                                      <p:cBhvr>
                                        <p:cTn id="272" dur="500" fill="hold"/>
                                        <p:tgtEl>
                                          <p:spTgt spid="866552"/>
                                        </p:tgtEl>
                                        <p:attrNameLst>
                                          <p:attrName>fill.type</p:attrName>
                                        </p:attrNameLst>
                                      </p:cBhvr>
                                      <p:to>
                                        <p:strVal val="solid"/>
                                      </p:to>
                                    </p:set>
                                    <p:set>
                                      <p:cBhvr>
                                        <p:cTn id="273" dur="500" fill="hold"/>
                                        <p:tgtEl>
                                          <p:spTgt spid="866552"/>
                                        </p:tgtEl>
                                        <p:attrNameLst>
                                          <p:attrName>fill.on</p:attrName>
                                        </p:attrNameLst>
                                      </p:cBhvr>
                                      <p:to>
                                        <p:strVal val="true"/>
                                      </p:to>
                                    </p:set>
                                  </p:childTnLst>
                                </p:cTn>
                              </p:par>
                              <p:par>
                                <p:cTn id="274" presetID="1" presetClass="emph" presetSubtype="2" fill="hold" nodeType="withEffect">
                                  <p:stCondLst>
                                    <p:cond delay="0"/>
                                  </p:stCondLst>
                                  <p:childTnLst>
                                    <p:animClr clrSpc="rgb" dir="cw">
                                      <p:cBhvr>
                                        <p:cTn id="275" dur="500" fill="hold"/>
                                        <p:tgtEl>
                                          <p:spTgt spid="866553"/>
                                        </p:tgtEl>
                                        <p:attrNameLst>
                                          <p:attrName>fillcolor</p:attrName>
                                        </p:attrNameLst>
                                      </p:cBhvr>
                                      <p:to>
                                        <a:srgbClr val="73737B"/>
                                      </p:to>
                                    </p:animClr>
                                    <p:set>
                                      <p:cBhvr>
                                        <p:cTn id="276" dur="500" fill="hold"/>
                                        <p:tgtEl>
                                          <p:spTgt spid="866553"/>
                                        </p:tgtEl>
                                        <p:attrNameLst>
                                          <p:attrName>fill.type</p:attrName>
                                        </p:attrNameLst>
                                      </p:cBhvr>
                                      <p:to>
                                        <p:strVal val="solid"/>
                                      </p:to>
                                    </p:set>
                                    <p:set>
                                      <p:cBhvr>
                                        <p:cTn id="277" dur="500" fill="hold"/>
                                        <p:tgtEl>
                                          <p:spTgt spid="866553"/>
                                        </p:tgtEl>
                                        <p:attrNameLst>
                                          <p:attrName>fill.on</p:attrName>
                                        </p:attrNameLst>
                                      </p:cBhvr>
                                      <p:to>
                                        <p:strVal val="true"/>
                                      </p:to>
                                    </p:set>
                                  </p:childTnLst>
                                </p:cTn>
                              </p:par>
                              <p:par>
                                <p:cTn id="278" presetID="1" presetClass="emph" presetSubtype="2" fill="hold" nodeType="withEffect">
                                  <p:stCondLst>
                                    <p:cond delay="0"/>
                                  </p:stCondLst>
                                  <p:childTnLst>
                                    <p:animClr clrSpc="rgb" dir="cw">
                                      <p:cBhvr>
                                        <p:cTn id="279" dur="500" fill="hold"/>
                                        <p:tgtEl>
                                          <p:spTgt spid="866554"/>
                                        </p:tgtEl>
                                        <p:attrNameLst>
                                          <p:attrName>fillcolor</p:attrName>
                                        </p:attrNameLst>
                                      </p:cBhvr>
                                      <p:to>
                                        <a:srgbClr val="73737B"/>
                                      </p:to>
                                    </p:animClr>
                                    <p:set>
                                      <p:cBhvr>
                                        <p:cTn id="280" dur="500" fill="hold"/>
                                        <p:tgtEl>
                                          <p:spTgt spid="866554"/>
                                        </p:tgtEl>
                                        <p:attrNameLst>
                                          <p:attrName>fill.type</p:attrName>
                                        </p:attrNameLst>
                                      </p:cBhvr>
                                      <p:to>
                                        <p:strVal val="solid"/>
                                      </p:to>
                                    </p:set>
                                    <p:set>
                                      <p:cBhvr>
                                        <p:cTn id="281" dur="500" fill="hold"/>
                                        <p:tgtEl>
                                          <p:spTgt spid="866554"/>
                                        </p:tgtEl>
                                        <p:attrNameLst>
                                          <p:attrName>fill.on</p:attrName>
                                        </p:attrNameLst>
                                      </p:cBhvr>
                                      <p:to>
                                        <p:strVal val="true"/>
                                      </p:to>
                                    </p:set>
                                  </p:childTnLst>
                                </p:cTn>
                              </p:par>
                              <p:par>
                                <p:cTn id="282" presetID="1" presetClass="emph" presetSubtype="2" fill="hold" nodeType="withEffect">
                                  <p:stCondLst>
                                    <p:cond delay="0"/>
                                  </p:stCondLst>
                                  <p:childTnLst>
                                    <p:animClr clrSpc="rgb" dir="cw">
                                      <p:cBhvr>
                                        <p:cTn id="283" dur="500" fill="hold"/>
                                        <p:tgtEl>
                                          <p:spTgt spid="866555"/>
                                        </p:tgtEl>
                                        <p:attrNameLst>
                                          <p:attrName>fillcolor</p:attrName>
                                        </p:attrNameLst>
                                      </p:cBhvr>
                                      <p:to>
                                        <a:srgbClr val="73737B"/>
                                      </p:to>
                                    </p:animClr>
                                    <p:set>
                                      <p:cBhvr>
                                        <p:cTn id="284" dur="500" fill="hold"/>
                                        <p:tgtEl>
                                          <p:spTgt spid="866555"/>
                                        </p:tgtEl>
                                        <p:attrNameLst>
                                          <p:attrName>fill.type</p:attrName>
                                        </p:attrNameLst>
                                      </p:cBhvr>
                                      <p:to>
                                        <p:strVal val="solid"/>
                                      </p:to>
                                    </p:set>
                                    <p:set>
                                      <p:cBhvr>
                                        <p:cTn id="285" dur="500" fill="hold"/>
                                        <p:tgtEl>
                                          <p:spTgt spid="866555"/>
                                        </p:tgtEl>
                                        <p:attrNameLst>
                                          <p:attrName>fill.on</p:attrName>
                                        </p:attrNameLst>
                                      </p:cBhvr>
                                      <p:to>
                                        <p:strVal val="true"/>
                                      </p:to>
                                    </p:set>
                                  </p:childTnLst>
                                </p:cTn>
                              </p:par>
                              <p:par>
                                <p:cTn id="286" presetID="1" presetClass="emph" presetSubtype="2" fill="hold" nodeType="withEffect">
                                  <p:stCondLst>
                                    <p:cond delay="0"/>
                                  </p:stCondLst>
                                  <p:childTnLst>
                                    <p:animClr clrSpc="rgb" dir="cw">
                                      <p:cBhvr>
                                        <p:cTn id="287" dur="500" fill="hold"/>
                                        <p:tgtEl>
                                          <p:spTgt spid="866556"/>
                                        </p:tgtEl>
                                        <p:attrNameLst>
                                          <p:attrName>fillcolor</p:attrName>
                                        </p:attrNameLst>
                                      </p:cBhvr>
                                      <p:to>
                                        <a:srgbClr val="73737B"/>
                                      </p:to>
                                    </p:animClr>
                                    <p:set>
                                      <p:cBhvr>
                                        <p:cTn id="288" dur="500" fill="hold"/>
                                        <p:tgtEl>
                                          <p:spTgt spid="866556"/>
                                        </p:tgtEl>
                                        <p:attrNameLst>
                                          <p:attrName>fill.type</p:attrName>
                                        </p:attrNameLst>
                                      </p:cBhvr>
                                      <p:to>
                                        <p:strVal val="solid"/>
                                      </p:to>
                                    </p:set>
                                    <p:set>
                                      <p:cBhvr>
                                        <p:cTn id="289" dur="500" fill="hold"/>
                                        <p:tgtEl>
                                          <p:spTgt spid="866556"/>
                                        </p:tgtEl>
                                        <p:attrNameLst>
                                          <p:attrName>fill.on</p:attrName>
                                        </p:attrNameLst>
                                      </p:cBhvr>
                                      <p:to>
                                        <p:strVal val="true"/>
                                      </p:to>
                                    </p:set>
                                  </p:childTnLst>
                                </p:cTn>
                              </p:par>
                            </p:childTnLst>
                          </p:cTn>
                        </p:par>
                        <p:par>
                          <p:cTn id="290" fill="hold">
                            <p:stCondLst>
                              <p:cond delay="1000"/>
                            </p:stCondLst>
                            <p:childTnLst>
                              <p:par>
                                <p:cTn id="291" presetID="1" presetClass="emph" presetSubtype="2" fill="hold" nodeType="afterEffect">
                                  <p:stCondLst>
                                    <p:cond delay="500"/>
                                  </p:stCondLst>
                                  <p:childTnLst>
                                    <p:animClr clrSpc="rgb" dir="cw">
                                      <p:cBhvr>
                                        <p:cTn id="292" dur="500" fill="hold"/>
                                        <p:tgtEl>
                                          <p:spTgt spid="866553"/>
                                        </p:tgtEl>
                                        <p:attrNameLst>
                                          <p:attrName>fillcolor</p:attrName>
                                        </p:attrNameLst>
                                      </p:cBhvr>
                                      <p:to>
                                        <a:srgbClr val="306774"/>
                                      </p:to>
                                    </p:animClr>
                                    <p:set>
                                      <p:cBhvr>
                                        <p:cTn id="293" dur="500" fill="hold"/>
                                        <p:tgtEl>
                                          <p:spTgt spid="866553"/>
                                        </p:tgtEl>
                                        <p:attrNameLst>
                                          <p:attrName>fill.type</p:attrName>
                                        </p:attrNameLst>
                                      </p:cBhvr>
                                      <p:to>
                                        <p:strVal val="solid"/>
                                      </p:to>
                                    </p:set>
                                    <p:set>
                                      <p:cBhvr>
                                        <p:cTn id="294" dur="500" fill="hold"/>
                                        <p:tgtEl>
                                          <p:spTgt spid="866553"/>
                                        </p:tgtEl>
                                        <p:attrNameLst>
                                          <p:attrName>fill.on</p:attrName>
                                        </p:attrNameLst>
                                      </p:cBhvr>
                                      <p:to>
                                        <p:strVal val="true"/>
                                      </p:to>
                                    </p:set>
                                  </p:childTnLst>
                                </p:cTn>
                              </p:par>
                              <p:par>
                                <p:cTn id="295" presetID="1" presetClass="emph" presetSubtype="2" fill="hold" nodeType="withEffect">
                                  <p:stCondLst>
                                    <p:cond delay="500"/>
                                  </p:stCondLst>
                                  <p:childTnLst>
                                    <p:animClr clrSpc="rgb" dir="cw">
                                      <p:cBhvr>
                                        <p:cTn id="296" dur="500" fill="hold"/>
                                        <p:tgtEl>
                                          <p:spTgt spid="866554"/>
                                        </p:tgtEl>
                                        <p:attrNameLst>
                                          <p:attrName>fillcolor</p:attrName>
                                        </p:attrNameLst>
                                      </p:cBhvr>
                                      <p:to>
                                        <a:srgbClr val="306774"/>
                                      </p:to>
                                    </p:animClr>
                                    <p:set>
                                      <p:cBhvr>
                                        <p:cTn id="297" dur="500" fill="hold"/>
                                        <p:tgtEl>
                                          <p:spTgt spid="866554"/>
                                        </p:tgtEl>
                                        <p:attrNameLst>
                                          <p:attrName>fill.type</p:attrName>
                                        </p:attrNameLst>
                                      </p:cBhvr>
                                      <p:to>
                                        <p:strVal val="solid"/>
                                      </p:to>
                                    </p:set>
                                    <p:set>
                                      <p:cBhvr>
                                        <p:cTn id="298" dur="500" fill="hold"/>
                                        <p:tgtEl>
                                          <p:spTgt spid="866554"/>
                                        </p:tgtEl>
                                        <p:attrNameLst>
                                          <p:attrName>fill.on</p:attrName>
                                        </p:attrNameLst>
                                      </p:cBhvr>
                                      <p:to>
                                        <p:strVal val="true"/>
                                      </p:to>
                                    </p:set>
                                  </p:childTnLst>
                                </p:cTn>
                              </p:par>
                              <p:par>
                                <p:cTn id="299" presetID="1" presetClass="emph" presetSubtype="2" fill="hold" nodeType="withEffect">
                                  <p:stCondLst>
                                    <p:cond delay="500"/>
                                  </p:stCondLst>
                                  <p:childTnLst>
                                    <p:animClr clrSpc="rgb" dir="cw">
                                      <p:cBhvr>
                                        <p:cTn id="300" dur="500" fill="hold"/>
                                        <p:tgtEl>
                                          <p:spTgt spid="866555"/>
                                        </p:tgtEl>
                                        <p:attrNameLst>
                                          <p:attrName>fillcolor</p:attrName>
                                        </p:attrNameLst>
                                      </p:cBhvr>
                                      <p:to>
                                        <a:srgbClr val="306774"/>
                                      </p:to>
                                    </p:animClr>
                                    <p:set>
                                      <p:cBhvr>
                                        <p:cTn id="301" dur="500" fill="hold"/>
                                        <p:tgtEl>
                                          <p:spTgt spid="866555"/>
                                        </p:tgtEl>
                                        <p:attrNameLst>
                                          <p:attrName>fill.type</p:attrName>
                                        </p:attrNameLst>
                                      </p:cBhvr>
                                      <p:to>
                                        <p:strVal val="solid"/>
                                      </p:to>
                                    </p:set>
                                    <p:set>
                                      <p:cBhvr>
                                        <p:cTn id="302" dur="500" fill="hold"/>
                                        <p:tgtEl>
                                          <p:spTgt spid="866555"/>
                                        </p:tgtEl>
                                        <p:attrNameLst>
                                          <p:attrName>fill.on</p:attrName>
                                        </p:attrNameLst>
                                      </p:cBhvr>
                                      <p:to>
                                        <p:strVal val="true"/>
                                      </p:to>
                                    </p:set>
                                  </p:childTnLst>
                                </p:cTn>
                              </p:par>
                              <p:par>
                                <p:cTn id="303" presetID="1" presetClass="emph" presetSubtype="2" fill="hold" nodeType="withEffect">
                                  <p:stCondLst>
                                    <p:cond delay="500"/>
                                  </p:stCondLst>
                                  <p:childTnLst>
                                    <p:animClr clrSpc="rgb" dir="cw">
                                      <p:cBhvr>
                                        <p:cTn id="304" dur="500" fill="hold"/>
                                        <p:tgtEl>
                                          <p:spTgt spid="866556"/>
                                        </p:tgtEl>
                                        <p:attrNameLst>
                                          <p:attrName>fillcolor</p:attrName>
                                        </p:attrNameLst>
                                      </p:cBhvr>
                                      <p:to>
                                        <a:srgbClr val="306774"/>
                                      </p:to>
                                    </p:animClr>
                                    <p:set>
                                      <p:cBhvr>
                                        <p:cTn id="305" dur="500" fill="hold"/>
                                        <p:tgtEl>
                                          <p:spTgt spid="866556"/>
                                        </p:tgtEl>
                                        <p:attrNameLst>
                                          <p:attrName>fill.type</p:attrName>
                                        </p:attrNameLst>
                                      </p:cBhvr>
                                      <p:to>
                                        <p:strVal val="solid"/>
                                      </p:to>
                                    </p:set>
                                    <p:set>
                                      <p:cBhvr>
                                        <p:cTn id="306" dur="500" fill="hold"/>
                                        <p:tgtEl>
                                          <p:spTgt spid="866556"/>
                                        </p:tgtEl>
                                        <p:attrNameLst>
                                          <p:attrName>fill.on</p:attrName>
                                        </p:attrNameLst>
                                      </p:cBhvr>
                                      <p:to>
                                        <p:strVal val="true"/>
                                      </p:to>
                                    </p:set>
                                  </p:childTnLst>
                                </p:cTn>
                              </p:par>
                              <p:par>
                                <p:cTn id="307" presetID="1" presetClass="emph" presetSubtype="2" fill="hold" nodeType="withEffect">
                                  <p:stCondLst>
                                    <p:cond delay="500"/>
                                  </p:stCondLst>
                                  <p:childTnLst>
                                    <p:animClr clrSpc="rgb" dir="cw">
                                      <p:cBhvr>
                                        <p:cTn id="308" dur="500" fill="hold"/>
                                        <p:tgtEl>
                                          <p:spTgt spid="866552"/>
                                        </p:tgtEl>
                                        <p:attrNameLst>
                                          <p:attrName>fillcolor</p:attrName>
                                        </p:attrNameLst>
                                      </p:cBhvr>
                                      <p:to>
                                        <a:srgbClr val="4B87C3"/>
                                      </p:to>
                                    </p:animClr>
                                    <p:set>
                                      <p:cBhvr>
                                        <p:cTn id="309" dur="500" fill="hold"/>
                                        <p:tgtEl>
                                          <p:spTgt spid="866552"/>
                                        </p:tgtEl>
                                        <p:attrNameLst>
                                          <p:attrName>fill.type</p:attrName>
                                        </p:attrNameLst>
                                      </p:cBhvr>
                                      <p:to>
                                        <p:strVal val="solid"/>
                                      </p:to>
                                    </p:set>
                                    <p:set>
                                      <p:cBhvr>
                                        <p:cTn id="310" dur="500" fill="hold"/>
                                        <p:tgtEl>
                                          <p:spTgt spid="866552"/>
                                        </p:tgtEl>
                                        <p:attrNameLst>
                                          <p:attrName>fill.on</p:attrName>
                                        </p:attrNameLst>
                                      </p:cBhvr>
                                      <p:to>
                                        <p:strVal val="true"/>
                                      </p:to>
                                    </p:set>
                                  </p:childTnLst>
                                </p:cTn>
                              </p:par>
                              <p:par>
                                <p:cTn id="311" presetID="1" presetClass="emph" presetSubtype="2" fill="hold" nodeType="withEffect">
                                  <p:stCondLst>
                                    <p:cond delay="500"/>
                                  </p:stCondLst>
                                  <p:childTnLst>
                                    <p:animClr clrSpc="rgb" dir="cw">
                                      <p:cBhvr>
                                        <p:cTn id="312" dur="500" fill="hold"/>
                                        <p:tgtEl>
                                          <p:spTgt spid="866551"/>
                                        </p:tgtEl>
                                        <p:attrNameLst>
                                          <p:attrName>fillcolor</p:attrName>
                                        </p:attrNameLst>
                                      </p:cBhvr>
                                      <p:to>
                                        <a:srgbClr val="4B87C3"/>
                                      </p:to>
                                    </p:animClr>
                                    <p:set>
                                      <p:cBhvr>
                                        <p:cTn id="313" dur="500" fill="hold"/>
                                        <p:tgtEl>
                                          <p:spTgt spid="866551"/>
                                        </p:tgtEl>
                                        <p:attrNameLst>
                                          <p:attrName>fill.type</p:attrName>
                                        </p:attrNameLst>
                                      </p:cBhvr>
                                      <p:to>
                                        <p:strVal val="solid"/>
                                      </p:to>
                                    </p:set>
                                    <p:set>
                                      <p:cBhvr>
                                        <p:cTn id="314" dur="500" fill="hold"/>
                                        <p:tgtEl>
                                          <p:spTgt spid="866551"/>
                                        </p:tgtEl>
                                        <p:attrNameLst>
                                          <p:attrName>fill.on</p:attrName>
                                        </p:attrNameLst>
                                      </p:cBhvr>
                                      <p:to>
                                        <p:strVal val="true"/>
                                      </p:to>
                                    </p:set>
                                  </p:childTnLst>
                                </p:cTn>
                              </p:par>
                              <p:par>
                                <p:cTn id="315" presetID="1" presetClass="emph" presetSubtype="2" fill="hold" nodeType="withEffect">
                                  <p:stCondLst>
                                    <p:cond delay="500"/>
                                  </p:stCondLst>
                                  <p:childTnLst>
                                    <p:animClr clrSpc="rgb" dir="cw">
                                      <p:cBhvr>
                                        <p:cTn id="316" dur="500" fill="hold"/>
                                        <p:tgtEl>
                                          <p:spTgt spid="866673"/>
                                        </p:tgtEl>
                                        <p:attrNameLst>
                                          <p:attrName>fillcolor</p:attrName>
                                        </p:attrNameLst>
                                      </p:cBhvr>
                                      <p:to>
                                        <a:srgbClr val="73737B"/>
                                      </p:to>
                                    </p:animClr>
                                    <p:set>
                                      <p:cBhvr>
                                        <p:cTn id="317" dur="500" fill="hold"/>
                                        <p:tgtEl>
                                          <p:spTgt spid="866673"/>
                                        </p:tgtEl>
                                        <p:attrNameLst>
                                          <p:attrName>fill.type</p:attrName>
                                        </p:attrNameLst>
                                      </p:cBhvr>
                                      <p:to>
                                        <p:strVal val="solid"/>
                                      </p:to>
                                    </p:set>
                                    <p:set>
                                      <p:cBhvr>
                                        <p:cTn id="318" dur="500" fill="hold"/>
                                        <p:tgtEl>
                                          <p:spTgt spid="866673"/>
                                        </p:tgtEl>
                                        <p:attrNameLst>
                                          <p:attrName>fill.on</p:attrName>
                                        </p:attrNameLst>
                                      </p:cBhvr>
                                      <p:to>
                                        <p:strVal val="true"/>
                                      </p:to>
                                    </p:set>
                                  </p:childTnLst>
                                </p:cTn>
                              </p:par>
                              <p:par>
                                <p:cTn id="319" presetID="1" presetClass="emph" presetSubtype="2" fill="hold" nodeType="withEffect">
                                  <p:stCondLst>
                                    <p:cond delay="0"/>
                                  </p:stCondLst>
                                  <p:childTnLst>
                                    <p:animClr clrSpc="rgb" dir="cw">
                                      <p:cBhvr>
                                        <p:cTn id="320" dur="500" fill="hold"/>
                                        <p:tgtEl>
                                          <p:spTgt spid="866674"/>
                                        </p:tgtEl>
                                        <p:attrNameLst>
                                          <p:attrName>fillcolor</p:attrName>
                                        </p:attrNameLst>
                                      </p:cBhvr>
                                      <p:to>
                                        <a:srgbClr val="73737B"/>
                                      </p:to>
                                    </p:animClr>
                                    <p:set>
                                      <p:cBhvr>
                                        <p:cTn id="321" dur="500" fill="hold"/>
                                        <p:tgtEl>
                                          <p:spTgt spid="866674"/>
                                        </p:tgtEl>
                                        <p:attrNameLst>
                                          <p:attrName>fill.type</p:attrName>
                                        </p:attrNameLst>
                                      </p:cBhvr>
                                      <p:to>
                                        <p:strVal val="solid"/>
                                      </p:to>
                                    </p:set>
                                    <p:set>
                                      <p:cBhvr>
                                        <p:cTn id="322" dur="500" fill="hold"/>
                                        <p:tgtEl>
                                          <p:spTgt spid="866674"/>
                                        </p:tgtEl>
                                        <p:attrNameLst>
                                          <p:attrName>fill.on</p:attrName>
                                        </p:attrNameLst>
                                      </p:cBhvr>
                                      <p:to>
                                        <p:strVal val="true"/>
                                      </p:to>
                                    </p:set>
                                  </p:childTnLst>
                                </p:cTn>
                              </p:par>
                              <p:par>
                                <p:cTn id="323" presetID="1" presetClass="emph" presetSubtype="2" fill="hold" nodeType="withEffect">
                                  <p:stCondLst>
                                    <p:cond delay="0"/>
                                  </p:stCondLst>
                                  <p:childTnLst>
                                    <p:animClr clrSpc="rgb" dir="cw">
                                      <p:cBhvr>
                                        <p:cTn id="324" dur="500" fill="hold"/>
                                        <p:tgtEl>
                                          <p:spTgt spid="866675"/>
                                        </p:tgtEl>
                                        <p:attrNameLst>
                                          <p:attrName>fillcolor</p:attrName>
                                        </p:attrNameLst>
                                      </p:cBhvr>
                                      <p:to>
                                        <a:srgbClr val="73737B"/>
                                      </p:to>
                                    </p:animClr>
                                    <p:set>
                                      <p:cBhvr>
                                        <p:cTn id="325" dur="500" fill="hold"/>
                                        <p:tgtEl>
                                          <p:spTgt spid="866675"/>
                                        </p:tgtEl>
                                        <p:attrNameLst>
                                          <p:attrName>fill.type</p:attrName>
                                        </p:attrNameLst>
                                      </p:cBhvr>
                                      <p:to>
                                        <p:strVal val="solid"/>
                                      </p:to>
                                    </p:set>
                                    <p:set>
                                      <p:cBhvr>
                                        <p:cTn id="326" dur="500" fill="hold"/>
                                        <p:tgtEl>
                                          <p:spTgt spid="866675"/>
                                        </p:tgtEl>
                                        <p:attrNameLst>
                                          <p:attrName>fill.on</p:attrName>
                                        </p:attrNameLst>
                                      </p:cBhvr>
                                      <p:to>
                                        <p:strVal val="true"/>
                                      </p:to>
                                    </p:set>
                                  </p:childTnLst>
                                </p:cTn>
                              </p:par>
                              <p:par>
                                <p:cTn id="327" presetID="1" presetClass="emph" presetSubtype="2" fill="hold" nodeType="withEffect">
                                  <p:stCondLst>
                                    <p:cond delay="0"/>
                                  </p:stCondLst>
                                  <p:childTnLst>
                                    <p:animClr clrSpc="rgb" dir="cw">
                                      <p:cBhvr>
                                        <p:cTn id="328" dur="500" fill="hold"/>
                                        <p:tgtEl>
                                          <p:spTgt spid="866676"/>
                                        </p:tgtEl>
                                        <p:attrNameLst>
                                          <p:attrName>fillcolor</p:attrName>
                                        </p:attrNameLst>
                                      </p:cBhvr>
                                      <p:to>
                                        <a:srgbClr val="73737B"/>
                                      </p:to>
                                    </p:animClr>
                                    <p:set>
                                      <p:cBhvr>
                                        <p:cTn id="329" dur="500" fill="hold"/>
                                        <p:tgtEl>
                                          <p:spTgt spid="866676"/>
                                        </p:tgtEl>
                                        <p:attrNameLst>
                                          <p:attrName>fill.type</p:attrName>
                                        </p:attrNameLst>
                                      </p:cBhvr>
                                      <p:to>
                                        <p:strVal val="solid"/>
                                      </p:to>
                                    </p:set>
                                    <p:set>
                                      <p:cBhvr>
                                        <p:cTn id="330" dur="500" fill="hold"/>
                                        <p:tgtEl>
                                          <p:spTgt spid="866676"/>
                                        </p:tgtEl>
                                        <p:attrNameLst>
                                          <p:attrName>fill.on</p:attrName>
                                        </p:attrNameLst>
                                      </p:cBhvr>
                                      <p:to>
                                        <p:strVal val="true"/>
                                      </p:to>
                                    </p:set>
                                  </p:childTnLst>
                                </p:cTn>
                              </p:par>
                              <p:par>
                                <p:cTn id="331" presetID="1" presetClass="emph" presetSubtype="2" fill="hold" nodeType="withEffect">
                                  <p:stCondLst>
                                    <p:cond delay="0"/>
                                  </p:stCondLst>
                                  <p:childTnLst>
                                    <p:animClr clrSpc="rgb" dir="cw">
                                      <p:cBhvr>
                                        <p:cTn id="332" dur="500" fill="hold"/>
                                        <p:tgtEl>
                                          <p:spTgt spid="866677"/>
                                        </p:tgtEl>
                                        <p:attrNameLst>
                                          <p:attrName>fillcolor</p:attrName>
                                        </p:attrNameLst>
                                      </p:cBhvr>
                                      <p:to>
                                        <a:srgbClr val="73737B"/>
                                      </p:to>
                                    </p:animClr>
                                    <p:set>
                                      <p:cBhvr>
                                        <p:cTn id="333" dur="500" fill="hold"/>
                                        <p:tgtEl>
                                          <p:spTgt spid="866677"/>
                                        </p:tgtEl>
                                        <p:attrNameLst>
                                          <p:attrName>fill.type</p:attrName>
                                        </p:attrNameLst>
                                      </p:cBhvr>
                                      <p:to>
                                        <p:strVal val="solid"/>
                                      </p:to>
                                    </p:set>
                                    <p:set>
                                      <p:cBhvr>
                                        <p:cTn id="334" dur="500" fill="hold"/>
                                        <p:tgtEl>
                                          <p:spTgt spid="866677"/>
                                        </p:tgtEl>
                                        <p:attrNameLst>
                                          <p:attrName>fill.on</p:attrName>
                                        </p:attrNameLst>
                                      </p:cBhvr>
                                      <p:to>
                                        <p:strVal val="true"/>
                                      </p:to>
                                    </p:set>
                                  </p:childTnLst>
                                </p:cTn>
                              </p:par>
                              <p:par>
                                <p:cTn id="335" presetID="1" presetClass="emph" presetSubtype="2" fill="hold" nodeType="withEffect">
                                  <p:stCondLst>
                                    <p:cond delay="0"/>
                                  </p:stCondLst>
                                  <p:childTnLst>
                                    <p:animClr clrSpc="rgb" dir="cw">
                                      <p:cBhvr>
                                        <p:cTn id="336" dur="500" fill="hold"/>
                                        <p:tgtEl>
                                          <p:spTgt spid="866678"/>
                                        </p:tgtEl>
                                        <p:attrNameLst>
                                          <p:attrName>fillcolor</p:attrName>
                                        </p:attrNameLst>
                                      </p:cBhvr>
                                      <p:to>
                                        <a:srgbClr val="73737B"/>
                                      </p:to>
                                    </p:animClr>
                                    <p:set>
                                      <p:cBhvr>
                                        <p:cTn id="337" dur="500" fill="hold"/>
                                        <p:tgtEl>
                                          <p:spTgt spid="866678"/>
                                        </p:tgtEl>
                                        <p:attrNameLst>
                                          <p:attrName>fill.type</p:attrName>
                                        </p:attrNameLst>
                                      </p:cBhvr>
                                      <p:to>
                                        <p:strVal val="solid"/>
                                      </p:to>
                                    </p:set>
                                    <p:set>
                                      <p:cBhvr>
                                        <p:cTn id="338" dur="500" fill="hold"/>
                                        <p:tgtEl>
                                          <p:spTgt spid="866678"/>
                                        </p:tgtEl>
                                        <p:attrNameLst>
                                          <p:attrName>fill.on</p:attrName>
                                        </p:attrNameLst>
                                      </p:cBhvr>
                                      <p:to>
                                        <p:strVal val="true"/>
                                      </p:to>
                                    </p:set>
                                  </p:childTnLst>
                                </p:cTn>
                              </p:par>
                            </p:childTnLst>
                          </p:cTn>
                        </p:par>
                        <p:par>
                          <p:cTn id="339" fill="hold">
                            <p:stCondLst>
                              <p:cond delay="2000"/>
                            </p:stCondLst>
                            <p:childTnLst>
                              <p:par>
                                <p:cTn id="340" presetID="1" presetClass="emph" presetSubtype="2" fill="hold" nodeType="afterEffect">
                                  <p:stCondLst>
                                    <p:cond delay="500"/>
                                  </p:stCondLst>
                                  <p:childTnLst>
                                    <p:animClr clrSpc="rgb" dir="cw">
                                      <p:cBhvr>
                                        <p:cTn id="341" dur="500" fill="hold"/>
                                        <p:tgtEl>
                                          <p:spTgt spid="866675"/>
                                        </p:tgtEl>
                                        <p:attrNameLst>
                                          <p:attrName>fillcolor</p:attrName>
                                        </p:attrNameLst>
                                      </p:cBhvr>
                                      <p:to>
                                        <a:srgbClr val="306774"/>
                                      </p:to>
                                    </p:animClr>
                                    <p:set>
                                      <p:cBhvr>
                                        <p:cTn id="342" dur="500" fill="hold"/>
                                        <p:tgtEl>
                                          <p:spTgt spid="866675"/>
                                        </p:tgtEl>
                                        <p:attrNameLst>
                                          <p:attrName>fill.type</p:attrName>
                                        </p:attrNameLst>
                                      </p:cBhvr>
                                      <p:to>
                                        <p:strVal val="solid"/>
                                      </p:to>
                                    </p:set>
                                    <p:set>
                                      <p:cBhvr>
                                        <p:cTn id="343" dur="500" fill="hold"/>
                                        <p:tgtEl>
                                          <p:spTgt spid="866675"/>
                                        </p:tgtEl>
                                        <p:attrNameLst>
                                          <p:attrName>fill.on</p:attrName>
                                        </p:attrNameLst>
                                      </p:cBhvr>
                                      <p:to>
                                        <p:strVal val="true"/>
                                      </p:to>
                                    </p:set>
                                  </p:childTnLst>
                                </p:cTn>
                              </p:par>
                              <p:par>
                                <p:cTn id="344" presetID="1" presetClass="emph" presetSubtype="2" fill="hold" nodeType="withEffect">
                                  <p:stCondLst>
                                    <p:cond delay="500"/>
                                  </p:stCondLst>
                                  <p:childTnLst>
                                    <p:animClr clrSpc="rgb" dir="cw">
                                      <p:cBhvr>
                                        <p:cTn id="345" dur="500" fill="hold"/>
                                        <p:tgtEl>
                                          <p:spTgt spid="866676"/>
                                        </p:tgtEl>
                                        <p:attrNameLst>
                                          <p:attrName>fillcolor</p:attrName>
                                        </p:attrNameLst>
                                      </p:cBhvr>
                                      <p:to>
                                        <a:srgbClr val="306774"/>
                                      </p:to>
                                    </p:animClr>
                                    <p:set>
                                      <p:cBhvr>
                                        <p:cTn id="346" dur="500" fill="hold"/>
                                        <p:tgtEl>
                                          <p:spTgt spid="866676"/>
                                        </p:tgtEl>
                                        <p:attrNameLst>
                                          <p:attrName>fill.type</p:attrName>
                                        </p:attrNameLst>
                                      </p:cBhvr>
                                      <p:to>
                                        <p:strVal val="solid"/>
                                      </p:to>
                                    </p:set>
                                    <p:set>
                                      <p:cBhvr>
                                        <p:cTn id="347" dur="500" fill="hold"/>
                                        <p:tgtEl>
                                          <p:spTgt spid="866676"/>
                                        </p:tgtEl>
                                        <p:attrNameLst>
                                          <p:attrName>fill.on</p:attrName>
                                        </p:attrNameLst>
                                      </p:cBhvr>
                                      <p:to>
                                        <p:strVal val="true"/>
                                      </p:to>
                                    </p:set>
                                  </p:childTnLst>
                                </p:cTn>
                              </p:par>
                              <p:par>
                                <p:cTn id="348" presetID="1" presetClass="emph" presetSubtype="2" fill="hold" nodeType="withEffect">
                                  <p:stCondLst>
                                    <p:cond delay="500"/>
                                  </p:stCondLst>
                                  <p:childTnLst>
                                    <p:animClr clrSpc="rgb" dir="cw">
                                      <p:cBhvr>
                                        <p:cTn id="349" dur="500" fill="hold"/>
                                        <p:tgtEl>
                                          <p:spTgt spid="866677"/>
                                        </p:tgtEl>
                                        <p:attrNameLst>
                                          <p:attrName>fillcolor</p:attrName>
                                        </p:attrNameLst>
                                      </p:cBhvr>
                                      <p:to>
                                        <a:srgbClr val="306774"/>
                                      </p:to>
                                    </p:animClr>
                                    <p:set>
                                      <p:cBhvr>
                                        <p:cTn id="350" dur="500" fill="hold"/>
                                        <p:tgtEl>
                                          <p:spTgt spid="866677"/>
                                        </p:tgtEl>
                                        <p:attrNameLst>
                                          <p:attrName>fill.type</p:attrName>
                                        </p:attrNameLst>
                                      </p:cBhvr>
                                      <p:to>
                                        <p:strVal val="solid"/>
                                      </p:to>
                                    </p:set>
                                    <p:set>
                                      <p:cBhvr>
                                        <p:cTn id="351" dur="500" fill="hold"/>
                                        <p:tgtEl>
                                          <p:spTgt spid="866677"/>
                                        </p:tgtEl>
                                        <p:attrNameLst>
                                          <p:attrName>fill.on</p:attrName>
                                        </p:attrNameLst>
                                      </p:cBhvr>
                                      <p:to>
                                        <p:strVal val="true"/>
                                      </p:to>
                                    </p:set>
                                  </p:childTnLst>
                                </p:cTn>
                              </p:par>
                              <p:par>
                                <p:cTn id="352" presetID="1" presetClass="emph" presetSubtype="2" fill="hold" nodeType="withEffect">
                                  <p:stCondLst>
                                    <p:cond delay="500"/>
                                  </p:stCondLst>
                                  <p:childTnLst>
                                    <p:animClr clrSpc="rgb" dir="cw">
                                      <p:cBhvr>
                                        <p:cTn id="353" dur="500" fill="hold"/>
                                        <p:tgtEl>
                                          <p:spTgt spid="866678"/>
                                        </p:tgtEl>
                                        <p:attrNameLst>
                                          <p:attrName>fillcolor</p:attrName>
                                        </p:attrNameLst>
                                      </p:cBhvr>
                                      <p:to>
                                        <a:srgbClr val="306774"/>
                                      </p:to>
                                    </p:animClr>
                                    <p:set>
                                      <p:cBhvr>
                                        <p:cTn id="354" dur="500" fill="hold"/>
                                        <p:tgtEl>
                                          <p:spTgt spid="866678"/>
                                        </p:tgtEl>
                                        <p:attrNameLst>
                                          <p:attrName>fill.type</p:attrName>
                                        </p:attrNameLst>
                                      </p:cBhvr>
                                      <p:to>
                                        <p:strVal val="solid"/>
                                      </p:to>
                                    </p:set>
                                    <p:set>
                                      <p:cBhvr>
                                        <p:cTn id="355" dur="500" fill="hold"/>
                                        <p:tgtEl>
                                          <p:spTgt spid="866678"/>
                                        </p:tgtEl>
                                        <p:attrNameLst>
                                          <p:attrName>fill.on</p:attrName>
                                        </p:attrNameLst>
                                      </p:cBhvr>
                                      <p:to>
                                        <p:strVal val="true"/>
                                      </p:to>
                                    </p:set>
                                  </p:childTnLst>
                                </p:cTn>
                              </p:par>
                              <p:par>
                                <p:cTn id="356" presetID="1" presetClass="emph" presetSubtype="2" fill="hold" nodeType="withEffect">
                                  <p:stCondLst>
                                    <p:cond delay="500"/>
                                  </p:stCondLst>
                                  <p:childTnLst>
                                    <p:animClr clrSpc="rgb" dir="cw">
                                      <p:cBhvr>
                                        <p:cTn id="357" dur="500" fill="hold"/>
                                        <p:tgtEl>
                                          <p:spTgt spid="866674"/>
                                        </p:tgtEl>
                                        <p:attrNameLst>
                                          <p:attrName>fillcolor</p:attrName>
                                        </p:attrNameLst>
                                      </p:cBhvr>
                                      <p:to>
                                        <a:srgbClr val="4B87C3"/>
                                      </p:to>
                                    </p:animClr>
                                    <p:set>
                                      <p:cBhvr>
                                        <p:cTn id="358" dur="500" fill="hold"/>
                                        <p:tgtEl>
                                          <p:spTgt spid="866674"/>
                                        </p:tgtEl>
                                        <p:attrNameLst>
                                          <p:attrName>fill.type</p:attrName>
                                        </p:attrNameLst>
                                      </p:cBhvr>
                                      <p:to>
                                        <p:strVal val="solid"/>
                                      </p:to>
                                    </p:set>
                                    <p:set>
                                      <p:cBhvr>
                                        <p:cTn id="359" dur="500" fill="hold"/>
                                        <p:tgtEl>
                                          <p:spTgt spid="866674"/>
                                        </p:tgtEl>
                                        <p:attrNameLst>
                                          <p:attrName>fill.on</p:attrName>
                                        </p:attrNameLst>
                                      </p:cBhvr>
                                      <p:to>
                                        <p:strVal val="true"/>
                                      </p:to>
                                    </p:set>
                                  </p:childTnLst>
                                </p:cTn>
                              </p:par>
                              <p:par>
                                <p:cTn id="360" presetID="1" presetClass="emph" presetSubtype="2" fill="hold" nodeType="withEffect">
                                  <p:stCondLst>
                                    <p:cond delay="500"/>
                                  </p:stCondLst>
                                  <p:childTnLst>
                                    <p:animClr clrSpc="rgb" dir="cw">
                                      <p:cBhvr>
                                        <p:cTn id="361" dur="500" fill="hold"/>
                                        <p:tgtEl>
                                          <p:spTgt spid="866673"/>
                                        </p:tgtEl>
                                        <p:attrNameLst>
                                          <p:attrName>fillcolor</p:attrName>
                                        </p:attrNameLst>
                                      </p:cBhvr>
                                      <p:to>
                                        <a:srgbClr val="4B87C3"/>
                                      </p:to>
                                    </p:animClr>
                                    <p:set>
                                      <p:cBhvr>
                                        <p:cTn id="362" dur="500" fill="hold"/>
                                        <p:tgtEl>
                                          <p:spTgt spid="866673"/>
                                        </p:tgtEl>
                                        <p:attrNameLst>
                                          <p:attrName>fill.type</p:attrName>
                                        </p:attrNameLst>
                                      </p:cBhvr>
                                      <p:to>
                                        <p:strVal val="solid"/>
                                      </p:to>
                                    </p:set>
                                    <p:set>
                                      <p:cBhvr>
                                        <p:cTn id="363" dur="500" fill="hold"/>
                                        <p:tgtEl>
                                          <p:spTgt spid="866673"/>
                                        </p:tgtEl>
                                        <p:attrNameLst>
                                          <p:attrName>fill.on</p:attrName>
                                        </p:attrNameLst>
                                      </p:cBhvr>
                                      <p:to>
                                        <p:strVal val="true"/>
                                      </p:to>
                                    </p:set>
                                  </p:childTnLst>
                                </p:cTn>
                              </p:par>
                              <p:par>
                                <p:cTn id="364" presetID="1" presetClass="emph" presetSubtype="2" fill="hold" nodeType="withEffect">
                                  <p:stCondLst>
                                    <p:cond delay="500"/>
                                  </p:stCondLst>
                                  <p:childTnLst>
                                    <p:animClr clrSpc="rgb" dir="cw">
                                      <p:cBhvr>
                                        <p:cTn id="365" dur="500" fill="hold"/>
                                        <p:tgtEl>
                                          <p:spTgt spid="866679"/>
                                        </p:tgtEl>
                                        <p:attrNameLst>
                                          <p:attrName>fillcolor</p:attrName>
                                        </p:attrNameLst>
                                      </p:cBhvr>
                                      <p:to>
                                        <a:srgbClr val="73737B"/>
                                      </p:to>
                                    </p:animClr>
                                    <p:set>
                                      <p:cBhvr>
                                        <p:cTn id="366" dur="500" fill="hold"/>
                                        <p:tgtEl>
                                          <p:spTgt spid="866679"/>
                                        </p:tgtEl>
                                        <p:attrNameLst>
                                          <p:attrName>fill.type</p:attrName>
                                        </p:attrNameLst>
                                      </p:cBhvr>
                                      <p:to>
                                        <p:strVal val="solid"/>
                                      </p:to>
                                    </p:set>
                                    <p:set>
                                      <p:cBhvr>
                                        <p:cTn id="367" dur="500" fill="hold"/>
                                        <p:tgtEl>
                                          <p:spTgt spid="866679"/>
                                        </p:tgtEl>
                                        <p:attrNameLst>
                                          <p:attrName>fill.on</p:attrName>
                                        </p:attrNameLst>
                                      </p:cBhvr>
                                      <p:to>
                                        <p:strVal val="true"/>
                                      </p:to>
                                    </p:set>
                                  </p:childTnLst>
                                </p:cTn>
                              </p:par>
                              <p:par>
                                <p:cTn id="368" presetID="1" presetClass="emph" presetSubtype="2" fill="hold" nodeType="withEffect">
                                  <p:stCondLst>
                                    <p:cond delay="0"/>
                                  </p:stCondLst>
                                  <p:childTnLst>
                                    <p:animClr clrSpc="rgb" dir="cw">
                                      <p:cBhvr>
                                        <p:cTn id="369" dur="500" fill="hold"/>
                                        <p:tgtEl>
                                          <p:spTgt spid="866680"/>
                                        </p:tgtEl>
                                        <p:attrNameLst>
                                          <p:attrName>fillcolor</p:attrName>
                                        </p:attrNameLst>
                                      </p:cBhvr>
                                      <p:to>
                                        <a:srgbClr val="73737B"/>
                                      </p:to>
                                    </p:animClr>
                                    <p:set>
                                      <p:cBhvr>
                                        <p:cTn id="370" dur="500" fill="hold"/>
                                        <p:tgtEl>
                                          <p:spTgt spid="866680"/>
                                        </p:tgtEl>
                                        <p:attrNameLst>
                                          <p:attrName>fill.type</p:attrName>
                                        </p:attrNameLst>
                                      </p:cBhvr>
                                      <p:to>
                                        <p:strVal val="solid"/>
                                      </p:to>
                                    </p:set>
                                    <p:set>
                                      <p:cBhvr>
                                        <p:cTn id="371" dur="500" fill="hold"/>
                                        <p:tgtEl>
                                          <p:spTgt spid="866680"/>
                                        </p:tgtEl>
                                        <p:attrNameLst>
                                          <p:attrName>fill.on</p:attrName>
                                        </p:attrNameLst>
                                      </p:cBhvr>
                                      <p:to>
                                        <p:strVal val="true"/>
                                      </p:to>
                                    </p:set>
                                  </p:childTnLst>
                                </p:cTn>
                              </p:par>
                              <p:par>
                                <p:cTn id="372" presetID="1" presetClass="emph" presetSubtype="2" fill="hold" nodeType="withEffect">
                                  <p:stCondLst>
                                    <p:cond delay="0"/>
                                  </p:stCondLst>
                                  <p:childTnLst>
                                    <p:animClr clrSpc="rgb" dir="cw">
                                      <p:cBhvr>
                                        <p:cTn id="373" dur="500" fill="hold"/>
                                        <p:tgtEl>
                                          <p:spTgt spid="866681"/>
                                        </p:tgtEl>
                                        <p:attrNameLst>
                                          <p:attrName>fillcolor</p:attrName>
                                        </p:attrNameLst>
                                      </p:cBhvr>
                                      <p:to>
                                        <a:srgbClr val="73737B"/>
                                      </p:to>
                                    </p:animClr>
                                    <p:set>
                                      <p:cBhvr>
                                        <p:cTn id="374" dur="500" fill="hold"/>
                                        <p:tgtEl>
                                          <p:spTgt spid="866681"/>
                                        </p:tgtEl>
                                        <p:attrNameLst>
                                          <p:attrName>fill.type</p:attrName>
                                        </p:attrNameLst>
                                      </p:cBhvr>
                                      <p:to>
                                        <p:strVal val="solid"/>
                                      </p:to>
                                    </p:set>
                                    <p:set>
                                      <p:cBhvr>
                                        <p:cTn id="375" dur="500" fill="hold"/>
                                        <p:tgtEl>
                                          <p:spTgt spid="866681"/>
                                        </p:tgtEl>
                                        <p:attrNameLst>
                                          <p:attrName>fill.on</p:attrName>
                                        </p:attrNameLst>
                                      </p:cBhvr>
                                      <p:to>
                                        <p:strVal val="true"/>
                                      </p:to>
                                    </p:set>
                                  </p:childTnLst>
                                </p:cTn>
                              </p:par>
                              <p:par>
                                <p:cTn id="376" presetID="1" presetClass="emph" presetSubtype="2" fill="hold" nodeType="withEffect">
                                  <p:stCondLst>
                                    <p:cond delay="0"/>
                                  </p:stCondLst>
                                  <p:childTnLst>
                                    <p:animClr clrSpc="rgb" dir="cw">
                                      <p:cBhvr>
                                        <p:cTn id="377" dur="500" fill="hold"/>
                                        <p:tgtEl>
                                          <p:spTgt spid="866682"/>
                                        </p:tgtEl>
                                        <p:attrNameLst>
                                          <p:attrName>fillcolor</p:attrName>
                                        </p:attrNameLst>
                                      </p:cBhvr>
                                      <p:to>
                                        <a:srgbClr val="73737B"/>
                                      </p:to>
                                    </p:animClr>
                                    <p:set>
                                      <p:cBhvr>
                                        <p:cTn id="378" dur="500" fill="hold"/>
                                        <p:tgtEl>
                                          <p:spTgt spid="866682"/>
                                        </p:tgtEl>
                                        <p:attrNameLst>
                                          <p:attrName>fill.type</p:attrName>
                                        </p:attrNameLst>
                                      </p:cBhvr>
                                      <p:to>
                                        <p:strVal val="solid"/>
                                      </p:to>
                                    </p:set>
                                    <p:set>
                                      <p:cBhvr>
                                        <p:cTn id="379" dur="500" fill="hold"/>
                                        <p:tgtEl>
                                          <p:spTgt spid="866682"/>
                                        </p:tgtEl>
                                        <p:attrNameLst>
                                          <p:attrName>fill.on</p:attrName>
                                        </p:attrNameLst>
                                      </p:cBhvr>
                                      <p:to>
                                        <p:strVal val="true"/>
                                      </p:to>
                                    </p:set>
                                  </p:childTnLst>
                                </p:cTn>
                              </p:par>
                              <p:par>
                                <p:cTn id="380" presetID="1" presetClass="emph" presetSubtype="2" fill="hold" nodeType="withEffect">
                                  <p:stCondLst>
                                    <p:cond delay="0"/>
                                  </p:stCondLst>
                                  <p:childTnLst>
                                    <p:animClr clrSpc="rgb" dir="cw">
                                      <p:cBhvr>
                                        <p:cTn id="381" dur="500" fill="hold"/>
                                        <p:tgtEl>
                                          <p:spTgt spid="866683"/>
                                        </p:tgtEl>
                                        <p:attrNameLst>
                                          <p:attrName>fillcolor</p:attrName>
                                        </p:attrNameLst>
                                      </p:cBhvr>
                                      <p:to>
                                        <a:srgbClr val="73737B"/>
                                      </p:to>
                                    </p:animClr>
                                    <p:set>
                                      <p:cBhvr>
                                        <p:cTn id="382" dur="500" fill="hold"/>
                                        <p:tgtEl>
                                          <p:spTgt spid="866683"/>
                                        </p:tgtEl>
                                        <p:attrNameLst>
                                          <p:attrName>fill.type</p:attrName>
                                        </p:attrNameLst>
                                      </p:cBhvr>
                                      <p:to>
                                        <p:strVal val="solid"/>
                                      </p:to>
                                    </p:set>
                                    <p:set>
                                      <p:cBhvr>
                                        <p:cTn id="383" dur="500" fill="hold"/>
                                        <p:tgtEl>
                                          <p:spTgt spid="866683"/>
                                        </p:tgtEl>
                                        <p:attrNameLst>
                                          <p:attrName>fill.on</p:attrName>
                                        </p:attrNameLst>
                                      </p:cBhvr>
                                      <p:to>
                                        <p:strVal val="true"/>
                                      </p:to>
                                    </p:set>
                                  </p:childTnLst>
                                </p:cTn>
                              </p:par>
                              <p:par>
                                <p:cTn id="384" presetID="1" presetClass="emph" presetSubtype="2" fill="hold" nodeType="withEffect">
                                  <p:stCondLst>
                                    <p:cond delay="0"/>
                                  </p:stCondLst>
                                  <p:childTnLst>
                                    <p:animClr clrSpc="rgb" dir="cw">
                                      <p:cBhvr>
                                        <p:cTn id="385" dur="500" fill="hold"/>
                                        <p:tgtEl>
                                          <p:spTgt spid="866684"/>
                                        </p:tgtEl>
                                        <p:attrNameLst>
                                          <p:attrName>fillcolor</p:attrName>
                                        </p:attrNameLst>
                                      </p:cBhvr>
                                      <p:to>
                                        <a:srgbClr val="73737B"/>
                                      </p:to>
                                    </p:animClr>
                                    <p:set>
                                      <p:cBhvr>
                                        <p:cTn id="386" dur="500" fill="hold"/>
                                        <p:tgtEl>
                                          <p:spTgt spid="866684"/>
                                        </p:tgtEl>
                                        <p:attrNameLst>
                                          <p:attrName>fill.type</p:attrName>
                                        </p:attrNameLst>
                                      </p:cBhvr>
                                      <p:to>
                                        <p:strVal val="solid"/>
                                      </p:to>
                                    </p:set>
                                    <p:set>
                                      <p:cBhvr>
                                        <p:cTn id="387" dur="500" fill="hold"/>
                                        <p:tgtEl>
                                          <p:spTgt spid="866684"/>
                                        </p:tgtEl>
                                        <p:attrNameLst>
                                          <p:attrName>fill.on</p:attrName>
                                        </p:attrNameLst>
                                      </p:cBhvr>
                                      <p:to>
                                        <p:strVal val="true"/>
                                      </p:to>
                                    </p:set>
                                  </p:childTnLst>
                                </p:cTn>
                              </p:par>
                            </p:childTnLst>
                          </p:cTn>
                        </p:par>
                        <p:par>
                          <p:cTn id="388" fill="hold">
                            <p:stCondLst>
                              <p:cond delay="3000"/>
                            </p:stCondLst>
                            <p:childTnLst>
                              <p:par>
                                <p:cTn id="389" presetID="1" presetClass="emph" presetSubtype="2" fill="hold" nodeType="afterEffect">
                                  <p:stCondLst>
                                    <p:cond delay="500"/>
                                  </p:stCondLst>
                                  <p:childTnLst>
                                    <p:animClr clrSpc="rgb" dir="cw">
                                      <p:cBhvr>
                                        <p:cTn id="390" dur="500" fill="hold"/>
                                        <p:tgtEl>
                                          <p:spTgt spid="866681"/>
                                        </p:tgtEl>
                                        <p:attrNameLst>
                                          <p:attrName>fillcolor</p:attrName>
                                        </p:attrNameLst>
                                      </p:cBhvr>
                                      <p:to>
                                        <a:srgbClr val="306774"/>
                                      </p:to>
                                    </p:animClr>
                                    <p:set>
                                      <p:cBhvr>
                                        <p:cTn id="391" dur="500" fill="hold"/>
                                        <p:tgtEl>
                                          <p:spTgt spid="866681"/>
                                        </p:tgtEl>
                                        <p:attrNameLst>
                                          <p:attrName>fill.type</p:attrName>
                                        </p:attrNameLst>
                                      </p:cBhvr>
                                      <p:to>
                                        <p:strVal val="solid"/>
                                      </p:to>
                                    </p:set>
                                    <p:set>
                                      <p:cBhvr>
                                        <p:cTn id="392" dur="500" fill="hold"/>
                                        <p:tgtEl>
                                          <p:spTgt spid="866681"/>
                                        </p:tgtEl>
                                        <p:attrNameLst>
                                          <p:attrName>fill.on</p:attrName>
                                        </p:attrNameLst>
                                      </p:cBhvr>
                                      <p:to>
                                        <p:strVal val="true"/>
                                      </p:to>
                                    </p:set>
                                  </p:childTnLst>
                                </p:cTn>
                              </p:par>
                              <p:par>
                                <p:cTn id="393" presetID="1" presetClass="emph" presetSubtype="2" fill="hold" nodeType="withEffect">
                                  <p:stCondLst>
                                    <p:cond delay="500"/>
                                  </p:stCondLst>
                                  <p:childTnLst>
                                    <p:animClr clrSpc="rgb" dir="cw">
                                      <p:cBhvr>
                                        <p:cTn id="394" dur="500" fill="hold"/>
                                        <p:tgtEl>
                                          <p:spTgt spid="866682"/>
                                        </p:tgtEl>
                                        <p:attrNameLst>
                                          <p:attrName>fillcolor</p:attrName>
                                        </p:attrNameLst>
                                      </p:cBhvr>
                                      <p:to>
                                        <a:srgbClr val="306774"/>
                                      </p:to>
                                    </p:animClr>
                                    <p:set>
                                      <p:cBhvr>
                                        <p:cTn id="395" dur="500" fill="hold"/>
                                        <p:tgtEl>
                                          <p:spTgt spid="866682"/>
                                        </p:tgtEl>
                                        <p:attrNameLst>
                                          <p:attrName>fill.type</p:attrName>
                                        </p:attrNameLst>
                                      </p:cBhvr>
                                      <p:to>
                                        <p:strVal val="solid"/>
                                      </p:to>
                                    </p:set>
                                    <p:set>
                                      <p:cBhvr>
                                        <p:cTn id="396" dur="500" fill="hold"/>
                                        <p:tgtEl>
                                          <p:spTgt spid="866682"/>
                                        </p:tgtEl>
                                        <p:attrNameLst>
                                          <p:attrName>fill.on</p:attrName>
                                        </p:attrNameLst>
                                      </p:cBhvr>
                                      <p:to>
                                        <p:strVal val="true"/>
                                      </p:to>
                                    </p:set>
                                  </p:childTnLst>
                                </p:cTn>
                              </p:par>
                              <p:par>
                                <p:cTn id="397" presetID="1" presetClass="emph" presetSubtype="2" fill="hold" nodeType="withEffect">
                                  <p:stCondLst>
                                    <p:cond delay="500"/>
                                  </p:stCondLst>
                                  <p:childTnLst>
                                    <p:animClr clrSpc="rgb" dir="cw">
                                      <p:cBhvr>
                                        <p:cTn id="398" dur="500" fill="hold"/>
                                        <p:tgtEl>
                                          <p:spTgt spid="866683"/>
                                        </p:tgtEl>
                                        <p:attrNameLst>
                                          <p:attrName>fillcolor</p:attrName>
                                        </p:attrNameLst>
                                      </p:cBhvr>
                                      <p:to>
                                        <a:srgbClr val="306774"/>
                                      </p:to>
                                    </p:animClr>
                                    <p:set>
                                      <p:cBhvr>
                                        <p:cTn id="399" dur="500" fill="hold"/>
                                        <p:tgtEl>
                                          <p:spTgt spid="866683"/>
                                        </p:tgtEl>
                                        <p:attrNameLst>
                                          <p:attrName>fill.type</p:attrName>
                                        </p:attrNameLst>
                                      </p:cBhvr>
                                      <p:to>
                                        <p:strVal val="solid"/>
                                      </p:to>
                                    </p:set>
                                    <p:set>
                                      <p:cBhvr>
                                        <p:cTn id="400" dur="500" fill="hold"/>
                                        <p:tgtEl>
                                          <p:spTgt spid="866683"/>
                                        </p:tgtEl>
                                        <p:attrNameLst>
                                          <p:attrName>fill.on</p:attrName>
                                        </p:attrNameLst>
                                      </p:cBhvr>
                                      <p:to>
                                        <p:strVal val="true"/>
                                      </p:to>
                                    </p:set>
                                  </p:childTnLst>
                                </p:cTn>
                              </p:par>
                              <p:par>
                                <p:cTn id="401" presetID="1" presetClass="emph" presetSubtype="2" fill="hold" nodeType="withEffect">
                                  <p:stCondLst>
                                    <p:cond delay="500"/>
                                  </p:stCondLst>
                                  <p:childTnLst>
                                    <p:animClr clrSpc="rgb" dir="cw">
                                      <p:cBhvr>
                                        <p:cTn id="402" dur="500" fill="hold"/>
                                        <p:tgtEl>
                                          <p:spTgt spid="866684"/>
                                        </p:tgtEl>
                                        <p:attrNameLst>
                                          <p:attrName>fillcolor</p:attrName>
                                        </p:attrNameLst>
                                      </p:cBhvr>
                                      <p:to>
                                        <a:srgbClr val="306774"/>
                                      </p:to>
                                    </p:animClr>
                                    <p:set>
                                      <p:cBhvr>
                                        <p:cTn id="403" dur="500" fill="hold"/>
                                        <p:tgtEl>
                                          <p:spTgt spid="866684"/>
                                        </p:tgtEl>
                                        <p:attrNameLst>
                                          <p:attrName>fill.type</p:attrName>
                                        </p:attrNameLst>
                                      </p:cBhvr>
                                      <p:to>
                                        <p:strVal val="solid"/>
                                      </p:to>
                                    </p:set>
                                    <p:set>
                                      <p:cBhvr>
                                        <p:cTn id="404" dur="500" fill="hold"/>
                                        <p:tgtEl>
                                          <p:spTgt spid="866684"/>
                                        </p:tgtEl>
                                        <p:attrNameLst>
                                          <p:attrName>fill.on</p:attrName>
                                        </p:attrNameLst>
                                      </p:cBhvr>
                                      <p:to>
                                        <p:strVal val="true"/>
                                      </p:to>
                                    </p:set>
                                  </p:childTnLst>
                                </p:cTn>
                              </p:par>
                              <p:par>
                                <p:cTn id="405" presetID="1" presetClass="emph" presetSubtype="2" fill="hold" nodeType="withEffect">
                                  <p:stCondLst>
                                    <p:cond delay="500"/>
                                  </p:stCondLst>
                                  <p:childTnLst>
                                    <p:animClr clrSpc="rgb" dir="cw">
                                      <p:cBhvr>
                                        <p:cTn id="406" dur="500" fill="hold"/>
                                        <p:tgtEl>
                                          <p:spTgt spid="866680"/>
                                        </p:tgtEl>
                                        <p:attrNameLst>
                                          <p:attrName>fillcolor</p:attrName>
                                        </p:attrNameLst>
                                      </p:cBhvr>
                                      <p:to>
                                        <a:srgbClr val="4B87C3"/>
                                      </p:to>
                                    </p:animClr>
                                    <p:set>
                                      <p:cBhvr>
                                        <p:cTn id="407" dur="500" fill="hold"/>
                                        <p:tgtEl>
                                          <p:spTgt spid="866680"/>
                                        </p:tgtEl>
                                        <p:attrNameLst>
                                          <p:attrName>fill.type</p:attrName>
                                        </p:attrNameLst>
                                      </p:cBhvr>
                                      <p:to>
                                        <p:strVal val="solid"/>
                                      </p:to>
                                    </p:set>
                                    <p:set>
                                      <p:cBhvr>
                                        <p:cTn id="408" dur="500" fill="hold"/>
                                        <p:tgtEl>
                                          <p:spTgt spid="866680"/>
                                        </p:tgtEl>
                                        <p:attrNameLst>
                                          <p:attrName>fill.on</p:attrName>
                                        </p:attrNameLst>
                                      </p:cBhvr>
                                      <p:to>
                                        <p:strVal val="true"/>
                                      </p:to>
                                    </p:set>
                                  </p:childTnLst>
                                </p:cTn>
                              </p:par>
                              <p:par>
                                <p:cTn id="409" presetID="1" presetClass="emph" presetSubtype="2" fill="hold" nodeType="withEffect">
                                  <p:stCondLst>
                                    <p:cond delay="500"/>
                                  </p:stCondLst>
                                  <p:childTnLst>
                                    <p:animClr clrSpc="rgb" dir="cw">
                                      <p:cBhvr>
                                        <p:cTn id="410" dur="500" fill="hold"/>
                                        <p:tgtEl>
                                          <p:spTgt spid="866679"/>
                                        </p:tgtEl>
                                        <p:attrNameLst>
                                          <p:attrName>fillcolor</p:attrName>
                                        </p:attrNameLst>
                                      </p:cBhvr>
                                      <p:to>
                                        <a:srgbClr val="4B87C3"/>
                                      </p:to>
                                    </p:animClr>
                                    <p:set>
                                      <p:cBhvr>
                                        <p:cTn id="411" dur="500" fill="hold"/>
                                        <p:tgtEl>
                                          <p:spTgt spid="866679"/>
                                        </p:tgtEl>
                                        <p:attrNameLst>
                                          <p:attrName>fill.type</p:attrName>
                                        </p:attrNameLst>
                                      </p:cBhvr>
                                      <p:to>
                                        <p:strVal val="solid"/>
                                      </p:to>
                                    </p:set>
                                    <p:set>
                                      <p:cBhvr>
                                        <p:cTn id="412" dur="500" fill="hold"/>
                                        <p:tgtEl>
                                          <p:spTgt spid="866679"/>
                                        </p:tgtEl>
                                        <p:attrNameLst>
                                          <p:attrName>fill.on</p:attrName>
                                        </p:attrNameLst>
                                      </p:cBhvr>
                                      <p:to>
                                        <p:strVal val="true"/>
                                      </p:to>
                                    </p:set>
                                  </p:childTnLst>
                                </p:cTn>
                              </p:par>
                              <p:par>
                                <p:cTn id="413" presetID="1" presetClass="emph" presetSubtype="2" fill="hold" nodeType="withEffect">
                                  <p:stCondLst>
                                    <p:cond delay="500"/>
                                  </p:stCondLst>
                                  <p:childTnLst>
                                    <p:animClr clrSpc="rgb" dir="cw">
                                      <p:cBhvr>
                                        <p:cTn id="414" dur="500" fill="hold"/>
                                        <p:tgtEl>
                                          <p:spTgt spid="866685"/>
                                        </p:tgtEl>
                                        <p:attrNameLst>
                                          <p:attrName>fillcolor</p:attrName>
                                        </p:attrNameLst>
                                      </p:cBhvr>
                                      <p:to>
                                        <a:srgbClr val="73737B"/>
                                      </p:to>
                                    </p:animClr>
                                    <p:set>
                                      <p:cBhvr>
                                        <p:cTn id="415" dur="500" fill="hold"/>
                                        <p:tgtEl>
                                          <p:spTgt spid="866685"/>
                                        </p:tgtEl>
                                        <p:attrNameLst>
                                          <p:attrName>fill.type</p:attrName>
                                        </p:attrNameLst>
                                      </p:cBhvr>
                                      <p:to>
                                        <p:strVal val="solid"/>
                                      </p:to>
                                    </p:set>
                                    <p:set>
                                      <p:cBhvr>
                                        <p:cTn id="416" dur="500" fill="hold"/>
                                        <p:tgtEl>
                                          <p:spTgt spid="866685"/>
                                        </p:tgtEl>
                                        <p:attrNameLst>
                                          <p:attrName>fill.on</p:attrName>
                                        </p:attrNameLst>
                                      </p:cBhvr>
                                      <p:to>
                                        <p:strVal val="true"/>
                                      </p:to>
                                    </p:set>
                                  </p:childTnLst>
                                </p:cTn>
                              </p:par>
                              <p:par>
                                <p:cTn id="417" presetID="1" presetClass="emph" presetSubtype="2" fill="hold" nodeType="withEffect">
                                  <p:stCondLst>
                                    <p:cond delay="0"/>
                                  </p:stCondLst>
                                  <p:childTnLst>
                                    <p:animClr clrSpc="rgb" dir="cw">
                                      <p:cBhvr>
                                        <p:cTn id="418" dur="500" fill="hold"/>
                                        <p:tgtEl>
                                          <p:spTgt spid="866686"/>
                                        </p:tgtEl>
                                        <p:attrNameLst>
                                          <p:attrName>fillcolor</p:attrName>
                                        </p:attrNameLst>
                                      </p:cBhvr>
                                      <p:to>
                                        <a:srgbClr val="73737B"/>
                                      </p:to>
                                    </p:animClr>
                                    <p:set>
                                      <p:cBhvr>
                                        <p:cTn id="419" dur="500" fill="hold"/>
                                        <p:tgtEl>
                                          <p:spTgt spid="866686"/>
                                        </p:tgtEl>
                                        <p:attrNameLst>
                                          <p:attrName>fill.type</p:attrName>
                                        </p:attrNameLst>
                                      </p:cBhvr>
                                      <p:to>
                                        <p:strVal val="solid"/>
                                      </p:to>
                                    </p:set>
                                    <p:set>
                                      <p:cBhvr>
                                        <p:cTn id="420" dur="500" fill="hold"/>
                                        <p:tgtEl>
                                          <p:spTgt spid="866686"/>
                                        </p:tgtEl>
                                        <p:attrNameLst>
                                          <p:attrName>fill.on</p:attrName>
                                        </p:attrNameLst>
                                      </p:cBhvr>
                                      <p:to>
                                        <p:strVal val="true"/>
                                      </p:to>
                                    </p:set>
                                  </p:childTnLst>
                                </p:cTn>
                              </p:par>
                              <p:par>
                                <p:cTn id="421" presetID="1" presetClass="emph" presetSubtype="2" fill="hold" nodeType="withEffect">
                                  <p:stCondLst>
                                    <p:cond delay="0"/>
                                  </p:stCondLst>
                                  <p:childTnLst>
                                    <p:animClr clrSpc="rgb" dir="cw">
                                      <p:cBhvr>
                                        <p:cTn id="422" dur="500" fill="hold"/>
                                        <p:tgtEl>
                                          <p:spTgt spid="866687"/>
                                        </p:tgtEl>
                                        <p:attrNameLst>
                                          <p:attrName>fillcolor</p:attrName>
                                        </p:attrNameLst>
                                      </p:cBhvr>
                                      <p:to>
                                        <a:srgbClr val="73737B"/>
                                      </p:to>
                                    </p:animClr>
                                    <p:set>
                                      <p:cBhvr>
                                        <p:cTn id="423" dur="500" fill="hold"/>
                                        <p:tgtEl>
                                          <p:spTgt spid="866687"/>
                                        </p:tgtEl>
                                        <p:attrNameLst>
                                          <p:attrName>fill.type</p:attrName>
                                        </p:attrNameLst>
                                      </p:cBhvr>
                                      <p:to>
                                        <p:strVal val="solid"/>
                                      </p:to>
                                    </p:set>
                                    <p:set>
                                      <p:cBhvr>
                                        <p:cTn id="424" dur="500" fill="hold"/>
                                        <p:tgtEl>
                                          <p:spTgt spid="866687"/>
                                        </p:tgtEl>
                                        <p:attrNameLst>
                                          <p:attrName>fill.on</p:attrName>
                                        </p:attrNameLst>
                                      </p:cBhvr>
                                      <p:to>
                                        <p:strVal val="true"/>
                                      </p:to>
                                    </p:set>
                                  </p:childTnLst>
                                </p:cTn>
                              </p:par>
                              <p:par>
                                <p:cTn id="425" presetID="1" presetClass="emph" presetSubtype="2" fill="hold" nodeType="withEffect">
                                  <p:stCondLst>
                                    <p:cond delay="0"/>
                                  </p:stCondLst>
                                  <p:childTnLst>
                                    <p:animClr clrSpc="rgb" dir="cw">
                                      <p:cBhvr>
                                        <p:cTn id="426" dur="500" fill="hold"/>
                                        <p:tgtEl>
                                          <p:spTgt spid="866688"/>
                                        </p:tgtEl>
                                        <p:attrNameLst>
                                          <p:attrName>fillcolor</p:attrName>
                                        </p:attrNameLst>
                                      </p:cBhvr>
                                      <p:to>
                                        <a:srgbClr val="73737B"/>
                                      </p:to>
                                    </p:animClr>
                                    <p:set>
                                      <p:cBhvr>
                                        <p:cTn id="427" dur="500" fill="hold"/>
                                        <p:tgtEl>
                                          <p:spTgt spid="866688"/>
                                        </p:tgtEl>
                                        <p:attrNameLst>
                                          <p:attrName>fill.type</p:attrName>
                                        </p:attrNameLst>
                                      </p:cBhvr>
                                      <p:to>
                                        <p:strVal val="solid"/>
                                      </p:to>
                                    </p:set>
                                    <p:set>
                                      <p:cBhvr>
                                        <p:cTn id="428" dur="500" fill="hold"/>
                                        <p:tgtEl>
                                          <p:spTgt spid="866688"/>
                                        </p:tgtEl>
                                        <p:attrNameLst>
                                          <p:attrName>fill.on</p:attrName>
                                        </p:attrNameLst>
                                      </p:cBhvr>
                                      <p:to>
                                        <p:strVal val="true"/>
                                      </p:to>
                                    </p:set>
                                  </p:childTnLst>
                                </p:cTn>
                              </p:par>
                              <p:par>
                                <p:cTn id="429" presetID="1" presetClass="emph" presetSubtype="2" fill="hold" nodeType="withEffect">
                                  <p:stCondLst>
                                    <p:cond delay="0"/>
                                  </p:stCondLst>
                                  <p:childTnLst>
                                    <p:animClr clrSpc="rgb" dir="cw">
                                      <p:cBhvr>
                                        <p:cTn id="430" dur="500" fill="hold"/>
                                        <p:tgtEl>
                                          <p:spTgt spid="866689"/>
                                        </p:tgtEl>
                                        <p:attrNameLst>
                                          <p:attrName>fillcolor</p:attrName>
                                        </p:attrNameLst>
                                      </p:cBhvr>
                                      <p:to>
                                        <a:srgbClr val="73737B"/>
                                      </p:to>
                                    </p:animClr>
                                    <p:set>
                                      <p:cBhvr>
                                        <p:cTn id="431" dur="500" fill="hold"/>
                                        <p:tgtEl>
                                          <p:spTgt spid="866689"/>
                                        </p:tgtEl>
                                        <p:attrNameLst>
                                          <p:attrName>fill.type</p:attrName>
                                        </p:attrNameLst>
                                      </p:cBhvr>
                                      <p:to>
                                        <p:strVal val="solid"/>
                                      </p:to>
                                    </p:set>
                                    <p:set>
                                      <p:cBhvr>
                                        <p:cTn id="432" dur="500" fill="hold"/>
                                        <p:tgtEl>
                                          <p:spTgt spid="866689"/>
                                        </p:tgtEl>
                                        <p:attrNameLst>
                                          <p:attrName>fill.on</p:attrName>
                                        </p:attrNameLst>
                                      </p:cBhvr>
                                      <p:to>
                                        <p:strVal val="true"/>
                                      </p:to>
                                    </p:set>
                                  </p:childTnLst>
                                </p:cTn>
                              </p:par>
                              <p:par>
                                <p:cTn id="433" presetID="1" presetClass="emph" presetSubtype="2" fill="hold" nodeType="withEffect">
                                  <p:stCondLst>
                                    <p:cond delay="0"/>
                                  </p:stCondLst>
                                  <p:childTnLst>
                                    <p:animClr clrSpc="rgb" dir="cw">
                                      <p:cBhvr>
                                        <p:cTn id="434" dur="500" fill="hold"/>
                                        <p:tgtEl>
                                          <p:spTgt spid="866690"/>
                                        </p:tgtEl>
                                        <p:attrNameLst>
                                          <p:attrName>fillcolor</p:attrName>
                                        </p:attrNameLst>
                                      </p:cBhvr>
                                      <p:to>
                                        <a:srgbClr val="73737B"/>
                                      </p:to>
                                    </p:animClr>
                                    <p:set>
                                      <p:cBhvr>
                                        <p:cTn id="435" dur="500" fill="hold"/>
                                        <p:tgtEl>
                                          <p:spTgt spid="866690"/>
                                        </p:tgtEl>
                                        <p:attrNameLst>
                                          <p:attrName>fill.type</p:attrName>
                                        </p:attrNameLst>
                                      </p:cBhvr>
                                      <p:to>
                                        <p:strVal val="solid"/>
                                      </p:to>
                                    </p:set>
                                    <p:set>
                                      <p:cBhvr>
                                        <p:cTn id="436" dur="500" fill="hold"/>
                                        <p:tgtEl>
                                          <p:spTgt spid="866690"/>
                                        </p:tgtEl>
                                        <p:attrNameLst>
                                          <p:attrName>fill.on</p:attrName>
                                        </p:attrNameLst>
                                      </p:cBhvr>
                                      <p:to>
                                        <p:strVal val="true"/>
                                      </p:to>
                                    </p:set>
                                  </p:childTnLst>
                                </p:cTn>
                              </p:par>
                            </p:childTnLst>
                          </p:cTn>
                        </p:par>
                        <p:par>
                          <p:cTn id="437" fill="hold">
                            <p:stCondLst>
                              <p:cond delay="4000"/>
                            </p:stCondLst>
                            <p:childTnLst>
                              <p:par>
                                <p:cTn id="438" presetID="1" presetClass="emph" presetSubtype="2" fill="hold" nodeType="afterEffect">
                                  <p:stCondLst>
                                    <p:cond delay="500"/>
                                  </p:stCondLst>
                                  <p:childTnLst>
                                    <p:animClr clrSpc="rgb" dir="cw">
                                      <p:cBhvr>
                                        <p:cTn id="439" dur="500" fill="hold"/>
                                        <p:tgtEl>
                                          <p:spTgt spid="866687"/>
                                        </p:tgtEl>
                                        <p:attrNameLst>
                                          <p:attrName>fillcolor</p:attrName>
                                        </p:attrNameLst>
                                      </p:cBhvr>
                                      <p:to>
                                        <a:srgbClr val="306774"/>
                                      </p:to>
                                    </p:animClr>
                                    <p:set>
                                      <p:cBhvr>
                                        <p:cTn id="440" dur="500" fill="hold"/>
                                        <p:tgtEl>
                                          <p:spTgt spid="866687"/>
                                        </p:tgtEl>
                                        <p:attrNameLst>
                                          <p:attrName>fill.type</p:attrName>
                                        </p:attrNameLst>
                                      </p:cBhvr>
                                      <p:to>
                                        <p:strVal val="solid"/>
                                      </p:to>
                                    </p:set>
                                    <p:set>
                                      <p:cBhvr>
                                        <p:cTn id="441" dur="500" fill="hold"/>
                                        <p:tgtEl>
                                          <p:spTgt spid="866687"/>
                                        </p:tgtEl>
                                        <p:attrNameLst>
                                          <p:attrName>fill.on</p:attrName>
                                        </p:attrNameLst>
                                      </p:cBhvr>
                                      <p:to>
                                        <p:strVal val="true"/>
                                      </p:to>
                                    </p:set>
                                  </p:childTnLst>
                                </p:cTn>
                              </p:par>
                              <p:par>
                                <p:cTn id="442" presetID="1" presetClass="emph" presetSubtype="2" fill="hold" nodeType="withEffect">
                                  <p:stCondLst>
                                    <p:cond delay="500"/>
                                  </p:stCondLst>
                                  <p:childTnLst>
                                    <p:animClr clrSpc="rgb" dir="cw">
                                      <p:cBhvr>
                                        <p:cTn id="443" dur="500" fill="hold"/>
                                        <p:tgtEl>
                                          <p:spTgt spid="866688"/>
                                        </p:tgtEl>
                                        <p:attrNameLst>
                                          <p:attrName>fillcolor</p:attrName>
                                        </p:attrNameLst>
                                      </p:cBhvr>
                                      <p:to>
                                        <a:srgbClr val="306774"/>
                                      </p:to>
                                    </p:animClr>
                                    <p:set>
                                      <p:cBhvr>
                                        <p:cTn id="444" dur="500" fill="hold"/>
                                        <p:tgtEl>
                                          <p:spTgt spid="866688"/>
                                        </p:tgtEl>
                                        <p:attrNameLst>
                                          <p:attrName>fill.type</p:attrName>
                                        </p:attrNameLst>
                                      </p:cBhvr>
                                      <p:to>
                                        <p:strVal val="solid"/>
                                      </p:to>
                                    </p:set>
                                    <p:set>
                                      <p:cBhvr>
                                        <p:cTn id="445" dur="500" fill="hold"/>
                                        <p:tgtEl>
                                          <p:spTgt spid="866688"/>
                                        </p:tgtEl>
                                        <p:attrNameLst>
                                          <p:attrName>fill.on</p:attrName>
                                        </p:attrNameLst>
                                      </p:cBhvr>
                                      <p:to>
                                        <p:strVal val="true"/>
                                      </p:to>
                                    </p:set>
                                  </p:childTnLst>
                                </p:cTn>
                              </p:par>
                              <p:par>
                                <p:cTn id="446" presetID="1" presetClass="emph" presetSubtype="2" fill="hold" nodeType="withEffect">
                                  <p:stCondLst>
                                    <p:cond delay="500"/>
                                  </p:stCondLst>
                                  <p:childTnLst>
                                    <p:animClr clrSpc="rgb" dir="cw">
                                      <p:cBhvr>
                                        <p:cTn id="447" dur="500" fill="hold"/>
                                        <p:tgtEl>
                                          <p:spTgt spid="866689"/>
                                        </p:tgtEl>
                                        <p:attrNameLst>
                                          <p:attrName>fillcolor</p:attrName>
                                        </p:attrNameLst>
                                      </p:cBhvr>
                                      <p:to>
                                        <a:srgbClr val="306774"/>
                                      </p:to>
                                    </p:animClr>
                                    <p:set>
                                      <p:cBhvr>
                                        <p:cTn id="448" dur="500" fill="hold"/>
                                        <p:tgtEl>
                                          <p:spTgt spid="866689"/>
                                        </p:tgtEl>
                                        <p:attrNameLst>
                                          <p:attrName>fill.type</p:attrName>
                                        </p:attrNameLst>
                                      </p:cBhvr>
                                      <p:to>
                                        <p:strVal val="solid"/>
                                      </p:to>
                                    </p:set>
                                    <p:set>
                                      <p:cBhvr>
                                        <p:cTn id="449" dur="500" fill="hold"/>
                                        <p:tgtEl>
                                          <p:spTgt spid="866689"/>
                                        </p:tgtEl>
                                        <p:attrNameLst>
                                          <p:attrName>fill.on</p:attrName>
                                        </p:attrNameLst>
                                      </p:cBhvr>
                                      <p:to>
                                        <p:strVal val="true"/>
                                      </p:to>
                                    </p:set>
                                  </p:childTnLst>
                                </p:cTn>
                              </p:par>
                              <p:par>
                                <p:cTn id="450" presetID="1" presetClass="emph" presetSubtype="2" fill="hold" nodeType="withEffect">
                                  <p:stCondLst>
                                    <p:cond delay="500"/>
                                  </p:stCondLst>
                                  <p:childTnLst>
                                    <p:animClr clrSpc="rgb" dir="cw">
                                      <p:cBhvr>
                                        <p:cTn id="451" dur="500" fill="hold"/>
                                        <p:tgtEl>
                                          <p:spTgt spid="866690"/>
                                        </p:tgtEl>
                                        <p:attrNameLst>
                                          <p:attrName>fillcolor</p:attrName>
                                        </p:attrNameLst>
                                      </p:cBhvr>
                                      <p:to>
                                        <a:srgbClr val="306774"/>
                                      </p:to>
                                    </p:animClr>
                                    <p:set>
                                      <p:cBhvr>
                                        <p:cTn id="452" dur="500" fill="hold"/>
                                        <p:tgtEl>
                                          <p:spTgt spid="866690"/>
                                        </p:tgtEl>
                                        <p:attrNameLst>
                                          <p:attrName>fill.type</p:attrName>
                                        </p:attrNameLst>
                                      </p:cBhvr>
                                      <p:to>
                                        <p:strVal val="solid"/>
                                      </p:to>
                                    </p:set>
                                    <p:set>
                                      <p:cBhvr>
                                        <p:cTn id="453" dur="500" fill="hold"/>
                                        <p:tgtEl>
                                          <p:spTgt spid="866690"/>
                                        </p:tgtEl>
                                        <p:attrNameLst>
                                          <p:attrName>fill.on</p:attrName>
                                        </p:attrNameLst>
                                      </p:cBhvr>
                                      <p:to>
                                        <p:strVal val="true"/>
                                      </p:to>
                                    </p:set>
                                  </p:childTnLst>
                                </p:cTn>
                              </p:par>
                              <p:par>
                                <p:cTn id="454" presetID="1" presetClass="emph" presetSubtype="2" fill="hold" nodeType="withEffect">
                                  <p:stCondLst>
                                    <p:cond delay="500"/>
                                  </p:stCondLst>
                                  <p:childTnLst>
                                    <p:animClr clrSpc="rgb" dir="cw">
                                      <p:cBhvr>
                                        <p:cTn id="455" dur="500" fill="hold"/>
                                        <p:tgtEl>
                                          <p:spTgt spid="866686"/>
                                        </p:tgtEl>
                                        <p:attrNameLst>
                                          <p:attrName>fillcolor</p:attrName>
                                        </p:attrNameLst>
                                      </p:cBhvr>
                                      <p:to>
                                        <a:srgbClr val="4B87C3"/>
                                      </p:to>
                                    </p:animClr>
                                    <p:set>
                                      <p:cBhvr>
                                        <p:cTn id="456" dur="500" fill="hold"/>
                                        <p:tgtEl>
                                          <p:spTgt spid="866686"/>
                                        </p:tgtEl>
                                        <p:attrNameLst>
                                          <p:attrName>fill.type</p:attrName>
                                        </p:attrNameLst>
                                      </p:cBhvr>
                                      <p:to>
                                        <p:strVal val="solid"/>
                                      </p:to>
                                    </p:set>
                                    <p:set>
                                      <p:cBhvr>
                                        <p:cTn id="457" dur="500" fill="hold"/>
                                        <p:tgtEl>
                                          <p:spTgt spid="866686"/>
                                        </p:tgtEl>
                                        <p:attrNameLst>
                                          <p:attrName>fill.on</p:attrName>
                                        </p:attrNameLst>
                                      </p:cBhvr>
                                      <p:to>
                                        <p:strVal val="true"/>
                                      </p:to>
                                    </p:set>
                                  </p:childTnLst>
                                </p:cTn>
                              </p:par>
                              <p:par>
                                <p:cTn id="458" presetID="1" presetClass="emph" presetSubtype="2" fill="hold" nodeType="withEffect">
                                  <p:stCondLst>
                                    <p:cond delay="500"/>
                                  </p:stCondLst>
                                  <p:childTnLst>
                                    <p:animClr clrSpc="rgb" dir="cw">
                                      <p:cBhvr>
                                        <p:cTn id="459" dur="500" fill="hold"/>
                                        <p:tgtEl>
                                          <p:spTgt spid="866685"/>
                                        </p:tgtEl>
                                        <p:attrNameLst>
                                          <p:attrName>fillcolor</p:attrName>
                                        </p:attrNameLst>
                                      </p:cBhvr>
                                      <p:to>
                                        <a:srgbClr val="4B87C3"/>
                                      </p:to>
                                    </p:animClr>
                                    <p:set>
                                      <p:cBhvr>
                                        <p:cTn id="460" dur="500" fill="hold"/>
                                        <p:tgtEl>
                                          <p:spTgt spid="866685"/>
                                        </p:tgtEl>
                                        <p:attrNameLst>
                                          <p:attrName>fill.type</p:attrName>
                                        </p:attrNameLst>
                                      </p:cBhvr>
                                      <p:to>
                                        <p:strVal val="solid"/>
                                      </p:to>
                                    </p:set>
                                    <p:set>
                                      <p:cBhvr>
                                        <p:cTn id="461" dur="500" fill="hold"/>
                                        <p:tgtEl>
                                          <p:spTgt spid="866685"/>
                                        </p:tgtEl>
                                        <p:attrNameLst>
                                          <p:attrName>fill.on</p:attrName>
                                        </p:attrNameLst>
                                      </p:cBhvr>
                                      <p:to>
                                        <p:strVal val="true"/>
                                      </p:to>
                                    </p:set>
                                  </p:childTnLst>
                                </p:cTn>
                              </p:par>
                              <p:par>
                                <p:cTn id="462" presetID="1" presetClass="emph" presetSubtype="2" fill="hold" nodeType="withEffect">
                                  <p:stCondLst>
                                    <p:cond delay="500"/>
                                  </p:stCondLst>
                                  <p:childTnLst>
                                    <p:animClr clrSpc="rgb" dir="cw">
                                      <p:cBhvr>
                                        <p:cTn id="463" dur="500" fill="hold"/>
                                        <p:tgtEl>
                                          <p:spTgt spid="866691"/>
                                        </p:tgtEl>
                                        <p:attrNameLst>
                                          <p:attrName>fillcolor</p:attrName>
                                        </p:attrNameLst>
                                      </p:cBhvr>
                                      <p:to>
                                        <a:srgbClr val="73737B"/>
                                      </p:to>
                                    </p:animClr>
                                    <p:set>
                                      <p:cBhvr>
                                        <p:cTn id="464" dur="500" fill="hold"/>
                                        <p:tgtEl>
                                          <p:spTgt spid="866691"/>
                                        </p:tgtEl>
                                        <p:attrNameLst>
                                          <p:attrName>fill.type</p:attrName>
                                        </p:attrNameLst>
                                      </p:cBhvr>
                                      <p:to>
                                        <p:strVal val="solid"/>
                                      </p:to>
                                    </p:set>
                                    <p:set>
                                      <p:cBhvr>
                                        <p:cTn id="465" dur="500" fill="hold"/>
                                        <p:tgtEl>
                                          <p:spTgt spid="866691"/>
                                        </p:tgtEl>
                                        <p:attrNameLst>
                                          <p:attrName>fill.on</p:attrName>
                                        </p:attrNameLst>
                                      </p:cBhvr>
                                      <p:to>
                                        <p:strVal val="true"/>
                                      </p:to>
                                    </p:set>
                                  </p:childTnLst>
                                </p:cTn>
                              </p:par>
                              <p:par>
                                <p:cTn id="466" presetID="1" presetClass="emph" presetSubtype="2" fill="hold" nodeType="withEffect">
                                  <p:stCondLst>
                                    <p:cond delay="0"/>
                                  </p:stCondLst>
                                  <p:childTnLst>
                                    <p:animClr clrSpc="rgb" dir="cw">
                                      <p:cBhvr>
                                        <p:cTn id="467" dur="500" fill="hold"/>
                                        <p:tgtEl>
                                          <p:spTgt spid="866692"/>
                                        </p:tgtEl>
                                        <p:attrNameLst>
                                          <p:attrName>fillcolor</p:attrName>
                                        </p:attrNameLst>
                                      </p:cBhvr>
                                      <p:to>
                                        <a:srgbClr val="73737B"/>
                                      </p:to>
                                    </p:animClr>
                                    <p:set>
                                      <p:cBhvr>
                                        <p:cTn id="468" dur="500" fill="hold"/>
                                        <p:tgtEl>
                                          <p:spTgt spid="866692"/>
                                        </p:tgtEl>
                                        <p:attrNameLst>
                                          <p:attrName>fill.type</p:attrName>
                                        </p:attrNameLst>
                                      </p:cBhvr>
                                      <p:to>
                                        <p:strVal val="solid"/>
                                      </p:to>
                                    </p:set>
                                    <p:set>
                                      <p:cBhvr>
                                        <p:cTn id="469" dur="500" fill="hold"/>
                                        <p:tgtEl>
                                          <p:spTgt spid="866692"/>
                                        </p:tgtEl>
                                        <p:attrNameLst>
                                          <p:attrName>fill.on</p:attrName>
                                        </p:attrNameLst>
                                      </p:cBhvr>
                                      <p:to>
                                        <p:strVal val="true"/>
                                      </p:to>
                                    </p:set>
                                  </p:childTnLst>
                                </p:cTn>
                              </p:par>
                              <p:par>
                                <p:cTn id="470" presetID="1" presetClass="emph" presetSubtype="2" fill="hold" nodeType="withEffect">
                                  <p:stCondLst>
                                    <p:cond delay="0"/>
                                  </p:stCondLst>
                                  <p:childTnLst>
                                    <p:animClr clrSpc="rgb" dir="cw">
                                      <p:cBhvr>
                                        <p:cTn id="471" dur="500" fill="hold"/>
                                        <p:tgtEl>
                                          <p:spTgt spid="866693"/>
                                        </p:tgtEl>
                                        <p:attrNameLst>
                                          <p:attrName>fillcolor</p:attrName>
                                        </p:attrNameLst>
                                      </p:cBhvr>
                                      <p:to>
                                        <a:srgbClr val="73737B"/>
                                      </p:to>
                                    </p:animClr>
                                    <p:set>
                                      <p:cBhvr>
                                        <p:cTn id="472" dur="500" fill="hold"/>
                                        <p:tgtEl>
                                          <p:spTgt spid="866693"/>
                                        </p:tgtEl>
                                        <p:attrNameLst>
                                          <p:attrName>fill.type</p:attrName>
                                        </p:attrNameLst>
                                      </p:cBhvr>
                                      <p:to>
                                        <p:strVal val="solid"/>
                                      </p:to>
                                    </p:set>
                                    <p:set>
                                      <p:cBhvr>
                                        <p:cTn id="473" dur="500" fill="hold"/>
                                        <p:tgtEl>
                                          <p:spTgt spid="866693"/>
                                        </p:tgtEl>
                                        <p:attrNameLst>
                                          <p:attrName>fill.on</p:attrName>
                                        </p:attrNameLst>
                                      </p:cBhvr>
                                      <p:to>
                                        <p:strVal val="true"/>
                                      </p:to>
                                    </p:set>
                                  </p:childTnLst>
                                </p:cTn>
                              </p:par>
                              <p:par>
                                <p:cTn id="474" presetID="1" presetClass="emph" presetSubtype="2" fill="hold" nodeType="withEffect">
                                  <p:stCondLst>
                                    <p:cond delay="0"/>
                                  </p:stCondLst>
                                  <p:childTnLst>
                                    <p:animClr clrSpc="rgb" dir="cw">
                                      <p:cBhvr>
                                        <p:cTn id="475" dur="500" fill="hold"/>
                                        <p:tgtEl>
                                          <p:spTgt spid="866694"/>
                                        </p:tgtEl>
                                        <p:attrNameLst>
                                          <p:attrName>fillcolor</p:attrName>
                                        </p:attrNameLst>
                                      </p:cBhvr>
                                      <p:to>
                                        <a:srgbClr val="73737B"/>
                                      </p:to>
                                    </p:animClr>
                                    <p:set>
                                      <p:cBhvr>
                                        <p:cTn id="476" dur="500" fill="hold"/>
                                        <p:tgtEl>
                                          <p:spTgt spid="866694"/>
                                        </p:tgtEl>
                                        <p:attrNameLst>
                                          <p:attrName>fill.type</p:attrName>
                                        </p:attrNameLst>
                                      </p:cBhvr>
                                      <p:to>
                                        <p:strVal val="solid"/>
                                      </p:to>
                                    </p:set>
                                    <p:set>
                                      <p:cBhvr>
                                        <p:cTn id="477" dur="500" fill="hold"/>
                                        <p:tgtEl>
                                          <p:spTgt spid="866694"/>
                                        </p:tgtEl>
                                        <p:attrNameLst>
                                          <p:attrName>fill.on</p:attrName>
                                        </p:attrNameLst>
                                      </p:cBhvr>
                                      <p:to>
                                        <p:strVal val="true"/>
                                      </p:to>
                                    </p:set>
                                  </p:childTnLst>
                                </p:cTn>
                              </p:par>
                              <p:par>
                                <p:cTn id="478" presetID="1" presetClass="emph" presetSubtype="2" fill="hold" nodeType="withEffect">
                                  <p:stCondLst>
                                    <p:cond delay="0"/>
                                  </p:stCondLst>
                                  <p:childTnLst>
                                    <p:animClr clrSpc="rgb" dir="cw">
                                      <p:cBhvr>
                                        <p:cTn id="479" dur="500" fill="hold"/>
                                        <p:tgtEl>
                                          <p:spTgt spid="866695"/>
                                        </p:tgtEl>
                                        <p:attrNameLst>
                                          <p:attrName>fillcolor</p:attrName>
                                        </p:attrNameLst>
                                      </p:cBhvr>
                                      <p:to>
                                        <a:srgbClr val="73737B"/>
                                      </p:to>
                                    </p:animClr>
                                    <p:set>
                                      <p:cBhvr>
                                        <p:cTn id="480" dur="500" fill="hold"/>
                                        <p:tgtEl>
                                          <p:spTgt spid="866695"/>
                                        </p:tgtEl>
                                        <p:attrNameLst>
                                          <p:attrName>fill.type</p:attrName>
                                        </p:attrNameLst>
                                      </p:cBhvr>
                                      <p:to>
                                        <p:strVal val="solid"/>
                                      </p:to>
                                    </p:set>
                                    <p:set>
                                      <p:cBhvr>
                                        <p:cTn id="481" dur="500" fill="hold"/>
                                        <p:tgtEl>
                                          <p:spTgt spid="866695"/>
                                        </p:tgtEl>
                                        <p:attrNameLst>
                                          <p:attrName>fill.on</p:attrName>
                                        </p:attrNameLst>
                                      </p:cBhvr>
                                      <p:to>
                                        <p:strVal val="true"/>
                                      </p:to>
                                    </p:set>
                                  </p:childTnLst>
                                </p:cTn>
                              </p:par>
                              <p:par>
                                <p:cTn id="482" presetID="1" presetClass="emph" presetSubtype="2" fill="hold" nodeType="withEffect">
                                  <p:stCondLst>
                                    <p:cond delay="0"/>
                                  </p:stCondLst>
                                  <p:childTnLst>
                                    <p:animClr clrSpc="rgb" dir="cw">
                                      <p:cBhvr>
                                        <p:cTn id="483" dur="500" fill="hold"/>
                                        <p:tgtEl>
                                          <p:spTgt spid="866696"/>
                                        </p:tgtEl>
                                        <p:attrNameLst>
                                          <p:attrName>fillcolor</p:attrName>
                                        </p:attrNameLst>
                                      </p:cBhvr>
                                      <p:to>
                                        <a:srgbClr val="73737B"/>
                                      </p:to>
                                    </p:animClr>
                                    <p:set>
                                      <p:cBhvr>
                                        <p:cTn id="484" dur="500" fill="hold"/>
                                        <p:tgtEl>
                                          <p:spTgt spid="866696"/>
                                        </p:tgtEl>
                                        <p:attrNameLst>
                                          <p:attrName>fill.type</p:attrName>
                                        </p:attrNameLst>
                                      </p:cBhvr>
                                      <p:to>
                                        <p:strVal val="solid"/>
                                      </p:to>
                                    </p:set>
                                    <p:set>
                                      <p:cBhvr>
                                        <p:cTn id="485" dur="500" fill="hold"/>
                                        <p:tgtEl>
                                          <p:spTgt spid="866696"/>
                                        </p:tgtEl>
                                        <p:attrNameLst>
                                          <p:attrName>fill.on</p:attrName>
                                        </p:attrNameLst>
                                      </p:cBhvr>
                                      <p:to>
                                        <p:strVal val="true"/>
                                      </p:to>
                                    </p:set>
                                  </p:childTnLst>
                                </p:cTn>
                              </p:par>
                            </p:childTnLst>
                          </p:cTn>
                        </p:par>
                        <p:par>
                          <p:cTn id="486" fill="hold">
                            <p:stCondLst>
                              <p:cond delay="5000"/>
                            </p:stCondLst>
                            <p:childTnLst>
                              <p:par>
                                <p:cTn id="487" presetID="1" presetClass="emph" presetSubtype="2" fill="hold" nodeType="afterEffect">
                                  <p:stCondLst>
                                    <p:cond delay="500"/>
                                  </p:stCondLst>
                                  <p:childTnLst>
                                    <p:animClr clrSpc="rgb" dir="cw">
                                      <p:cBhvr>
                                        <p:cTn id="488" dur="500" fill="hold"/>
                                        <p:tgtEl>
                                          <p:spTgt spid="866693"/>
                                        </p:tgtEl>
                                        <p:attrNameLst>
                                          <p:attrName>fillcolor</p:attrName>
                                        </p:attrNameLst>
                                      </p:cBhvr>
                                      <p:to>
                                        <a:srgbClr val="306774"/>
                                      </p:to>
                                    </p:animClr>
                                    <p:set>
                                      <p:cBhvr>
                                        <p:cTn id="489" dur="500" fill="hold"/>
                                        <p:tgtEl>
                                          <p:spTgt spid="866693"/>
                                        </p:tgtEl>
                                        <p:attrNameLst>
                                          <p:attrName>fill.type</p:attrName>
                                        </p:attrNameLst>
                                      </p:cBhvr>
                                      <p:to>
                                        <p:strVal val="solid"/>
                                      </p:to>
                                    </p:set>
                                    <p:set>
                                      <p:cBhvr>
                                        <p:cTn id="490" dur="500" fill="hold"/>
                                        <p:tgtEl>
                                          <p:spTgt spid="866693"/>
                                        </p:tgtEl>
                                        <p:attrNameLst>
                                          <p:attrName>fill.on</p:attrName>
                                        </p:attrNameLst>
                                      </p:cBhvr>
                                      <p:to>
                                        <p:strVal val="true"/>
                                      </p:to>
                                    </p:set>
                                  </p:childTnLst>
                                </p:cTn>
                              </p:par>
                              <p:par>
                                <p:cTn id="491" presetID="1" presetClass="emph" presetSubtype="2" fill="hold" nodeType="withEffect">
                                  <p:stCondLst>
                                    <p:cond delay="500"/>
                                  </p:stCondLst>
                                  <p:childTnLst>
                                    <p:animClr clrSpc="rgb" dir="cw">
                                      <p:cBhvr>
                                        <p:cTn id="492" dur="500" fill="hold"/>
                                        <p:tgtEl>
                                          <p:spTgt spid="866694"/>
                                        </p:tgtEl>
                                        <p:attrNameLst>
                                          <p:attrName>fillcolor</p:attrName>
                                        </p:attrNameLst>
                                      </p:cBhvr>
                                      <p:to>
                                        <a:srgbClr val="306774"/>
                                      </p:to>
                                    </p:animClr>
                                    <p:set>
                                      <p:cBhvr>
                                        <p:cTn id="493" dur="500" fill="hold"/>
                                        <p:tgtEl>
                                          <p:spTgt spid="866694"/>
                                        </p:tgtEl>
                                        <p:attrNameLst>
                                          <p:attrName>fill.type</p:attrName>
                                        </p:attrNameLst>
                                      </p:cBhvr>
                                      <p:to>
                                        <p:strVal val="solid"/>
                                      </p:to>
                                    </p:set>
                                    <p:set>
                                      <p:cBhvr>
                                        <p:cTn id="494" dur="500" fill="hold"/>
                                        <p:tgtEl>
                                          <p:spTgt spid="866694"/>
                                        </p:tgtEl>
                                        <p:attrNameLst>
                                          <p:attrName>fill.on</p:attrName>
                                        </p:attrNameLst>
                                      </p:cBhvr>
                                      <p:to>
                                        <p:strVal val="true"/>
                                      </p:to>
                                    </p:set>
                                  </p:childTnLst>
                                </p:cTn>
                              </p:par>
                              <p:par>
                                <p:cTn id="495" presetID="1" presetClass="emph" presetSubtype="2" fill="hold" nodeType="withEffect">
                                  <p:stCondLst>
                                    <p:cond delay="500"/>
                                  </p:stCondLst>
                                  <p:childTnLst>
                                    <p:animClr clrSpc="rgb" dir="cw">
                                      <p:cBhvr>
                                        <p:cTn id="496" dur="500" fill="hold"/>
                                        <p:tgtEl>
                                          <p:spTgt spid="866695"/>
                                        </p:tgtEl>
                                        <p:attrNameLst>
                                          <p:attrName>fillcolor</p:attrName>
                                        </p:attrNameLst>
                                      </p:cBhvr>
                                      <p:to>
                                        <a:srgbClr val="306774"/>
                                      </p:to>
                                    </p:animClr>
                                    <p:set>
                                      <p:cBhvr>
                                        <p:cTn id="497" dur="500" fill="hold"/>
                                        <p:tgtEl>
                                          <p:spTgt spid="866695"/>
                                        </p:tgtEl>
                                        <p:attrNameLst>
                                          <p:attrName>fill.type</p:attrName>
                                        </p:attrNameLst>
                                      </p:cBhvr>
                                      <p:to>
                                        <p:strVal val="solid"/>
                                      </p:to>
                                    </p:set>
                                    <p:set>
                                      <p:cBhvr>
                                        <p:cTn id="498" dur="500" fill="hold"/>
                                        <p:tgtEl>
                                          <p:spTgt spid="866695"/>
                                        </p:tgtEl>
                                        <p:attrNameLst>
                                          <p:attrName>fill.on</p:attrName>
                                        </p:attrNameLst>
                                      </p:cBhvr>
                                      <p:to>
                                        <p:strVal val="true"/>
                                      </p:to>
                                    </p:set>
                                  </p:childTnLst>
                                </p:cTn>
                              </p:par>
                              <p:par>
                                <p:cTn id="499" presetID="1" presetClass="emph" presetSubtype="2" fill="hold" nodeType="withEffect">
                                  <p:stCondLst>
                                    <p:cond delay="500"/>
                                  </p:stCondLst>
                                  <p:childTnLst>
                                    <p:animClr clrSpc="rgb" dir="cw">
                                      <p:cBhvr>
                                        <p:cTn id="500" dur="500" fill="hold"/>
                                        <p:tgtEl>
                                          <p:spTgt spid="866696"/>
                                        </p:tgtEl>
                                        <p:attrNameLst>
                                          <p:attrName>fillcolor</p:attrName>
                                        </p:attrNameLst>
                                      </p:cBhvr>
                                      <p:to>
                                        <a:srgbClr val="306774"/>
                                      </p:to>
                                    </p:animClr>
                                    <p:set>
                                      <p:cBhvr>
                                        <p:cTn id="501" dur="500" fill="hold"/>
                                        <p:tgtEl>
                                          <p:spTgt spid="866696"/>
                                        </p:tgtEl>
                                        <p:attrNameLst>
                                          <p:attrName>fill.type</p:attrName>
                                        </p:attrNameLst>
                                      </p:cBhvr>
                                      <p:to>
                                        <p:strVal val="solid"/>
                                      </p:to>
                                    </p:set>
                                    <p:set>
                                      <p:cBhvr>
                                        <p:cTn id="502" dur="500" fill="hold"/>
                                        <p:tgtEl>
                                          <p:spTgt spid="866696"/>
                                        </p:tgtEl>
                                        <p:attrNameLst>
                                          <p:attrName>fill.on</p:attrName>
                                        </p:attrNameLst>
                                      </p:cBhvr>
                                      <p:to>
                                        <p:strVal val="true"/>
                                      </p:to>
                                    </p:set>
                                  </p:childTnLst>
                                </p:cTn>
                              </p:par>
                              <p:par>
                                <p:cTn id="503" presetID="1" presetClass="emph" presetSubtype="2" fill="hold" nodeType="withEffect">
                                  <p:stCondLst>
                                    <p:cond delay="500"/>
                                  </p:stCondLst>
                                  <p:childTnLst>
                                    <p:animClr clrSpc="rgb" dir="cw">
                                      <p:cBhvr>
                                        <p:cTn id="504" dur="500" fill="hold"/>
                                        <p:tgtEl>
                                          <p:spTgt spid="866692"/>
                                        </p:tgtEl>
                                        <p:attrNameLst>
                                          <p:attrName>fillcolor</p:attrName>
                                        </p:attrNameLst>
                                      </p:cBhvr>
                                      <p:to>
                                        <a:srgbClr val="4B87C3"/>
                                      </p:to>
                                    </p:animClr>
                                    <p:set>
                                      <p:cBhvr>
                                        <p:cTn id="505" dur="500" fill="hold"/>
                                        <p:tgtEl>
                                          <p:spTgt spid="866692"/>
                                        </p:tgtEl>
                                        <p:attrNameLst>
                                          <p:attrName>fill.type</p:attrName>
                                        </p:attrNameLst>
                                      </p:cBhvr>
                                      <p:to>
                                        <p:strVal val="solid"/>
                                      </p:to>
                                    </p:set>
                                    <p:set>
                                      <p:cBhvr>
                                        <p:cTn id="506" dur="500" fill="hold"/>
                                        <p:tgtEl>
                                          <p:spTgt spid="866692"/>
                                        </p:tgtEl>
                                        <p:attrNameLst>
                                          <p:attrName>fill.on</p:attrName>
                                        </p:attrNameLst>
                                      </p:cBhvr>
                                      <p:to>
                                        <p:strVal val="true"/>
                                      </p:to>
                                    </p:set>
                                  </p:childTnLst>
                                </p:cTn>
                              </p:par>
                              <p:par>
                                <p:cTn id="507" presetID="1" presetClass="emph" presetSubtype="2" fill="hold" nodeType="withEffect">
                                  <p:stCondLst>
                                    <p:cond delay="500"/>
                                  </p:stCondLst>
                                  <p:childTnLst>
                                    <p:animClr clrSpc="rgb" dir="cw">
                                      <p:cBhvr>
                                        <p:cTn id="508" dur="500" fill="hold"/>
                                        <p:tgtEl>
                                          <p:spTgt spid="866691"/>
                                        </p:tgtEl>
                                        <p:attrNameLst>
                                          <p:attrName>fillcolor</p:attrName>
                                        </p:attrNameLst>
                                      </p:cBhvr>
                                      <p:to>
                                        <a:srgbClr val="4B87C3"/>
                                      </p:to>
                                    </p:animClr>
                                    <p:set>
                                      <p:cBhvr>
                                        <p:cTn id="509" dur="500" fill="hold"/>
                                        <p:tgtEl>
                                          <p:spTgt spid="866691"/>
                                        </p:tgtEl>
                                        <p:attrNameLst>
                                          <p:attrName>fill.type</p:attrName>
                                        </p:attrNameLst>
                                      </p:cBhvr>
                                      <p:to>
                                        <p:strVal val="solid"/>
                                      </p:to>
                                    </p:set>
                                    <p:set>
                                      <p:cBhvr>
                                        <p:cTn id="510" dur="500" fill="hold"/>
                                        <p:tgtEl>
                                          <p:spTgt spid="866691"/>
                                        </p:tgtEl>
                                        <p:attrNameLst>
                                          <p:attrName>fill.on</p:attrName>
                                        </p:attrNameLst>
                                      </p:cBhvr>
                                      <p:to>
                                        <p:strVal val="true"/>
                                      </p:to>
                                    </p:set>
                                  </p:childTnLst>
                                </p:cTn>
                              </p:par>
                              <p:par>
                                <p:cTn id="511" presetID="1" presetClass="emph" presetSubtype="2" fill="hold" nodeType="withEffect">
                                  <p:stCondLst>
                                    <p:cond delay="500"/>
                                  </p:stCondLst>
                                  <p:childTnLst>
                                    <p:animClr clrSpc="rgb" dir="cw">
                                      <p:cBhvr>
                                        <p:cTn id="512" dur="500" fill="hold"/>
                                        <p:tgtEl>
                                          <p:spTgt spid="866697"/>
                                        </p:tgtEl>
                                        <p:attrNameLst>
                                          <p:attrName>fillcolor</p:attrName>
                                        </p:attrNameLst>
                                      </p:cBhvr>
                                      <p:to>
                                        <a:srgbClr val="73737B"/>
                                      </p:to>
                                    </p:animClr>
                                    <p:set>
                                      <p:cBhvr>
                                        <p:cTn id="513" dur="500" fill="hold"/>
                                        <p:tgtEl>
                                          <p:spTgt spid="866697"/>
                                        </p:tgtEl>
                                        <p:attrNameLst>
                                          <p:attrName>fill.type</p:attrName>
                                        </p:attrNameLst>
                                      </p:cBhvr>
                                      <p:to>
                                        <p:strVal val="solid"/>
                                      </p:to>
                                    </p:set>
                                    <p:set>
                                      <p:cBhvr>
                                        <p:cTn id="514" dur="500" fill="hold"/>
                                        <p:tgtEl>
                                          <p:spTgt spid="866697"/>
                                        </p:tgtEl>
                                        <p:attrNameLst>
                                          <p:attrName>fill.on</p:attrName>
                                        </p:attrNameLst>
                                      </p:cBhvr>
                                      <p:to>
                                        <p:strVal val="true"/>
                                      </p:to>
                                    </p:set>
                                  </p:childTnLst>
                                </p:cTn>
                              </p:par>
                              <p:par>
                                <p:cTn id="515" presetID="1" presetClass="emph" presetSubtype="2" fill="hold" nodeType="withEffect">
                                  <p:stCondLst>
                                    <p:cond delay="0"/>
                                  </p:stCondLst>
                                  <p:childTnLst>
                                    <p:animClr clrSpc="rgb" dir="cw">
                                      <p:cBhvr>
                                        <p:cTn id="516" dur="500" fill="hold"/>
                                        <p:tgtEl>
                                          <p:spTgt spid="866698"/>
                                        </p:tgtEl>
                                        <p:attrNameLst>
                                          <p:attrName>fillcolor</p:attrName>
                                        </p:attrNameLst>
                                      </p:cBhvr>
                                      <p:to>
                                        <a:srgbClr val="73737B"/>
                                      </p:to>
                                    </p:animClr>
                                    <p:set>
                                      <p:cBhvr>
                                        <p:cTn id="517" dur="500" fill="hold"/>
                                        <p:tgtEl>
                                          <p:spTgt spid="866698"/>
                                        </p:tgtEl>
                                        <p:attrNameLst>
                                          <p:attrName>fill.type</p:attrName>
                                        </p:attrNameLst>
                                      </p:cBhvr>
                                      <p:to>
                                        <p:strVal val="solid"/>
                                      </p:to>
                                    </p:set>
                                    <p:set>
                                      <p:cBhvr>
                                        <p:cTn id="518" dur="500" fill="hold"/>
                                        <p:tgtEl>
                                          <p:spTgt spid="866698"/>
                                        </p:tgtEl>
                                        <p:attrNameLst>
                                          <p:attrName>fill.on</p:attrName>
                                        </p:attrNameLst>
                                      </p:cBhvr>
                                      <p:to>
                                        <p:strVal val="true"/>
                                      </p:to>
                                    </p:set>
                                  </p:childTnLst>
                                </p:cTn>
                              </p:par>
                              <p:par>
                                <p:cTn id="519" presetID="1" presetClass="emph" presetSubtype="2" fill="hold" nodeType="withEffect">
                                  <p:stCondLst>
                                    <p:cond delay="0"/>
                                  </p:stCondLst>
                                  <p:childTnLst>
                                    <p:animClr clrSpc="rgb" dir="cw">
                                      <p:cBhvr>
                                        <p:cTn id="520" dur="500" fill="hold"/>
                                        <p:tgtEl>
                                          <p:spTgt spid="866699"/>
                                        </p:tgtEl>
                                        <p:attrNameLst>
                                          <p:attrName>fillcolor</p:attrName>
                                        </p:attrNameLst>
                                      </p:cBhvr>
                                      <p:to>
                                        <a:srgbClr val="73737B"/>
                                      </p:to>
                                    </p:animClr>
                                    <p:set>
                                      <p:cBhvr>
                                        <p:cTn id="521" dur="500" fill="hold"/>
                                        <p:tgtEl>
                                          <p:spTgt spid="866699"/>
                                        </p:tgtEl>
                                        <p:attrNameLst>
                                          <p:attrName>fill.type</p:attrName>
                                        </p:attrNameLst>
                                      </p:cBhvr>
                                      <p:to>
                                        <p:strVal val="solid"/>
                                      </p:to>
                                    </p:set>
                                    <p:set>
                                      <p:cBhvr>
                                        <p:cTn id="522" dur="500" fill="hold"/>
                                        <p:tgtEl>
                                          <p:spTgt spid="866699"/>
                                        </p:tgtEl>
                                        <p:attrNameLst>
                                          <p:attrName>fill.on</p:attrName>
                                        </p:attrNameLst>
                                      </p:cBhvr>
                                      <p:to>
                                        <p:strVal val="true"/>
                                      </p:to>
                                    </p:set>
                                  </p:childTnLst>
                                </p:cTn>
                              </p:par>
                              <p:par>
                                <p:cTn id="523" presetID="1" presetClass="emph" presetSubtype="2" fill="hold" nodeType="withEffect">
                                  <p:stCondLst>
                                    <p:cond delay="0"/>
                                  </p:stCondLst>
                                  <p:childTnLst>
                                    <p:animClr clrSpc="rgb" dir="cw">
                                      <p:cBhvr>
                                        <p:cTn id="524" dur="500" fill="hold"/>
                                        <p:tgtEl>
                                          <p:spTgt spid="866700"/>
                                        </p:tgtEl>
                                        <p:attrNameLst>
                                          <p:attrName>fillcolor</p:attrName>
                                        </p:attrNameLst>
                                      </p:cBhvr>
                                      <p:to>
                                        <a:srgbClr val="73737B"/>
                                      </p:to>
                                    </p:animClr>
                                    <p:set>
                                      <p:cBhvr>
                                        <p:cTn id="525" dur="500" fill="hold"/>
                                        <p:tgtEl>
                                          <p:spTgt spid="866700"/>
                                        </p:tgtEl>
                                        <p:attrNameLst>
                                          <p:attrName>fill.type</p:attrName>
                                        </p:attrNameLst>
                                      </p:cBhvr>
                                      <p:to>
                                        <p:strVal val="solid"/>
                                      </p:to>
                                    </p:set>
                                    <p:set>
                                      <p:cBhvr>
                                        <p:cTn id="526" dur="500" fill="hold"/>
                                        <p:tgtEl>
                                          <p:spTgt spid="866700"/>
                                        </p:tgtEl>
                                        <p:attrNameLst>
                                          <p:attrName>fill.on</p:attrName>
                                        </p:attrNameLst>
                                      </p:cBhvr>
                                      <p:to>
                                        <p:strVal val="true"/>
                                      </p:to>
                                    </p:set>
                                  </p:childTnLst>
                                </p:cTn>
                              </p:par>
                              <p:par>
                                <p:cTn id="527" presetID="1" presetClass="emph" presetSubtype="2" fill="hold" nodeType="withEffect">
                                  <p:stCondLst>
                                    <p:cond delay="0"/>
                                  </p:stCondLst>
                                  <p:childTnLst>
                                    <p:animClr clrSpc="rgb" dir="cw">
                                      <p:cBhvr>
                                        <p:cTn id="528" dur="500" fill="hold"/>
                                        <p:tgtEl>
                                          <p:spTgt spid="866701"/>
                                        </p:tgtEl>
                                        <p:attrNameLst>
                                          <p:attrName>fillcolor</p:attrName>
                                        </p:attrNameLst>
                                      </p:cBhvr>
                                      <p:to>
                                        <a:srgbClr val="73737B"/>
                                      </p:to>
                                    </p:animClr>
                                    <p:set>
                                      <p:cBhvr>
                                        <p:cTn id="529" dur="500" fill="hold"/>
                                        <p:tgtEl>
                                          <p:spTgt spid="866701"/>
                                        </p:tgtEl>
                                        <p:attrNameLst>
                                          <p:attrName>fill.type</p:attrName>
                                        </p:attrNameLst>
                                      </p:cBhvr>
                                      <p:to>
                                        <p:strVal val="solid"/>
                                      </p:to>
                                    </p:set>
                                    <p:set>
                                      <p:cBhvr>
                                        <p:cTn id="530" dur="500" fill="hold"/>
                                        <p:tgtEl>
                                          <p:spTgt spid="866701"/>
                                        </p:tgtEl>
                                        <p:attrNameLst>
                                          <p:attrName>fill.on</p:attrName>
                                        </p:attrNameLst>
                                      </p:cBhvr>
                                      <p:to>
                                        <p:strVal val="true"/>
                                      </p:to>
                                    </p:set>
                                  </p:childTnLst>
                                </p:cTn>
                              </p:par>
                              <p:par>
                                <p:cTn id="531" presetID="1" presetClass="emph" presetSubtype="2" fill="hold" nodeType="withEffect">
                                  <p:stCondLst>
                                    <p:cond delay="0"/>
                                  </p:stCondLst>
                                  <p:childTnLst>
                                    <p:animClr clrSpc="rgb" dir="cw">
                                      <p:cBhvr>
                                        <p:cTn id="532" dur="500" fill="hold"/>
                                        <p:tgtEl>
                                          <p:spTgt spid="866702"/>
                                        </p:tgtEl>
                                        <p:attrNameLst>
                                          <p:attrName>fillcolor</p:attrName>
                                        </p:attrNameLst>
                                      </p:cBhvr>
                                      <p:to>
                                        <a:srgbClr val="73737B"/>
                                      </p:to>
                                    </p:animClr>
                                    <p:set>
                                      <p:cBhvr>
                                        <p:cTn id="533" dur="500" fill="hold"/>
                                        <p:tgtEl>
                                          <p:spTgt spid="866702"/>
                                        </p:tgtEl>
                                        <p:attrNameLst>
                                          <p:attrName>fill.type</p:attrName>
                                        </p:attrNameLst>
                                      </p:cBhvr>
                                      <p:to>
                                        <p:strVal val="solid"/>
                                      </p:to>
                                    </p:set>
                                    <p:set>
                                      <p:cBhvr>
                                        <p:cTn id="534" dur="500" fill="hold"/>
                                        <p:tgtEl>
                                          <p:spTgt spid="866702"/>
                                        </p:tgtEl>
                                        <p:attrNameLst>
                                          <p:attrName>fill.on</p:attrName>
                                        </p:attrNameLst>
                                      </p:cBhvr>
                                      <p:to>
                                        <p:strVal val="true"/>
                                      </p:to>
                                    </p:set>
                                  </p:childTnLst>
                                </p:cTn>
                              </p:par>
                            </p:childTnLst>
                          </p:cTn>
                        </p:par>
                        <p:par>
                          <p:cTn id="535" fill="hold">
                            <p:stCondLst>
                              <p:cond delay="6000"/>
                            </p:stCondLst>
                            <p:childTnLst>
                              <p:par>
                                <p:cTn id="536" presetID="1" presetClass="emph" presetSubtype="2" fill="hold" nodeType="afterEffect">
                                  <p:stCondLst>
                                    <p:cond delay="500"/>
                                  </p:stCondLst>
                                  <p:childTnLst>
                                    <p:animClr clrSpc="rgb" dir="cw">
                                      <p:cBhvr>
                                        <p:cTn id="537" dur="500" fill="hold"/>
                                        <p:tgtEl>
                                          <p:spTgt spid="866699"/>
                                        </p:tgtEl>
                                        <p:attrNameLst>
                                          <p:attrName>fillcolor</p:attrName>
                                        </p:attrNameLst>
                                      </p:cBhvr>
                                      <p:to>
                                        <a:srgbClr val="306774"/>
                                      </p:to>
                                    </p:animClr>
                                    <p:set>
                                      <p:cBhvr>
                                        <p:cTn id="538" dur="500" fill="hold"/>
                                        <p:tgtEl>
                                          <p:spTgt spid="866699"/>
                                        </p:tgtEl>
                                        <p:attrNameLst>
                                          <p:attrName>fill.type</p:attrName>
                                        </p:attrNameLst>
                                      </p:cBhvr>
                                      <p:to>
                                        <p:strVal val="solid"/>
                                      </p:to>
                                    </p:set>
                                    <p:set>
                                      <p:cBhvr>
                                        <p:cTn id="539" dur="500" fill="hold"/>
                                        <p:tgtEl>
                                          <p:spTgt spid="866699"/>
                                        </p:tgtEl>
                                        <p:attrNameLst>
                                          <p:attrName>fill.on</p:attrName>
                                        </p:attrNameLst>
                                      </p:cBhvr>
                                      <p:to>
                                        <p:strVal val="true"/>
                                      </p:to>
                                    </p:set>
                                  </p:childTnLst>
                                </p:cTn>
                              </p:par>
                              <p:par>
                                <p:cTn id="540" presetID="1" presetClass="emph" presetSubtype="2" fill="hold" nodeType="withEffect">
                                  <p:stCondLst>
                                    <p:cond delay="500"/>
                                  </p:stCondLst>
                                  <p:childTnLst>
                                    <p:animClr clrSpc="rgb" dir="cw">
                                      <p:cBhvr>
                                        <p:cTn id="541" dur="500" fill="hold"/>
                                        <p:tgtEl>
                                          <p:spTgt spid="866700"/>
                                        </p:tgtEl>
                                        <p:attrNameLst>
                                          <p:attrName>fillcolor</p:attrName>
                                        </p:attrNameLst>
                                      </p:cBhvr>
                                      <p:to>
                                        <a:srgbClr val="306774"/>
                                      </p:to>
                                    </p:animClr>
                                    <p:set>
                                      <p:cBhvr>
                                        <p:cTn id="542" dur="500" fill="hold"/>
                                        <p:tgtEl>
                                          <p:spTgt spid="866700"/>
                                        </p:tgtEl>
                                        <p:attrNameLst>
                                          <p:attrName>fill.type</p:attrName>
                                        </p:attrNameLst>
                                      </p:cBhvr>
                                      <p:to>
                                        <p:strVal val="solid"/>
                                      </p:to>
                                    </p:set>
                                    <p:set>
                                      <p:cBhvr>
                                        <p:cTn id="543" dur="500" fill="hold"/>
                                        <p:tgtEl>
                                          <p:spTgt spid="866700"/>
                                        </p:tgtEl>
                                        <p:attrNameLst>
                                          <p:attrName>fill.on</p:attrName>
                                        </p:attrNameLst>
                                      </p:cBhvr>
                                      <p:to>
                                        <p:strVal val="true"/>
                                      </p:to>
                                    </p:set>
                                  </p:childTnLst>
                                </p:cTn>
                              </p:par>
                              <p:par>
                                <p:cTn id="544" presetID="1" presetClass="emph" presetSubtype="2" fill="hold" nodeType="withEffect">
                                  <p:stCondLst>
                                    <p:cond delay="500"/>
                                  </p:stCondLst>
                                  <p:childTnLst>
                                    <p:animClr clrSpc="rgb" dir="cw">
                                      <p:cBhvr>
                                        <p:cTn id="545" dur="500" fill="hold"/>
                                        <p:tgtEl>
                                          <p:spTgt spid="866701"/>
                                        </p:tgtEl>
                                        <p:attrNameLst>
                                          <p:attrName>fillcolor</p:attrName>
                                        </p:attrNameLst>
                                      </p:cBhvr>
                                      <p:to>
                                        <a:srgbClr val="306774"/>
                                      </p:to>
                                    </p:animClr>
                                    <p:set>
                                      <p:cBhvr>
                                        <p:cTn id="546" dur="500" fill="hold"/>
                                        <p:tgtEl>
                                          <p:spTgt spid="866701"/>
                                        </p:tgtEl>
                                        <p:attrNameLst>
                                          <p:attrName>fill.type</p:attrName>
                                        </p:attrNameLst>
                                      </p:cBhvr>
                                      <p:to>
                                        <p:strVal val="solid"/>
                                      </p:to>
                                    </p:set>
                                    <p:set>
                                      <p:cBhvr>
                                        <p:cTn id="547" dur="500" fill="hold"/>
                                        <p:tgtEl>
                                          <p:spTgt spid="866701"/>
                                        </p:tgtEl>
                                        <p:attrNameLst>
                                          <p:attrName>fill.on</p:attrName>
                                        </p:attrNameLst>
                                      </p:cBhvr>
                                      <p:to>
                                        <p:strVal val="true"/>
                                      </p:to>
                                    </p:set>
                                  </p:childTnLst>
                                </p:cTn>
                              </p:par>
                              <p:par>
                                <p:cTn id="548" presetID="1" presetClass="emph" presetSubtype="2" fill="hold" nodeType="withEffect">
                                  <p:stCondLst>
                                    <p:cond delay="500"/>
                                  </p:stCondLst>
                                  <p:childTnLst>
                                    <p:animClr clrSpc="rgb" dir="cw">
                                      <p:cBhvr>
                                        <p:cTn id="549" dur="500" fill="hold"/>
                                        <p:tgtEl>
                                          <p:spTgt spid="866702"/>
                                        </p:tgtEl>
                                        <p:attrNameLst>
                                          <p:attrName>fillcolor</p:attrName>
                                        </p:attrNameLst>
                                      </p:cBhvr>
                                      <p:to>
                                        <a:srgbClr val="306774"/>
                                      </p:to>
                                    </p:animClr>
                                    <p:set>
                                      <p:cBhvr>
                                        <p:cTn id="550" dur="500" fill="hold"/>
                                        <p:tgtEl>
                                          <p:spTgt spid="866702"/>
                                        </p:tgtEl>
                                        <p:attrNameLst>
                                          <p:attrName>fill.type</p:attrName>
                                        </p:attrNameLst>
                                      </p:cBhvr>
                                      <p:to>
                                        <p:strVal val="solid"/>
                                      </p:to>
                                    </p:set>
                                    <p:set>
                                      <p:cBhvr>
                                        <p:cTn id="551" dur="500" fill="hold"/>
                                        <p:tgtEl>
                                          <p:spTgt spid="866702"/>
                                        </p:tgtEl>
                                        <p:attrNameLst>
                                          <p:attrName>fill.on</p:attrName>
                                        </p:attrNameLst>
                                      </p:cBhvr>
                                      <p:to>
                                        <p:strVal val="true"/>
                                      </p:to>
                                    </p:set>
                                  </p:childTnLst>
                                </p:cTn>
                              </p:par>
                              <p:par>
                                <p:cTn id="552" presetID="1" presetClass="emph" presetSubtype="2" fill="hold" nodeType="withEffect">
                                  <p:stCondLst>
                                    <p:cond delay="500"/>
                                  </p:stCondLst>
                                  <p:childTnLst>
                                    <p:animClr clrSpc="rgb" dir="cw">
                                      <p:cBhvr>
                                        <p:cTn id="553" dur="500" fill="hold"/>
                                        <p:tgtEl>
                                          <p:spTgt spid="866698"/>
                                        </p:tgtEl>
                                        <p:attrNameLst>
                                          <p:attrName>fillcolor</p:attrName>
                                        </p:attrNameLst>
                                      </p:cBhvr>
                                      <p:to>
                                        <a:srgbClr val="4B87C3"/>
                                      </p:to>
                                    </p:animClr>
                                    <p:set>
                                      <p:cBhvr>
                                        <p:cTn id="554" dur="500" fill="hold"/>
                                        <p:tgtEl>
                                          <p:spTgt spid="866698"/>
                                        </p:tgtEl>
                                        <p:attrNameLst>
                                          <p:attrName>fill.type</p:attrName>
                                        </p:attrNameLst>
                                      </p:cBhvr>
                                      <p:to>
                                        <p:strVal val="solid"/>
                                      </p:to>
                                    </p:set>
                                    <p:set>
                                      <p:cBhvr>
                                        <p:cTn id="555" dur="500" fill="hold"/>
                                        <p:tgtEl>
                                          <p:spTgt spid="866698"/>
                                        </p:tgtEl>
                                        <p:attrNameLst>
                                          <p:attrName>fill.on</p:attrName>
                                        </p:attrNameLst>
                                      </p:cBhvr>
                                      <p:to>
                                        <p:strVal val="true"/>
                                      </p:to>
                                    </p:set>
                                  </p:childTnLst>
                                </p:cTn>
                              </p:par>
                              <p:par>
                                <p:cTn id="556" presetID="1" presetClass="emph" presetSubtype="2" fill="hold" nodeType="withEffect">
                                  <p:stCondLst>
                                    <p:cond delay="500"/>
                                  </p:stCondLst>
                                  <p:childTnLst>
                                    <p:animClr clrSpc="rgb" dir="cw">
                                      <p:cBhvr>
                                        <p:cTn id="557" dur="500" fill="hold"/>
                                        <p:tgtEl>
                                          <p:spTgt spid="866697"/>
                                        </p:tgtEl>
                                        <p:attrNameLst>
                                          <p:attrName>fillcolor</p:attrName>
                                        </p:attrNameLst>
                                      </p:cBhvr>
                                      <p:to>
                                        <a:srgbClr val="4B87C3"/>
                                      </p:to>
                                    </p:animClr>
                                    <p:set>
                                      <p:cBhvr>
                                        <p:cTn id="558" dur="500" fill="hold"/>
                                        <p:tgtEl>
                                          <p:spTgt spid="866697"/>
                                        </p:tgtEl>
                                        <p:attrNameLst>
                                          <p:attrName>fill.type</p:attrName>
                                        </p:attrNameLst>
                                      </p:cBhvr>
                                      <p:to>
                                        <p:strVal val="solid"/>
                                      </p:to>
                                    </p:set>
                                    <p:set>
                                      <p:cBhvr>
                                        <p:cTn id="559" dur="500" fill="hold"/>
                                        <p:tgtEl>
                                          <p:spTgt spid="866697"/>
                                        </p:tgtEl>
                                        <p:attrNameLst>
                                          <p:attrName>fill.on</p:attrName>
                                        </p:attrNameLst>
                                      </p:cBhvr>
                                      <p:to>
                                        <p:strVal val="true"/>
                                      </p:to>
                                    </p:set>
                                  </p:childTnLst>
                                </p:cTn>
                              </p:par>
                              <p:par>
                                <p:cTn id="560" presetID="1" presetClass="emph" presetSubtype="2" fill="hold" nodeType="withEffect">
                                  <p:stCondLst>
                                    <p:cond delay="500"/>
                                  </p:stCondLst>
                                  <p:childTnLst>
                                    <p:animClr clrSpc="rgb" dir="cw">
                                      <p:cBhvr>
                                        <p:cTn id="561" dur="500" fill="hold"/>
                                        <p:tgtEl>
                                          <p:spTgt spid="866703"/>
                                        </p:tgtEl>
                                        <p:attrNameLst>
                                          <p:attrName>fillcolor</p:attrName>
                                        </p:attrNameLst>
                                      </p:cBhvr>
                                      <p:to>
                                        <a:srgbClr val="73737B"/>
                                      </p:to>
                                    </p:animClr>
                                    <p:set>
                                      <p:cBhvr>
                                        <p:cTn id="562" dur="500" fill="hold"/>
                                        <p:tgtEl>
                                          <p:spTgt spid="866703"/>
                                        </p:tgtEl>
                                        <p:attrNameLst>
                                          <p:attrName>fill.type</p:attrName>
                                        </p:attrNameLst>
                                      </p:cBhvr>
                                      <p:to>
                                        <p:strVal val="solid"/>
                                      </p:to>
                                    </p:set>
                                    <p:set>
                                      <p:cBhvr>
                                        <p:cTn id="563" dur="500" fill="hold"/>
                                        <p:tgtEl>
                                          <p:spTgt spid="866703"/>
                                        </p:tgtEl>
                                        <p:attrNameLst>
                                          <p:attrName>fill.on</p:attrName>
                                        </p:attrNameLst>
                                      </p:cBhvr>
                                      <p:to>
                                        <p:strVal val="true"/>
                                      </p:to>
                                    </p:set>
                                  </p:childTnLst>
                                </p:cTn>
                              </p:par>
                              <p:par>
                                <p:cTn id="564" presetID="1" presetClass="emph" presetSubtype="2" fill="hold" nodeType="withEffect">
                                  <p:stCondLst>
                                    <p:cond delay="0"/>
                                  </p:stCondLst>
                                  <p:childTnLst>
                                    <p:animClr clrSpc="rgb" dir="cw">
                                      <p:cBhvr>
                                        <p:cTn id="565" dur="500" fill="hold"/>
                                        <p:tgtEl>
                                          <p:spTgt spid="866704"/>
                                        </p:tgtEl>
                                        <p:attrNameLst>
                                          <p:attrName>fillcolor</p:attrName>
                                        </p:attrNameLst>
                                      </p:cBhvr>
                                      <p:to>
                                        <a:srgbClr val="73737B"/>
                                      </p:to>
                                    </p:animClr>
                                    <p:set>
                                      <p:cBhvr>
                                        <p:cTn id="566" dur="500" fill="hold"/>
                                        <p:tgtEl>
                                          <p:spTgt spid="866704"/>
                                        </p:tgtEl>
                                        <p:attrNameLst>
                                          <p:attrName>fill.type</p:attrName>
                                        </p:attrNameLst>
                                      </p:cBhvr>
                                      <p:to>
                                        <p:strVal val="solid"/>
                                      </p:to>
                                    </p:set>
                                    <p:set>
                                      <p:cBhvr>
                                        <p:cTn id="567" dur="500" fill="hold"/>
                                        <p:tgtEl>
                                          <p:spTgt spid="866704"/>
                                        </p:tgtEl>
                                        <p:attrNameLst>
                                          <p:attrName>fill.on</p:attrName>
                                        </p:attrNameLst>
                                      </p:cBhvr>
                                      <p:to>
                                        <p:strVal val="true"/>
                                      </p:to>
                                    </p:set>
                                  </p:childTnLst>
                                </p:cTn>
                              </p:par>
                              <p:par>
                                <p:cTn id="568" presetID="1" presetClass="emph" presetSubtype="2" fill="hold" nodeType="withEffect">
                                  <p:stCondLst>
                                    <p:cond delay="0"/>
                                  </p:stCondLst>
                                  <p:childTnLst>
                                    <p:animClr clrSpc="rgb" dir="cw">
                                      <p:cBhvr>
                                        <p:cTn id="569" dur="500" fill="hold"/>
                                        <p:tgtEl>
                                          <p:spTgt spid="866705"/>
                                        </p:tgtEl>
                                        <p:attrNameLst>
                                          <p:attrName>fillcolor</p:attrName>
                                        </p:attrNameLst>
                                      </p:cBhvr>
                                      <p:to>
                                        <a:srgbClr val="73737B"/>
                                      </p:to>
                                    </p:animClr>
                                    <p:set>
                                      <p:cBhvr>
                                        <p:cTn id="570" dur="500" fill="hold"/>
                                        <p:tgtEl>
                                          <p:spTgt spid="866705"/>
                                        </p:tgtEl>
                                        <p:attrNameLst>
                                          <p:attrName>fill.type</p:attrName>
                                        </p:attrNameLst>
                                      </p:cBhvr>
                                      <p:to>
                                        <p:strVal val="solid"/>
                                      </p:to>
                                    </p:set>
                                    <p:set>
                                      <p:cBhvr>
                                        <p:cTn id="571" dur="500" fill="hold"/>
                                        <p:tgtEl>
                                          <p:spTgt spid="866705"/>
                                        </p:tgtEl>
                                        <p:attrNameLst>
                                          <p:attrName>fill.on</p:attrName>
                                        </p:attrNameLst>
                                      </p:cBhvr>
                                      <p:to>
                                        <p:strVal val="true"/>
                                      </p:to>
                                    </p:set>
                                  </p:childTnLst>
                                </p:cTn>
                              </p:par>
                              <p:par>
                                <p:cTn id="572" presetID="1" presetClass="emph" presetSubtype="2" fill="hold" nodeType="withEffect">
                                  <p:stCondLst>
                                    <p:cond delay="0"/>
                                  </p:stCondLst>
                                  <p:childTnLst>
                                    <p:animClr clrSpc="rgb" dir="cw">
                                      <p:cBhvr>
                                        <p:cTn id="573" dur="500" fill="hold"/>
                                        <p:tgtEl>
                                          <p:spTgt spid="866706"/>
                                        </p:tgtEl>
                                        <p:attrNameLst>
                                          <p:attrName>fillcolor</p:attrName>
                                        </p:attrNameLst>
                                      </p:cBhvr>
                                      <p:to>
                                        <a:srgbClr val="73737B"/>
                                      </p:to>
                                    </p:animClr>
                                    <p:set>
                                      <p:cBhvr>
                                        <p:cTn id="574" dur="500" fill="hold"/>
                                        <p:tgtEl>
                                          <p:spTgt spid="866706"/>
                                        </p:tgtEl>
                                        <p:attrNameLst>
                                          <p:attrName>fill.type</p:attrName>
                                        </p:attrNameLst>
                                      </p:cBhvr>
                                      <p:to>
                                        <p:strVal val="solid"/>
                                      </p:to>
                                    </p:set>
                                    <p:set>
                                      <p:cBhvr>
                                        <p:cTn id="575" dur="500" fill="hold"/>
                                        <p:tgtEl>
                                          <p:spTgt spid="866706"/>
                                        </p:tgtEl>
                                        <p:attrNameLst>
                                          <p:attrName>fill.on</p:attrName>
                                        </p:attrNameLst>
                                      </p:cBhvr>
                                      <p:to>
                                        <p:strVal val="true"/>
                                      </p:to>
                                    </p:set>
                                  </p:childTnLst>
                                </p:cTn>
                              </p:par>
                              <p:par>
                                <p:cTn id="576" presetID="1" presetClass="emph" presetSubtype="2" fill="hold" nodeType="withEffect">
                                  <p:stCondLst>
                                    <p:cond delay="0"/>
                                  </p:stCondLst>
                                  <p:childTnLst>
                                    <p:animClr clrSpc="rgb" dir="cw">
                                      <p:cBhvr>
                                        <p:cTn id="577" dur="500" fill="hold"/>
                                        <p:tgtEl>
                                          <p:spTgt spid="866707"/>
                                        </p:tgtEl>
                                        <p:attrNameLst>
                                          <p:attrName>fillcolor</p:attrName>
                                        </p:attrNameLst>
                                      </p:cBhvr>
                                      <p:to>
                                        <a:srgbClr val="73737B"/>
                                      </p:to>
                                    </p:animClr>
                                    <p:set>
                                      <p:cBhvr>
                                        <p:cTn id="578" dur="500" fill="hold"/>
                                        <p:tgtEl>
                                          <p:spTgt spid="866707"/>
                                        </p:tgtEl>
                                        <p:attrNameLst>
                                          <p:attrName>fill.type</p:attrName>
                                        </p:attrNameLst>
                                      </p:cBhvr>
                                      <p:to>
                                        <p:strVal val="solid"/>
                                      </p:to>
                                    </p:set>
                                    <p:set>
                                      <p:cBhvr>
                                        <p:cTn id="579" dur="500" fill="hold"/>
                                        <p:tgtEl>
                                          <p:spTgt spid="866707"/>
                                        </p:tgtEl>
                                        <p:attrNameLst>
                                          <p:attrName>fill.on</p:attrName>
                                        </p:attrNameLst>
                                      </p:cBhvr>
                                      <p:to>
                                        <p:strVal val="true"/>
                                      </p:to>
                                    </p:set>
                                  </p:childTnLst>
                                </p:cTn>
                              </p:par>
                              <p:par>
                                <p:cTn id="580" presetID="1" presetClass="emph" presetSubtype="2" fill="hold" nodeType="withEffect">
                                  <p:stCondLst>
                                    <p:cond delay="0"/>
                                  </p:stCondLst>
                                  <p:childTnLst>
                                    <p:animClr clrSpc="rgb" dir="cw">
                                      <p:cBhvr>
                                        <p:cTn id="581" dur="500" fill="hold"/>
                                        <p:tgtEl>
                                          <p:spTgt spid="866708"/>
                                        </p:tgtEl>
                                        <p:attrNameLst>
                                          <p:attrName>fillcolor</p:attrName>
                                        </p:attrNameLst>
                                      </p:cBhvr>
                                      <p:to>
                                        <a:srgbClr val="73737B"/>
                                      </p:to>
                                    </p:animClr>
                                    <p:set>
                                      <p:cBhvr>
                                        <p:cTn id="582" dur="500" fill="hold"/>
                                        <p:tgtEl>
                                          <p:spTgt spid="866708"/>
                                        </p:tgtEl>
                                        <p:attrNameLst>
                                          <p:attrName>fill.type</p:attrName>
                                        </p:attrNameLst>
                                      </p:cBhvr>
                                      <p:to>
                                        <p:strVal val="solid"/>
                                      </p:to>
                                    </p:set>
                                    <p:set>
                                      <p:cBhvr>
                                        <p:cTn id="583" dur="500" fill="hold"/>
                                        <p:tgtEl>
                                          <p:spTgt spid="866708"/>
                                        </p:tgtEl>
                                        <p:attrNameLst>
                                          <p:attrName>fill.on</p:attrName>
                                        </p:attrNameLst>
                                      </p:cBhvr>
                                      <p:to>
                                        <p:strVal val="true"/>
                                      </p:to>
                                    </p:set>
                                  </p:childTnLst>
                                </p:cTn>
                              </p:par>
                            </p:childTnLst>
                          </p:cTn>
                        </p:par>
                        <p:par>
                          <p:cTn id="584" fill="hold">
                            <p:stCondLst>
                              <p:cond delay="7000"/>
                            </p:stCondLst>
                            <p:childTnLst>
                              <p:par>
                                <p:cTn id="585" presetID="1" presetClass="emph" presetSubtype="2" fill="hold" nodeType="afterEffect">
                                  <p:stCondLst>
                                    <p:cond delay="500"/>
                                  </p:stCondLst>
                                  <p:childTnLst>
                                    <p:animClr clrSpc="rgb" dir="cw">
                                      <p:cBhvr>
                                        <p:cTn id="586" dur="500" fill="hold"/>
                                        <p:tgtEl>
                                          <p:spTgt spid="866705"/>
                                        </p:tgtEl>
                                        <p:attrNameLst>
                                          <p:attrName>fillcolor</p:attrName>
                                        </p:attrNameLst>
                                      </p:cBhvr>
                                      <p:to>
                                        <a:srgbClr val="306774"/>
                                      </p:to>
                                    </p:animClr>
                                    <p:set>
                                      <p:cBhvr>
                                        <p:cTn id="587" dur="500" fill="hold"/>
                                        <p:tgtEl>
                                          <p:spTgt spid="866705"/>
                                        </p:tgtEl>
                                        <p:attrNameLst>
                                          <p:attrName>fill.type</p:attrName>
                                        </p:attrNameLst>
                                      </p:cBhvr>
                                      <p:to>
                                        <p:strVal val="solid"/>
                                      </p:to>
                                    </p:set>
                                    <p:set>
                                      <p:cBhvr>
                                        <p:cTn id="588" dur="500" fill="hold"/>
                                        <p:tgtEl>
                                          <p:spTgt spid="866705"/>
                                        </p:tgtEl>
                                        <p:attrNameLst>
                                          <p:attrName>fill.on</p:attrName>
                                        </p:attrNameLst>
                                      </p:cBhvr>
                                      <p:to>
                                        <p:strVal val="true"/>
                                      </p:to>
                                    </p:set>
                                  </p:childTnLst>
                                </p:cTn>
                              </p:par>
                              <p:par>
                                <p:cTn id="589" presetID="1" presetClass="emph" presetSubtype="2" fill="hold" nodeType="withEffect">
                                  <p:stCondLst>
                                    <p:cond delay="500"/>
                                  </p:stCondLst>
                                  <p:childTnLst>
                                    <p:animClr clrSpc="rgb" dir="cw">
                                      <p:cBhvr>
                                        <p:cTn id="590" dur="500" fill="hold"/>
                                        <p:tgtEl>
                                          <p:spTgt spid="866706"/>
                                        </p:tgtEl>
                                        <p:attrNameLst>
                                          <p:attrName>fillcolor</p:attrName>
                                        </p:attrNameLst>
                                      </p:cBhvr>
                                      <p:to>
                                        <a:srgbClr val="306774"/>
                                      </p:to>
                                    </p:animClr>
                                    <p:set>
                                      <p:cBhvr>
                                        <p:cTn id="591" dur="500" fill="hold"/>
                                        <p:tgtEl>
                                          <p:spTgt spid="866706"/>
                                        </p:tgtEl>
                                        <p:attrNameLst>
                                          <p:attrName>fill.type</p:attrName>
                                        </p:attrNameLst>
                                      </p:cBhvr>
                                      <p:to>
                                        <p:strVal val="solid"/>
                                      </p:to>
                                    </p:set>
                                    <p:set>
                                      <p:cBhvr>
                                        <p:cTn id="592" dur="500" fill="hold"/>
                                        <p:tgtEl>
                                          <p:spTgt spid="866706"/>
                                        </p:tgtEl>
                                        <p:attrNameLst>
                                          <p:attrName>fill.on</p:attrName>
                                        </p:attrNameLst>
                                      </p:cBhvr>
                                      <p:to>
                                        <p:strVal val="true"/>
                                      </p:to>
                                    </p:set>
                                  </p:childTnLst>
                                </p:cTn>
                              </p:par>
                              <p:par>
                                <p:cTn id="593" presetID="1" presetClass="emph" presetSubtype="2" fill="hold" nodeType="withEffect">
                                  <p:stCondLst>
                                    <p:cond delay="500"/>
                                  </p:stCondLst>
                                  <p:childTnLst>
                                    <p:animClr clrSpc="rgb" dir="cw">
                                      <p:cBhvr>
                                        <p:cTn id="594" dur="500" fill="hold"/>
                                        <p:tgtEl>
                                          <p:spTgt spid="866707"/>
                                        </p:tgtEl>
                                        <p:attrNameLst>
                                          <p:attrName>fillcolor</p:attrName>
                                        </p:attrNameLst>
                                      </p:cBhvr>
                                      <p:to>
                                        <a:srgbClr val="306774"/>
                                      </p:to>
                                    </p:animClr>
                                    <p:set>
                                      <p:cBhvr>
                                        <p:cTn id="595" dur="500" fill="hold"/>
                                        <p:tgtEl>
                                          <p:spTgt spid="866707"/>
                                        </p:tgtEl>
                                        <p:attrNameLst>
                                          <p:attrName>fill.type</p:attrName>
                                        </p:attrNameLst>
                                      </p:cBhvr>
                                      <p:to>
                                        <p:strVal val="solid"/>
                                      </p:to>
                                    </p:set>
                                    <p:set>
                                      <p:cBhvr>
                                        <p:cTn id="596" dur="500" fill="hold"/>
                                        <p:tgtEl>
                                          <p:spTgt spid="866707"/>
                                        </p:tgtEl>
                                        <p:attrNameLst>
                                          <p:attrName>fill.on</p:attrName>
                                        </p:attrNameLst>
                                      </p:cBhvr>
                                      <p:to>
                                        <p:strVal val="true"/>
                                      </p:to>
                                    </p:set>
                                  </p:childTnLst>
                                </p:cTn>
                              </p:par>
                              <p:par>
                                <p:cTn id="597" presetID="1" presetClass="emph" presetSubtype="2" fill="hold" nodeType="withEffect">
                                  <p:stCondLst>
                                    <p:cond delay="500"/>
                                  </p:stCondLst>
                                  <p:childTnLst>
                                    <p:animClr clrSpc="rgb" dir="cw">
                                      <p:cBhvr>
                                        <p:cTn id="598" dur="500" fill="hold"/>
                                        <p:tgtEl>
                                          <p:spTgt spid="866708"/>
                                        </p:tgtEl>
                                        <p:attrNameLst>
                                          <p:attrName>fillcolor</p:attrName>
                                        </p:attrNameLst>
                                      </p:cBhvr>
                                      <p:to>
                                        <a:srgbClr val="306774"/>
                                      </p:to>
                                    </p:animClr>
                                    <p:set>
                                      <p:cBhvr>
                                        <p:cTn id="599" dur="500" fill="hold"/>
                                        <p:tgtEl>
                                          <p:spTgt spid="866708"/>
                                        </p:tgtEl>
                                        <p:attrNameLst>
                                          <p:attrName>fill.type</p:attrName>
                                        </p:attrNameLst>
                                      </p:cBhvr>
                                      <p:to>
                                        <p:strVal val="solid"/>
                                      </p:to>
                                    </p:set>
                                    <p:set>
                                      <p:cBhvr>
                                        <p:cTn id="600" dur="500" fill="hold"/>
                                        <p:tgtEl>
                                          <p:spTgt spid="866708"/>
                                        </p:tgtEl>
                                        <p:attrNameLst>
                                          <p:attrName>fill.on</p:attrName>
                                        </p:attrNameLst>
                                      </p:cBhvr>
                                      <p:to>
                                        <p:strVal val="true"/>
                                      </p:to>
                                    </p:set>
                                  </p:childTnLst>
                                </p:cTn>
                              </p:par>
                              <p:par>
                                <p:cTn id="601" presetID="1" presetClass="emph" presetSubtype="2" fill="hold" nodeType="withEffect">
                                  <p:stCondLst>
                                    <p:cond delay="500"/>
                                  </p:stCondLst>
                                  <p:childTnLst>
                                    <p:animClr clrSpc="rgb" dir="cw">
                                      <p:cBhvr>
                                        <p:cTn id="602" dur="500" fill="hold"/>
                                        <p:tgtEl>
                                          <p:spTgt spid="866704"/>
                                        </p:tgtEl>
                                        <p:attrNameLst>
                                          <p:attrName>fillcolor</p:attrName>
                                        </p:attrNameLst>
                                      </p:cBhvr>
                                      <p:to>
                                        <a:srgbClr val="4B87C3"/>
                                      </p:to>
                                    </p:animClr>
                                    <p:set>
                                      <p:cBhvr>
                                        <p:cTn id="603" dur="500" fill="hold"/>
                                        <p:tgtEl>
                                          <p:spTgt spid="866704"/>
                                        </p:tgtEl>
                                        <p:attrNameLst>
                                          <p:attrName>fill.type</p:attrName>
                                        </p:attrNameLst>
                                      </p:cBhvr>
                                      <p:to>
                                        <p:strVal val="solid"/>
                                      </p:to>
                                    </p:set>
                                    <p:set>
                                      <p:cBhvr>
                                        <p:cTn id="604" dur="500" fill="hold"/>
                                        <p:tgtEl>
                                          <p:spTgt spid="866704"/>
                                        </p:tgtEl>
                                        <p:attrNameLst>
                                          <p:attrName>fill.on</p:attrName>
                                        </p:attrNameLst>
                                      </p:cBhvr>
                                      <p:to>
                                        <p:strVal val="true"/>
                                      </p:to>
                                    </p:set>
                                  </p:childTnLst>
                                </p:cTn>
                              </p:par>
                              <p:par>
                                <p:cTn id="605" presetID="1" presetClass="emph" presetSubtype="2" fill="hold" nodeType="withEffect">
                                  <p:stCondLst>
                                    <p:cond delay="500"/>
                                  </p:stCondLst>
                                  <p:childTnLst>
                                    <p:animClr clrSpc="rgb" dir="cw">
                                      <p:cBhvr>
                                        <p:cTn id="606" dur="500" fill="hold"/>
                                        <p:tgtEl>
                                          <p:spTgt spid="866703"/>
                                        </p:tgtEl>
                                        <p:attrNameLst>
                                          <p:attrName>fillcolor</p:attrName>
                                        </p:attrNameLst>
                                      </p:cBhvr>
                                      <p:to>
                                        <a:srgbClr val="4B87C3"/>
                                      </p:to>
                                    </p:animClr>
                                    <p:set>
                                      <p:cBhvr>
                                        <p:cTn id="607" dur="500" fill="hold"/>
                                        <p:tgtEl>
                                          <p:spTgt spid="866703"/>
                                        </p:tgtEl>
                                        <p:attrNameLst>
                                          <p:attrName>fill.type</p:attrName>
                                        </p:attrNameLst>
                                      </p:cBhvr>
                                      <p:to>
                                        <p:strVal val="solid"/>
                                      </p:to>
                                    </p:set>
                                    <p:set>
                                      <p:cBhvr>
                                        <p:cTn id="608" dur="500" fill="hold"/>
                                        <p:tgtEl>
                                          <p:spTgt spid="866703"/>
                                        </p:tgtEl>
                                        <p:attrNameLst>
                                          <p:attrName>fill.on</p:attrName>
                                        </p:attrNameLst>
                                      </p:cBhvr>
                                      <p:to>
                                        <p:strVal val="true"/>
                                      </p:to>
                                    </p:set>
                                  </p:childTnLst>
                                </p:cTn>
                              </p:par>
                              <p:par>
                                <p:cTn id="609" presetID="1" presetClass="emph" presetSubtype="2" fill="hold" nodeType="withEffect">
                                  <p:stCondLst>
                                    <p:cond delay="500"/>
                                  </p:stCondLst>
                                  <p:childTnLst>
                                    <p:animClr clrSpc="rgb" dir="cw">
                                      <p:cBhvr>
                                        <p:cTn id="610" dur="500" fill="hold"/>
                                        <p:tgtEl>
                                          <p:spTgt spid="866709"/>
                                        </p:tgtEl>
                                        <p:attrNameLst>
                                          <p:attrName>fillcolor</p:attrName>
                                        </p:attrNameLst>
                                      </p:cBhvr>
                                      <p:to>
                                        <a:srgbClr val="73737B"/>
                                      </p:to>
                                    </p:animClr>
                                    <p:set>
                                      <p:cBhvr>
                                        <p:cTn id="611" dur="500" fill="hold"/>
                                        <p:tgtEl>
                                          <p:spTgt spid="866709"/>
                                        </p:tgtEl>
                                        <p:attrNameLst>
                                          <p:attrName>fill.type</p:attrName>
                                        </p:attrNameLst>
                                      </p:cBhvr>
                                      <p:to>
                                        <p:strVal val="solid"/>
                                      </p:to>
                                    </p:set>
                                    <p:set>
                                      <p:cBhvr>
                                        <p:cTn id="612" dur="500" fill="hold"/>
                                        <p:tgtEl>
                                          <p:spTgt spid="866709"/>
                                        </p:tgtEl>
                                        <p:attrNameLst>
                                          <p:attrName>fill.on</p:attrName>
                                        </p:attrNameLst>
                                      </p:cBhvr>
                                      <p:to>
                                        <p:strVal val="true"/>
                                      </p:to>
                                    </p:set>
                                  </p:childTnLst>
                                </p:cTn>
                              </p:par>
                              <p:par>
                                <p:cTn id="613" presetID="1" presetClass="emph" presetSubtype="2" fill="hold" nodeType="withEffect">
                                  <p:stCondLst>
                                    <p:cond delay="0"/>
                                  </p:stCondLst>
                                  <p:childTnLst>
                                    <p:animClr clrSpc="rgb" dir="cw">
                                      <p:cBhvr>
                                        <p:cTn id="614" dur="500" fill="hold"/>
                                        <p:tgtEl>
                                          <p:spTgt spid="866710"/>
                                        </p:tgtEl>
                                        <p:attrNameLst>
                                          <p:attrName>fillcolor</p:attrName>
                                        </p:attrNameLst>
                                      </p:cBhvr>
                                      <p:to>
                                        <a:srgbClr val="73737B"/>
                                      </p:to>
                                    </p:animClr>
                                    <p:set>
                                      <p:cBhvr>
                                        <p:cTn id="615" dur="500" fill="hold"/>
                                        <p:tgtEl>
                                          <p:spTgt spid="866710"/>
                                        </p:tgtEl>
                                        <p:attrNameLst>
                                          <p:attrName>fill.type</p:attrName>
                                        </p:attrNameLst>
                                      </p:cBhvr>
                                      <p:to>
                                        <p:strVal val="solid"/>
                                      </p:to>
                                    </p:set>
                                    <p:set>
                                      <p:cBhvr>
                                        <p:cTn id="616" dur="500" fill="hold"/>
                                        <p:tgtEl>
                                          <p:spTgt spid="866710"/>
                                        </p:tgtEl>
                                        <p:attrNameLst>
                                          <p:attrName>fill.on</p:attrName>
                                        </p:attrNameLst>
                                      </p:cBhvr>
                                      <p:to>
                                        <p:strVal val="true"/>
                                      </p:to>
                                    </p:set>
                                  </p:childTnLst>
                                </p:cTn>
                              </p:par>
                              <p:par>
                                <p:cTn id="617" presetID="1" presetClass="emph" presetSubtype="2" fill="hold" nodeType="withEffect">
                                  <p:stCondLst>
                                    <p:cond delay="0"/>
                                  </p:stCondLst>
                                  <p:childTnLst>
                                    <p:animClr clrSpc="rgb" dir="cw">
                                      <p:cBhvr>
                                        <p:cTn id="618" dur="500" fill="hold"/>
                                        <p:tgtEl>
                                          <p:spTgt spid="866711"/>
                                        </p:tgtEl>
                                        <p:attrNameLst>
                                          <p:attrName>fillcolor</p:attrName>
                                        </p:attrNameLst>
                                      </p:cBhvr>
                                      <p:to>
                                        <a:srgbClr val="73737B"/>
                                      </p:to>
                                    </p:animClr>
                                    <p:set>
                                      <p:cBhvr>
                                        <p:cTn id="619" dur="500" fill="hold"/>
                                        <p:tgtEl>
                                          <p:spTgt spid="866711"/>
                                        </p:tgtEl>
                                        <p:attrNameLst>
                                          <p:attrName>fill.type</p:attrName>
                                        </p:attrNameLst>
                                      </p:cBhvr>
                                      <p:to>
                                        <p:strVal val="solid"/>
                                      </p:to>
                                    </p:set>
                                    <p:set>
                                      <p:cBhvr>
                                        <p:cTn id="620" dur="500" fill="hold"/>
                                        <p:tgtEl>
                                          <p:spTgt spid="866711"/>
                                        </p:tgtEl>
                                        <p:attrNameLst>
                                          <p:attrName>fill.on</p:attrName>
                                        </p:attrNameLst>
                                      </p:cBhvr>
                                      <p:to>
                                        <p:strVal val="true"/>
                                      </p:to>
                                    </p:set>
                                  </p:childTnLst>
                                </p:cTn>
                              </p:par>
                              <p:par>
                                <p:cTn id="621" presetID="1" presetClass="emph" presetSubtype="2" fill="hold" nodeType="withEffect">
                                  <p:stCondLst>
                                    <p:cond delay="0"/>
                                  </p:stCondLst>
                                  <p:childTnLst>
                                    <p:animClr clrSpc="rgb" dir="cw">
                                      <p:cBhvr>
                                        <p:cTn id="622" dur="500" fill="hold"/>
                                        <p:tgtEl>
                                          <p:spTgt spid="866712"/>
                                        </p:tgtEl>
                                        <p:attrNameLst>
                                          <p:attrName>fillcolor</p:attrName>
                                        </p:attrNameLst>
                                      </p:cBhvr>
                                      <p:to>
                                        <a:srgbClr val="73737B"/>
                                      </p:to>
                                    </p:animClr>
                                    <p:set>
                                      <p:cBhvr>
                                        <p:cTn id="623" dur="500" fill="hold"/>
                                        <p:tgtEl>
                                          <p:spTgt spid="866712"/>
                                        </p:tgtEl>
                                        <p:attrNameLst>
                                          <p:attrName>fill.type</p:attrName>
                                        </p:attrNameLst>
                                      </p:cBhvr>
                                      <p:to>
                                        <p:strVal val="solid"/>
                                      </p:to>
                                    </p:set>
                                    <p:set>
                                      <p:cBhvr>
                                        <p:cTn id="624" dur="500" fill="hold"/>
                                        <p:tgtEl>
                                          <p:spTgt spid="866712"/>
                                        </p:tgtEl>
                                        <p:attrNameLst>
                                          <p:attrName>fill.on</p:attrName>
                                        </p:attrNameLst>
                                      </p:cBhvr>
                                      <p:to>
                                        <p:strVal val="true"/>
                                      </p:to>
                                    </p:set>
                                  </p:childTnLst>
                                </p:cTn>
                              </p:par>
                              <p:par>
                                <p:cTn id="625" presetID="1" presetClass="emph" presetSubtype="2" fill="hold" nodeType="withEffect">
                                  <p:stCondLst>
                                    <p:cond delay="0"/>
                                  </p:stCondLst>
                                  <p:childTnLst>
                                    <p:animClr clrSpc="rgb" dir="cw">
                                      <p:cBhvr>
                                        <p:cTn id="626" dur="500" fill="hold"/>
                                        <p:tgtEl>
                                          <p:spTgt spid="866713"/>
                                        </p:tgtEl>
                                        <p:attrNameLst>
                                          <p:attrName>fillcolor</p:attrName>
                                        </p:attrNameLst>
                                      </p:cBhvr>
                                      <p:to>
                                        <a:srgbClr val="73737B"/>
                                      </p:to>
                                    </p:animClr>
                                    <p:set>
                                      <p:cBhvr>
                                        <p:cTn id="627" dur="500" fill="hold"/>
                                        <p:tgtEl>
                                          <p:spTgt spid="866713"/>
                                        </p:tgtEl>
                                        <p:attrNameLst>
                                          <p:attrName>fill.type</p:attrName>
                                        </p:attrNameLst>
                                      </p:cBhvr>
                                      <p:to>
                                        <p:strVal val="solid"/>
                                      </p:to>
                                    </p:set>
                                    <p:set>
                                      <p:cBhvr>
                                        <p:cTn id="628" dur="500" fill="hold"/>
                                        <p:tgtEl>
                                          <p:spTgt spid="866713"/>
                                        </p:tgtEl>
                                        <p:attrNameLst>
                                          <p:attrName>fill.on</p:attrName>
                                        </p:attrNameLst>
                                      </p:cBhvr>
                                      <p:to>
                                        <p:strVal val="true"/>
                                      </p:to>
                                    </p:set>
                                  </p:childTnLst>
                                </p:cTn>
                              </p:par>
                              <p:par>
                                <p:cTn id="629" presetID="1" presetClass="emph" presetSubtype="2" fill="hold" nodeType="withEffect">
                                  <p:stCondLst>
                                    <p:cond delay="0"/>
                                  </p:stCondLst>
                                  <p:childTnLst>
                                    <p:animClr clrSpc="rgb" dir="cw">
                                      <p:cBhvr>
                                        <p:cTn id="630" dur="500" fill="hold"/>
                                        <p:tgtEl>
                                          <p:spTgt spid="866714"/>
                                        </p:tgtEl>
                                        <p:attrNameLst>
                                          <p:attrName>fillcolor</p:attrName>
                                        </p:attrNameLst>
                                      </p:cBhvr>
                                      <p:to>
                                        <a:srgbClr val="73737B"/>
                                      </p:to>
                                    </p:animClr>
                                    <p:set>
                                      <p:cBhvr>
                                        <p:cTn id="631" dur="500" fill="hold"/>
                                        <p:tgtEl>
                                          <p:spTgt spid="866714"/>
                                        </p:tgtEl>
                                        <p:attrNameLst>
                                          <p:attrName>fill.type</p:attrName>
                                        </p:attrNameLst>
                                      </p:cBhvr>
                                      <p:to>
                                        <p:strVal val="solid"/>
                                      </p:to>
                                    </p:set>
                                    <p:set>
                                      <p:cBhvr>
                                        <p:cTn id="632" dur="500" fill="hold"/>
                                        <p:tgtEl>
                                          <p:spTgt spid="866714"/>
                                        </p:tgtEl>
                                        <p:attrNameLst>
                                          <p:attrName>fill.on</p:attrName>
                                        </p:attrNameLst>
                                      </p:cBhvr>
                                      <p:to>
                                        <p:strVal val="true"/>
                                      </p:to>
                                    </p:set>
                                  </p:childTnLst>
                                </p:cTn>
                              </p:par>
                            </p:childTnLst>
                          </p:cTn>
                        </p:par>
                        <p:par>
                          <p:cTn id="633" fill="hold">
                            <p:stCondLst>
                              <p:cond delay="8000"/>
                            </p:stCondLst>
                            <p:childTnLst>
                              <p:par>
                                <p:cTn id="634" presetID="1" presetClass="emph" presetSubtype="2" fill="hold" nodeType="afterEffect">
                                  <p:stCondLst>
                                    <p:cond delay="500"/>
                                  </p:stCondLst>
                                  <p:childTnLst>
                                    <p:animClr clrSpc="rgb" dir="cw">
                                      <p:cBhvr>
                                        <p:cTn id="635" dur="500" fill="hold"/>
                                        <p:tgtEl>
                                          <p:spTgt spid="866711"/>
                                        </p:tgtEl>
                                        <p:attrNameLst>
                                          <p:attrName>fillcolor</p:attrName>
                                        </p:attrNameLst>
                                      </p:cBhvr>
                                      <p:to>
                                        <a:srgbClr val="306774"/>
                                      </p:to>
                                    </p:animClr>
                                    <p:set>
                                      <p:cBhvr>
                                        <p:cTn id="636" dur="500" fill="hold"/>
                                        <p:tgtEl>
                                          <p:spTgt spid="866711"/>
                                        </p:tgtEl>
                                        <p:attrNameLst>
                                          <p:attrName>fill.type</p:attrName>
                                        </p:attrNameLst>
                                      </p:cBhvr>
                                      <p:to>
                                        <p:strVal val="solid"/>
                                      </p:to>
                                    </p:set>
                                    <p:set>
                                      <p:cBhvr>
                                        <p:cTn id="637" dur="500" fill="hold"/>
                                        <p:tgtEl>
                                          <p:spTgt spid="866711"/>
                                        </p:tgtEl>
                                        <p:attrNameLst>
                                          <p:attrName>fill.on</p:attrName>
                                        </p:attrNameLst>
                                      </p:cBhvr>
                                      <p:to>
                                        <p:strVal val="true"/>
                                      </p:to>
                                    </p:set>
                                  </p:childTnLst>
                                </p:cTn>
                              </p:par>
                              <p:par>
                                <p:cTn id="638" presetID="1" presetClass="emph" presetSubtype="2" fill="hold" nodeType="withEffect">
                                  <p:stCondLst>
                                    <p:cond delay="500"/>
                                  </p:stCondLst>
                                  <p:childTnLst>
                                    <p:animClr clrSpc="rgb" dir="cw">
                                      <p:cBhvr>
                                        <p:cTn id="639" dur="500" fill="hold"/>
                                        <p:tgtEl>
                                          <p:spTgt spid="866712"/>
                                        </p:tgtEl>
                                        <p:attrNameLst>
                                          <p:attrName>fillcolor</p:attrName>
                                        </p:attrNameLst>
                                      </p:cBhvr>
                                      <p:to>
                                        <a:srgbClr val="306774"/>
                                      </p:to>
                                    </p:animClr>
                                    <p:set>
                                      <p:cBhvr>
                                        <p:cTn id="640" dur="500" fill="hold"/>
                                        <p:tgtEl>
                                          <p:spTgt spid="866712"/>
                                        </p:tgtEl>
                                        <p:attrNameLst>
                                          <p:attrName>fill.type</p:attrName>
                                        </p:attrNameLst>
                                      </p:cBhvr>
                                      <p:to>
                                        <p:strVal val="solid"/>
                                      </p:to>
                                    </p:set>
                                    <p:set>
                                      <p:cBhvr>
                                        <p:cTn id="641" dur="500" fill="hold"/>
                                        <p:tgtEl>
                                          <p:spTgt spid="866712"/>
                                        </p:tgtEl>
                                        <p:attrNameLst>
                                          <p:attrName>fill.on</p:attrName>
                                        </p:attrNameLst>
                                      </p:cBhvr>
                                      <p:to>
                                        <p:strVal val="true"/>
                                      </p:to>
                                    </p:set>
                                  </p:childTnLst>
                                </p:cTn>
                              </p:par>
                              <p:par>
                                <p:cTn id="642" presetID="1" presetClass="emph" presetSubtype="2" fill="hold" nodeType="withEffect">
                                  <p:stCondLst>
                                    <p:cond delay="500"/>
                                  </p:stCondLst>
                                  <p:childTnLst>
                                    <p:animClr clrSpc="rgb" dir="cw">
                                      <p:cBhvr>
                                        <p:cTn id="643" dur="500" fill="hold"/>
                                        <p:tgtEl>
                                          <p:spTgt spid="866713"/>
                                        </p:tgtEl>
                                        <p:attrNameLst>
                                          <p:attrName>fillcolor</p:attrName>
                                        </p:attrNameLst>
                                      </p:cBhvr>
                                      <p:to>
                                        <a:srgbClr val="306774"/>
                                      </p:to>
                                    </p:animClr>
                                    <p:set>
                                      <p:cBhvr>
                                        <p:cTn id="644" dur="500" fill="hold"/>
                                        <p:tgtEl>
                                          <p:spTgt spid="866713"/>
                                        </p:tgtEl>
                                        <p:attrNameLst>
                                          <p:attrName>fill.type</p:attrName>
                                        </p:attrNameLst>
                                      </p:cBhvr>
                                      <p:to>
                                        <p:strVal val="solid"/>
                                      </p:to>
                                    </p:set>
                                    <p:set>
                                      <p:cBhvr>
                                        <p:cTn id="645" dur="500" fill="hold"/>
                                        <p:tgtEl>
                                          <p:spTgt spid="866713"/>
                                        </p:tgtEl>
                                        <p:attrNameLst>
                                          <p:attrName>fill.on</p:attrName>
                                        </p:attrNameLst>
                                      </p:cBhvr>
                                      <p:to>
                                        <p:strVal val="true"/>
                                      </p:to>
                                    </p:set>
                                  </p:childTnLst>
                                </p:cTn>
                              </p:par>
                              <p:par>
                                <p:cTn id="646" presetID="1" presetClass="emph" presetSubtype="2" fill="hold" nodeType="withEffect">
                                  <p:stCondLst>
                                    <p:cond delay="500"/>
                                  </p:stCondLst>
                                  <p:childTnLst>
                                    <p:animClr clrSpc="rgb" dir="cw">
                                      <p:cBhvr>
                                        <p:cTn id="647" dur="500" fill="hold"/>
                                        <p:tgtEl>
                                          <p:spTgt spid="866714"/>
                                        </p:tgtEl>
                                        <p:attrNameLst>
                                          <p:attrName>fillcolor</p:attrName>
                                        </p:attrNameLst>
                                      </p:cBhvr>
                                      <p:to>
                                        <a:srgbClr val="306774"/>
                                      </p:to>
                                    </p:animClr>
                                    <p:set>
                                      <p:cBhvr>
                                        <p:cTn id="648" dur="500" fill="hold"/>
                                        <p:tgtEl>
                                          <p:spTgt spid="866714"/>
                                        </p:tgtEl>
                                        <p:attrNameLst>
                                          <p:attrName>fill.type</p:attrName>
                                        </p:attrNameLst>
                                      </p:cBhvr>
                                      <p:to>
                                        <p:strVal val="solid"/>
                                      </p:to>
                                    </p:set>
                                    <p:set>
                                      <p:cBhvr>
                                        <p:cTn id="649" dur="500" fill="hold"/>
                                        <p:tgtEl>
                                          <p:spTgt spid="866714"/>
                                        </p:tgtEl>
                                        <p:attrNameLst>
                                          <p:attrName>fill.on</p:attrName>
                                        </p:attrNameLst>
                                      </p:cBhvr>
                                      <p:to>
                                        <p:strVal val="true"/>
                                      </p:to>
                                    </p:set>
                                  </p:childTnLst>
                                </p:cTn>
                              </p:par>
                              <p:par>
                                <p:cTn id="650" presetID="1" presetClass="emph" presetSubtype="2" fill="hold" nodeType="withEffect">
                                  <p:stCondLst>
                                    <p:cond delay="500"/>
                                  </p:stCondLst>
                                  <p:childTnLst>
                                    <p:animClr clrSpc="rgb" dir="cw">
                                      <p:cBhvr>
                                        <p:cTn id="651" dur="500" fill="hold"/>
                                        <p:tgtEl>
                                          <p:spTgt spid="866710"/>
                                        </p:tgtEl>
                                        <p:attrNameLst>
                                          <p:attrName>fillcolor</p:attrName>
                                        </p:attrNameLst>
                                      </p:cBhvr>
                                      <p:to>
                                        <a:srgbClr val="4B87C3"/>
                                      </p:to>
                                    </p:animClr>
                                    <p:set>
                                      <p:cBhvr>
                                        <p:cTn id="652" dur="500" fill="hold"/>
                                        <p:tgtEl>
                                          <p:spTgt spid="866710"/>
                                        </p:tgtEl>
                                        <p:attrNameLst>
                                          <p:attrName>fill.type</p:attrName>
                                        </p:attrNameLst>
                                      </p:cBhvr>
                                      <p:to>
                                        <p:strVal val="solid"/>
                                      </p:to>
                                    </p:set>
                                    <p:set>
                                      <p:cBhvr>
                                        <p:cTn id="653" dur="500" fill="hold"/>
                                        <p:tgtEl>
                                          <p:spTgt spid="866710"/>
                                        </p:tgtEl>
                                        <p:attrNameLst>
                                          <p:attrName>fill.on</p:attrName>
                                        </p:attrNameLst>
                                      </p:cBhvr>
                                      <p:to>
                                        <p:strVal val="true"/>
                                      </p:to>
                                    </p:set>
                                  </p:childTnLst>
                                </p:cTn>
                              </p:par>
                              <p:par>
                                <p:cTn id="654" presetID="1" presetClass="emph" presetSubtype="2" fill="hold" nodeType="withEffect">
                                  <p:stCondLst>
                                    <p:cond delay="500"/>
                                  </p:stCondLst>
                                  <p:childTnLst>
                                    <p:animClr clrSpc="rgb" dir="cw">
                                      <p:cBhvr>
                                        <p:cTn id="655" dur="500" fill="hold"/>
                                        <p:tgtEl>
                                          <p:spTgt spid="866709"/>
                                        </p:tgtEl>
                                        <p:attrNameLst>
                                          <p:attrName>fillcolor</p:attrName>
                                        </p:attrNameLst>
                                      </p:cBhvr>
                                      <p:to>
                                        <a:srgbClr val="4B87C3"/>
                                      </p:to>
                                    </p:animClr>
                                    <p:set>
                                      <p:cBhvr>
                                        <p:cTn id="656" dur="500" fill="hold"/>
                                        <p:tgtEl>
                                          <p:spTgt spid="866709"/>
                                        </p:tgtEl>
                                        <p:attrNameLst>
                                          <p:attrName>fill.type</p:attrName>
                                        </p:attrNameLst>
                                      </p:cBhvr>
                                      <p:to>
                                        <p:strVal val="solid"/>
                                      </p:to>
                                    </p:set>
                                    <p:set>
                                      <p:cBhvr>
                                        <p:cTn id="657" dur="500" fill="hold"/>
                                        <p:tgtEl>
                                          <p:spTgt spid="866709"/>
                                        </p:tgtEl>
                                        <p:attrNameLst>
                                          <p:attrName>fill.on</p:attrName>
                                        </p:attrNameLst>
                                      </p:cBhvr>
                                      <p:to>
                                        <p:strVal val="true"/>
                                      </p:to>
                                    </p:set>
                                  </p:childTnLst>
                                </p:cTn>
                              </p:par>
                              <p:par>
                                <p:cTn id="658" presetID="9" presetClass="exit" presetSubtype="0" fill="hold" grpId="0" nodeType="withEffect">
                                  <p:stCondLst>
                                    <p:cond delay="0"/>
                                  </p:stCondLst>
                                  <p:childTnLst>
                                    <p:animEffect transition="out" filter="dissolve">
                                      <p:cBhvr>
                                        <p:cTn id="659" dur="500"/>
                                        <p:tgtEl>
                                          <p:spTgt spid="866724"/>
                                        </p:tgtEl>
                                      </p:cBhvr>
                                    </p:animEffect>
                                    <p:set>
                                      <p:cBhvr>
                                        <p:cTn id="660" dur="1" fill="hold">
                                          <p:stCondLst>
                                            <p:cond delay="499"/>
                                          </p:stCondLst>
                                        </p:cTn>
                                        <p:tgtEl>
                                          <p:spTgt spid="866724"/>
                                        </p:tgtEl>
                                        <p:attrNameLst>
                                          <p:attrName>style.visibility</p:attrName>
                                        </p:attrNameLst>
                                      </p:cBhvr>
                                      <p:to>
                                        <p:strVal val="hidden"/>
                                      </p:to>
                                    </p:set>
                                  </p:childTnLst>
                                </p:cTn>
                              </p:par>
                            </p:childTnLst>
                          </p:cTn>
                        </p:par>
                        <p:par>
                          <p:cTn id="661" fill="hold">
                            <p:stCondLst>
                              <p:cond delay="9000"/>
                            </p:stCondLst>
                            <p:childTnLst>
                              <p:par>
                                <p:cTn id="662" presetID="9" presetClass="entr" presetSubtype="0" fill="hold" grpId="0" nodeType="afterEffect">
                                  <p:stCondLst>
                                    <p:cond delay="0"/>
                                  </p:stCondLst>
                                  <p:childTnLst>
                                    <p:set>
                                      <p:cBhvr>
                                        <p:cTn id="663" dur="1" fill="hold">
                                          <p:stCondLst>
                                            <p:cond delay="0"/>
                                          </p:stCondLst>
                                        </p:cTn>
                                        <p:tgtEl>
                                          <p:spTgt spid="866725"/>
                                        </p:tgtEl>
                                        <p:attrNameLst>
                                          <p:attrName>style.visibility</p:attrName>
                                        </p:attrNameLst>
                                      </p:cBhvr>
                                      <p:to>
                                        <p:strVal val="visible"/>
                                      </p:to>
                                    </p:set>
                                    <p:animEffect transition="in" filter="dissolve">
                                      <p:cBhvr>
                                        <p:cTn id="664" dur="500"/>
                                        <p:tgtEl>
                                          <p:spTgt spid="866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561" grpId="0" animBg="1"/>
      <p:bldP spid="866572" grpId="0" animBg="1"/>
      <p:bldP spid="866321" grpId="0"/>
      <p:bldP spid="866321" grpId="1"/>
      <p:bldP spid="866334" grpId="0"/>
      <p:bldP spid="866334" grpId="1"/>
      <p:bldP spid="866335" grpId="0"/>
      <p:bldP spid="866335" grpId="1"/>
      <p:bldP spid="866336" grpId="0"/>
      <p:bldP spid="866336" grpId="1"/>
      <p:bldP spid="866337" grpId="0"/>
      <p:bldP spid="866337" grpId="1"/>
      <p:bldP spid="866343" grpId="0"/>
      <p:bldP spid="866343" grpId="1"/>
      <p:bldP spid="866471" grpId="0"/>
      <p:bldP spid="866560" grpId="0" build="allAtOnce"/>
      <p:bldP spid="866563" grpId="0" animBg="1"/>
      <p:bldP spid="866466" grpId="0"/>
      <p:bldP spid="866466" grpId="1"/>
      <p:bldP spid="866467" grpId="0"/>
      <p:bldP spid="866467" grpId="1"/>
      <p:bldP spid="866468" grpId="0"/>
      <p:bldP spid="866468" grpId="1"/>
      <p:bldP spid="866469" grpId="0"/>
      <p:bldP spid="866469" grpId="1"/>
      <p:bldP spid="866472" grpId="0"/>
      <p:bldP spid="866574" grpId="0" animBg="1"/>
      <p:bldP spid="866574" grpId="1" animBg="1"/>
      <p:bldP spid="866575" grpId="0" build="allAtOnce"/>
      <p:bldP spid="866576" grpId="0" animBg="1"/>
      <p:bldP spid="866576" grpId="1" animBg="1"/>
      <p:bldP spid="866578" grpId="0" animBg="1"/>
      <p:bldP spid="866578" grpId="1" animBg="1"/>
      <p:bldP spid="866579" grpId="0"/>
      <p:bldP spid="866579" grpId="1"/>
      <p:bldP spid="866587" grpId="0"/>
      <p:bldP spid="866587" grpId="1"/>
      <p:bldP spid="866588" grpId="0"/>
      <p:bldP spid="866588" grpId="1"/>
      <p:bldP spid="866723" grpId="0"/>
      <p:bldP spid="866724" grpId="0" animBg="1"/>
      <p:bldP spid="8667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68" descr="Phase 2 Persp 3"/>
          <p:cNvPicPr>
            <a:picLocks noChangeAspect="1" noChangeArrowheads="1"/>
          </p:cNvPicPr>
          <p:nvPr/>
        </p:nvPicPr>
        <p:blipFill>
          <a:blip r:embed="rId3" cstate="print"/>
          <a:srcRect/>
          <a:stretch>
            <a:fillRect/>
          </a:stretch>
        </p:blipFill>
        <p:spPr bwMode="auto">
          <a:xfrm>
            <a:off x="5974081" y="1371600"/>
            <a:ext cx="2832101" cy="4297680"/>
          </a:xfrm>
          <a:prstGeom prst="rect">
            <a:avLst/>
          </a:prstGeom>
          <a:noFill/>
          <a:ln w="9525">
            <a:solidFill>
              <a:schemeClr val="bg1"/>
            </a:solidFill>
            <a:miter lim="800000"/>
            <a:headEnd/>
            <a:tailEnd/>
          </a:ln>
        </p:spPr>
      </p:pic>
      <p:sp>
        <p:nvSpPr>
          <p:cNvPr id="128003" name="Rectangle 126"/>
          <p:cNvSpPr>
            <a:spLocks noChangeArrowheads="1"/>
          </p:cNvSpPr>
          <p:nvPr/>
        </p:nvSpPr>
        <p:spPr bwMode="auto">
          <a:xfrm>
            <a:off x="5920741" y="1350818"/>
            <a:ext cx="2936240" cy="4364182"/>
          </a:xfrm>
          <a:prstGeom prst="rect">
            <a:avLst/>
          </a:prstGeom>
          <a:solidFill>
            <a:srgbClr val="000000">
              <a:alpha val="50000"/>
            </a:srgbClr>
          </a:solidFill>
          <a:ln w="9525">
            <a:noFill/>
            <a:miter lim="800000"/>
            <a:headEnd/>
            <a:tailEnd/>
          </a:ln>
        </p:spPr>
        <p:txBody>
          <a:bodyPr wrap="square" lIns="117314" tIns="58656" rIns="117314" bIns="58656" anchor="ctr">
            <a:spAutoFit/>
          </a:bodyPr>
          <a:lstStyle/>
          <a:p>
            <a:pPr algn="ctr" eaLnBrk="0" hangingPunct="0">
              <a:lnSpc>
                <a:spcPct val="90000"/>
              </a:lnSpc>
            </a:pPr>
            <a:endParaRPr lang="en-US"/>
          </a:p>
        </p:txBody>
      </p:sp>
      <p:grpSp>
        <p:nvGrpSpPr>
          <p:cNvPr id="2" name="Group 125"/>
          <p:cNvGrpSpPr>
            <a:grpSpLocks/>
          </p:cNvGrpSpPr>
          <p:nvPr/>
        </p:nvGrpSpPr>
        <p:grpSpPr bwMode="auto">
          <a:xfrm>
            <a:off x="8354062" y="2316480"/>
            <a:ext cx="6080760" cy="1981200"/>
            <a:chOff x="3289" y="1216"/>
            <a:chExt cx="2394" cy="1040"/>
          </a:xfrm>
        </p:grpSpPr>
        <p:sp>
          <p:nvSpPr>
            <p:cNvPr id="128064" name="Line 121"/>
            <p:cNvSpPr>
              <a:spLocks noChangeShapeType="1"/>
            </p:cNvSpPr>
            <p:nvPr/>
          </p:nvSpPr>
          <p:spPr bwMode="auto">
            <a:xfrm flipH="1">
              <a:off x="3289" y="2104"/>
              <a:ext cx="476" cy="6"/>
            </a:xfrm>
            <a:prstGeom prst="line">
              <a:avLst/>
            </a:prstGeom>
            <a:noFill/>
            <a:ln w="76200" cap="rnd">
              <a:solidFill>
                <a:srgbClr val="66327E"/>
              </a:solidFill>
              <a:prstDash val="sysDot"/>
              <a:round/>
              <a:headEnd/>
              <a:tailEnd/>
            </a:ln>
          </p:spPr>
          <p:txBody>
            <a:bodyPr lIns="82124" tIns="41061" rIns="82124" bIns="41061" anchor="ctr">
              <a:spAutoFit/>
            </a:bodyPr>
            <a:lstStyle/>
            <a:p>
              <a:endParaRPr lang="en-US"/>
            </a:p>
          </p:txBody>
        </p:sp>
        <p:sp>
          <p:nvSpPr>
            <p:cNvPr id="128065" name="Rectangle 119"/>
            <p:cNvSpPr>
              <a:spLocks noChangeArrowheads="1"/>
            </p:cNvSpPr>
            <p:nvPr/>
          </p:nvSpPr>
          <p:spPr bwMode="auto">
            <a:xfrm>
              <a:off x="3765" y="1216"/>
              <a:ext cx="1918" cy="1040"/>
            </a:xfrm>
            <a:prstGeom prst="rect">
              <a:avLst/>
            </a:prstGeom>
            <a:solidFill>
              <a:srgbClr val="66327E">
                <a:alpha val="50195"/>
              </a:srgbClr>
            </a:solidFill>
            <a:ln w="9525">
              <a:solidFill>
                <a:srgbClr val="6600CC"/>
              </a:solidFill>
              <a:miter lim="800000"/>
              <a:headEnd/>
              <a:tailEnd/>
            </a:ln>
          </p:spPr>
          <p:txBody>
            <a:bodyPr vert="eaVert" wrap="none" anchor="ctr"/>
            <a:lstStyle/>
            <a:p>
              <a:pPr algn="ctr" eaLnBrk="0" hangingPunct="0">
                <a:lnSpc>
                  <a:spcPct val="90000"/>
                </a:lnSpc>
              </a:pPr>
              <a:endParaRPr lang="en-US"/>
            </a:p>
          </p:txBody>
        </p:sp>
      </p:grpSp>
      <p:sp>
        <p:nvSpPr>
          <p:cNvPr id="128005" name="Rectangle 65"/>
          <p:cNvSpPr>
            <a:spLocks noGrp="1" noChangeArrowheads="1"/>
          </p:cNvSpPr>
          <p:nvPr>
            <p:ph type="title"/>
          </p:nvPr>
        </p:nvSpPr>
        <p:spPr>
          <a:xfrm>
            <a:off x="93049" y="95594"/>
            <a:ext cx="13032739" cy="1005840"/>
          </a:xfrm>
        </p:spPr>
        <p:txBody>
          <a:bodyPr/>
          <a:lstStyle/>
          <a:p>
            <a:pPr eaLnBrk="1" hangingPunct="1"/>
            <a:r>
              <a:rPr lang="en-US" b="0" dirty="0" smtClean="0">
                <a:ea typeface="ＭＳ Ｐゴシック" pitchFamily="34" charset="-128"/>
              </a:rPr>
              <a:t>Nexus 7000 Virtualization with </a:t>
            </a:r>
            <a:r>
              <a:rPr lang="en-US" b="0" dirty="0" err="1" smtClean="0">
                <a:ea typeface="ＭＳ Ｐゴシック" pitchFamily="34" charset="-128"/>
              </a:rPr>
              <a:t>VDCs</a:t>
            </a:r>
            <a:endParaRPr lang="en-US" b="0" dirty="0" smtClean="0">
              <a:ea typeface="ＭＳ Ｐゴシック" pitchFamily="34" charset="-128"/>
            </a:endParaRPr>
          </a:p>
        </p:txBody>
      </p:sp>
      <p:sp>
        <p:nvSpPr>
          <p:cNvPr id="128006" name="Rectangle 66"/>
          <p:cNvSpPr>
            <a:spLocks noGrp="1" noChangeArrowheads="1"/>
          </p:cNvSpPr>
          <p:nvPr>
            <p:ph type="body" sz="half" idx="2"/>
          </p:nvPr>
        </p:nvSpPr>
        <p:spPr>
          <a:xfrm>
            <a:off x="1049022" y="5419896"/>
            <a:ext cx="12705080" cy="2051686"/>
          </a:xfrm>
        </p:spPr>
        <p:txBody>
          <a:bodyPr/>
          <a:lstStyle/>
          <a:p>
            <a:pPr>
              <a:lnSpc>
                <a:spcPct val="75000"/>
              </a:lnSpc>
              <a:buFont typeface="Wingdings" pitchFamily="2" charset="2"/>
              <a:buNone/>
            </a:pPr>
            <a:r>
              <a:rPr lang="en-US" sz="1800" dirty="0" err="1">
                <a:solidFill>
                  <a:schemeClr val="tx1">
                    <a:lumMod val="60000"/>
                    <a:lumOff val="40000"/>
                  </a:schemeClr>
                </a:solidFill>
                <a:ea typeface="ＭＳ Ｐゴシック" pitchFamily="34" charset="-128"/>
              </a:rPr>
              <a:t>VDC</a:t>
            </a:r>
            <a:r>
              <a:rPr lang="en-US" sz="1800" dirty="0">
                <a:solidFill>
                  <a:schemeClr val="tx1">
                    <a:lumMod val="60000"/>
                    <a:lumOff val="40000"/>
                  </a:schemeClr>
                </a:solidFill>
                <a:ea typeface="ＭＳ Ｐゴシック" pitchFamily="34" charset="-128"/>
              </a:rPr>
              <a:t> – Virtual Device Context</a:t>
            </a:r>
          </a:p>
          <a:p>
            <a:pPr>
              <a:lnSpc>
                <a:spcPct val="75000"/>
              </a:lnSpc>
            </a:pPr>
            <a:r>
              <a:rPr lang="en-US" sz="1800" dirty="0">
                <a:ea typeface="ＭＳ Ｐゴシック" pitchFamily="34" charset="-128"/>
              </a:rPr>
              <a:t>Flexible separation/distribution of hardware resources and software components</a:t>
            </a:r>
          </a:p>
          <a:p>
            <a:pPr>
              <a:lnSpc>
                <a:spcPct val="75000"/>
              </a:lnSpc>
            </a:pPr>
            <a:r>
              <a:rPr lang="en-US" sz="1800" dirty="0">
                <a:ea typeface="ＭＳ Ｐゴシック" pitchFamily="34" charset="-128"/>
              </a:rPr>
              <a:t>Complete data plane and control plane separation</a:t>
            </a:r>
          </a:p>
          <a:p>
            <a:pPr>
              <a:lnSpc>
                <a:spcPct val="75000"/>
              </a:lnSpc>
            </a:pPr>
            <a:r>
              <a:rPr lang="en-US" sz="1800" dirty="0">
                <a:ea typeface="ＭＳ Ｐゴシック" pitchFamily="34" charset="-128"/>
              </a:rPr>
              <a:t>Complete software fault isolation</a:t>
            </a:r>
          </a:p>
          <a:p>
            <a:pPr>
              <a:lnSpc>
                <a:spcPct val="75000"/>
              </a:lnSpc>
            </a:pPr>
            <a:r>
              <a:rPr lang="en-US" sz="1800" dirty="0">
                <a:ea typeface="ＭＳ Ｐゴシック" pitchFamily="34" charset="-128"/>
              </a:rPr>
              <a:t>Securely delineated administrative contexts</a:t>
            </a:r>
          </a:p>
          <a:p>
            <a:pPr>
              <a:lnSpc>
                <a:spcPct val="75000"/>
              </a:lnSpc>
            </a:pPr>
            <a:r>
              <a:rPr lang="en-US" sz="1800" dirty="0">
                <a:ea typeface="ＭＳ Ｐゴシック" pitchFamily="34" charset="-128"/>
              </a:rPr>
              <a:t>Forwarding engine scalability with appropriate interface allocation</a:t>
            </a:r>
          </a:p>
        </p:txBody>
      </p:sp>
      <p:sp>
        <p:nvSpPr>
          <p:cNvPr id="128007" name="AutoShape 7"/>
          <p:cNvSpPr>
            <a:spLocks noChangeArrowheads="1"/>
          </p:cNvSpPr>
          <p:nvPr/>
        </p:nvSpPr>
        <p:spPr bwMode="auto">
          <a:xfrm>
            <a:off x="195582" y="4408171"/>
            <a:ext cx="14239240" cy="361950"/>
          </a:xfrm>
          <a:prstGeom prst="roundRect">
            <a:avLst>
              <a:gd name="adj" fmla="val 16667"/>
            </a:avLst>
          </a:prstGeom>
          <a:solidFill>
            <a:srgbClr val="0183B7"/>
          </a:solidFill>
          <a:ln w="9525">
            <a:solidFill>
              <a:srgbClr val="000000"/>
            </a:solidFill>
            <a:round/>
            <a:headEnd/>
            <a:tailEnd/>
          </a:ln>
        </p:spPr>
        <p:txBody>
          <a:bodyPr wrap="none" lIns="130622" tIns="65311" rIns="130622" bIns="65311"/>
          <a:lstStyle/>
          <a:p>
            <a:pPr algn="ctr" eaLnBrk="0" hangingPunct="0"/>
            <a:r>
              <a:rPr lang="en-US" sz="2300" b="1" dirty="0">
                <a:solidFill>
                  <a:schemeClr val="bg1"/>
                </a:solidFill>
              </a:rPr>
              <a:t>Infrastructure</a:t>
            </a:r>
          </a:p>
        </p:txBody>
      </p:sp>
      <p:sp>
        <p:nvSpPr>
          <p:cNvPr id="128008" name="AutoShape 50"/>
          <p:cNvSpPr>
            <a:spLocks noChangeArrowheads="1"/>
          </p:cNvSpPr>
          <p:nvPr/>
        </p:nvSpPr>
        <p:spPr bwMode="auto">
          <a:xfrm>
            <a:off x="195582" y="4842510"/>
            <a:ext cx="14239240" cy="360046"/>
          </a:xfrm>
          <a:prstGeom prst="roundRect">
            <a:avLst>
              <a:gd name="adj" fmla="val 16667"/>
            </a:avLst>
          </a:prstGeom>
          <a:solidFill>
            <a:srgbClr val="015F85"/>
          </a:solidFill>
          <a:ln w="9525">
            <a:solidFill>
              <a:srgbClr val="000000"/>
            </a:solidFill>
            <a:round/>
            <a:headEnd/>
            <a:tailEnd/>
          </a:ln>
        </p:spPr>
        <p:txBody>
          <a:bodyPr wrap="none" lIns="130622" tIns="65311" rIns="130622" bIns="65311"/>
          <a:lstStyle/>
          <a:p>
            <a:pPr algn="ctr" eaLnBrk="0" hangingPunct="0"/>
            <a:r>
              <a:rPr lang="en-US" sz="2300" b="1" dirty="0">
                <a:solidFill>
                  <a:schemeClr val="bg1"/>
                </a:solidFill>
              </a:rPr>
              <a:t>Kernel</a:t>
            </a:r>
          </a:p>
        </p:txBody>
      </p:sp>
      <p:sp>
        <p:nvSpPr>
          <p:cNvPr id="860211" name="AutoShape 51"/>
          <p:cNvSpPr>
            <a:spLocks noChangeArrowheads="1"/>
          </p:cNvSpPr>
          <p:nvPr/>
        </p:nvSpPr>
        <p:spPr bwMode="auto">
          <a:xfrm rot="-5400000">
            <a:off x="7157403" y="1839278"/>
            <a:ext cx="333376" cy="2049781"/>
          </a:xfrm>
          <a:prstGeom prst="roundRect">
            <a:avLst>
              <a:gd name="adj" fmla="val 16667"/>
            </a:avLst>
          </a:prstGeom>
          <a:solidFill>
            <a:srgbClr val="678DC5">
              <a:alpha val="50195"/>
            </a:srgbClr>
          </a:solidFill>
          <a:ln w="9525">
            <a:solidFill>
              <a:srgbClr val="3E67A4"/>
            </a:solidFill>
            <a:round/>
            <a:headEnd/>
            <a:tailEnd/>
          </a:ln>
        </p:spPr>
        <p:txBody>
          <a:bodyPr vert="eaVert" wrap="none" lIns="130622" tIns="65311" rIns="130622" bIns="65311" anchor="ctr"/>
          <a:lstStyle/>
          <a:p>
            <a:pPr algn="ctr" eaLnBrk="0" hangingPunct="0"/>
            <a:r>
              <a:rPr lang="en-US" sz="1700" b="1" dirty="0" err="1">
                <a:solidFill>
                  <a:schemeClr val="bg1"/>
                </a:solidFill>
                <a:latin typeface="Arial Unicode MS" pitchFamily="34" charset="-128"/>
              </a:rPr>
              <a:t>VDC</a:t>
            </a:r>
            <a:r>
              <a:rPr lang="en-US" sz="1700" b="1" dirty="0">
                <a:solidFill>
                  <a:schemeClr val="bg1"/>
                </a:solidFill>
                <a:latin typeface="Arial Unicode MS" pitchFamily="34" charset="-128"/>
              </a:rPr>
              <a:t> 1</a:t>
            </a:r>
          </a:p>
        </p:txBody>
      </p:sp>
      <p:sp>
        <p:nvSpPr>
          <p:cNvPr id="860212" name="AutoShape 52"/>
          <p:cNvSpPr>
            <a:spLocks noChangeArrowheads="1"/>
          </p:cNvSpPr>
          <p:nvPr/>
        </p:nvSpPr>
        <p:spPr bwMode="auto">
          <a:xfrm rot="-5400000">
            <a:off x="7166611" y="2213610"/>
            <a:ext cx="335280" cy="2049781"/>
          </a:xfrm>
          <a:prstGeom prst="roundRect">
            <a:avLst>
              <a:gd name="adj" fmla="val 16667"/>
            </a:avLst>
          </a:prstGeom>
          <a:solidFill>
            <a:srgbClr val="A0C02A">
              <a:alpha val="50195"/>
            </a:srgbClr>
          </a:solidFill>
          <a:ln w="9525">
            <a:solidFill>
              <a:srgbClr val="73737B"/>
            </a:solidFill>
            <a:round/>
            <a:headEnd/>
            <a:tailEnd/>
          </a:ln>
        </p:spPr>
        <p:txBody>
          <a:bodyPr vert="eaVert" wrap="none" lIns="130622" tIns="65311" rIns="130622" bIns="65311" anchor="ctr"/>
          <a:lstStyle/>
          <a:p>
            <a:pPr algn="ctr" eaLnBrk="0" hangingPunct="0"/>
            <a:r>
              <a:rPr lang="en-US" sz="1700" b="1" dirty="0" err="1">
                <a:solidFill>
                  <a:schemeClr val="bg1"/>
                </a:solidFill>
                <a:latin typeface="Arial Unicode MS" pitchFamily="34" charset="-128"/>
              </a:rPr>
              <a:t>VDC</a:t>
            </a:r>
            <a:r>
              <a:rPr lang="en-US" sz="1700" b="1" dirty="0">
                <a:solidFill>
                  <a:schemeClr val="bg1"/>
                </a:solidFill>
                <a:latin typeface="Arial Unicode MS" pitchFamily="34" charset="-128"/>
              </a:rPr>
              <a:t> 2</a:t>
            </a:r>
          </a:p>
        </p:txBody>
      </p:sp>
      <p:sp>
        <p:nvSpPr>
          <p:cNvPr id="860217" name="AutoShape 57"/>
          <p:cNvSpPr>
            <a:spLocks noChangeArrowheads="1"/>
          </p:cNvSpPr>
          <p:nvPr/>
        </p:nvSpPr>
        <p:spPr bwMode="auto">
          <a:xfrm rot="-5400000">
            <a:off x="7172643" y="2601278"/>
            <a:ext cx="333376" cy="2049781"/>
          </a:xfrm>
          <a:prstGeom prst="roundRect">
            <a:avLst>
              <a:gd name="adj" fmla="val 16667"/>
            </a:avLst>
          </a:prstGeom>
          <a:solidFill>
            <a:schemeClr val="folHlink">
              <a:alpha val="50195"/>
            </a:schemeClr>
          </a:solidFill>
          <a:ln w="9525">
            <a:solidFill>
              <a:srgbClr val="F0C566"/>
            </a:solidFill>
            <a:round/>
            <a:headEnd/>
            <a:tailEnd/>
          </a:ln>
        </p:spPr>
        <p:txBody>
          <a:bodyPr vert="eaVert" wrap="none" lIns="130622" tIns="65311" rIns="130622" bIns="65311" anchor="ctr"/>
          <a:lstStyle/>
          <a:p>
            <a:pPr algn="ctr" eaLnBrk="0" hangingPunct="0"/>
            <a:r>
              <a:rPr lang="en-US" sz="1700" b="1" dirty="0" err="1">
                <a:solidFill>
                  <a:schemeClr val="bg1"/>
                </a:solidFill>
                <a:latin typeface="Arial Unicode MS" pitchFamily="34" charset="-128"/>
              </a:rPr>
              <a:t>VDC</a:t>
            </a:r>
            <a:r>
              <a:rPr lang="en-US" sz="1700" b="1" dirty="0">
                <a:solidFill>
                  <a:schemeClr val="bg1"/>
                </a:solidFill>
                <a:latin typeface="Arial Unicode MS" pitchFamily="34" charset="-128"/>
              </a:rPr>
              <a:t> 3</a:t>
            </a:r>
          </a:p>
        </p:txBody>
      </p:sp>
      <p:grpSp>
        <p:nvGrpSpPr>
          <p:cNvPr id="3" name="Group 122"/>
          <p:cNvGrpSpPr>
            <a:grpSpLocks/>
          </p:cNvGrpSpPr>
          <p:nvPr/>
        </p:nvGrpSpPr>
        <p:grpSpPr bwMode="auto">
          <a:xfrm>
            <a:off x="203200" y="1737360"/>
            <a:ext cx="5984240" cy="2524126"/>
            <a:chOff x="80" y="912"/>
            <a:chExt cx="2356" cy="1325"/>
          </a:xfrm>
        </p:grpSpPr>
        <p:sp>
          <p:nvSpPr>
            <p:cNvPr id="128041" name="Rectangle 6"/>
            <p:cNvSpPr>
              <a:spLocks noChangeArrowheads="1"/>
            </p:cNvSpPr>
            <p:nvPr/>
          </p:nvSpPr>
          <p:spPr bwMode="auto">
            <a:xfrm>
              <a:off x="81" y="1022"/>
              <a:ext cx="2117" cy="1215"/>
            </a:xfrm>
            <a:prstGeom prst="rect">
              <a:avLst/>
            </a:prstGeom>
            <a:solidFill>
              <a:srgbClr val="678DC5">
                <a:alpha val="50195"/>
              </a:srgbClr>
            </a:solidFill>
            <a:ln w="9525">
              <a:solidFill>
                <a:srgbClr val="3E67A4"/>
              </a:solidFill>
              <a:miter lim="800000"/>
              <a:headEnd/>
              <a:tailEnd/>
            </a:ln>
          </p:spPr>
          <p:txBody>
            <a:bodyPr vert="eaVert" wrap="none" anchor="ctr"/>
            <a:lstStyle/>
            <a:p>
              <a:pPr algn="ctr" eaLnBrk="0" hangingPunct="0">
                <a:lnSpc>
                  <a:spcPct val="90000"/>
                </a:lnSpc>
              </a:pPr>
              <a:endParaRPr lang="en-US">
                <a:solidFill>
                  <a:schemeClr val="bg1"/>
                </a:solidFill>
              </a:endParaRPr>
            </a:p>
          </p:txBody>
        </p:sp>
        <p:sp>
          <p:nvSpPr>
            <p:cNvPr id="128042" name="AutoShape 70"/>
            <p:cNvSpPr>
              <a:spLocks noChangeArrowheads="1"/>
            </p:cNvSpPr>
            <p:nvPr/>
          </p:nvSpPr>
          <p:spPr bwMode="auto">
            <a:xfrm>
              <a:off x="220" y="1171"/>
              <a:ext cx="898" cy="898"/>
            </a:xfrm>
            <a:prstGeom prst="roundRect">
              <a:avLst>
                <a:gd name="adj" fmla="val 16667"/>
              </a:avLst>
            </a:prstGeom>
            <a:solidFill>
              <a:srgbClr val="83A2CF"/>
            </a:solidFill>
            <a:ln w="9525">
              <a:solidFill>
                <a:srgbClr val="000000"/>
              </a:solidFill>
              <a:round/>
              <a:headEnd/>
              <a:tailEnd/>
            </a:ln>
          </p:spPr>
          <p:txBody>
            <a:bodyPr wrap="none"/>
            <a:lstStyle/>
            <a:p>
              <a:pPr algn="ctr" eaLnBrk="0" hangingPunct="0"/>
              <a:r>
                <a:rPr lang="en-US" sz="1400" b="1" dirty="0">
                  <a:solidFill>
                    <a:schemeClr val="bg1"/>
                  </a:solidFill>
                </a:rPr>
                <a:t>Layer 2 Protocols</a:t>
              </a:r>
            </a:p>
          </p:txBody>
        </p:sp>
        <p:sp>
          <p:nvSpPr>
            <p:cNvPr id="128043" name="AutoShape 71"/>
            <p:cNvSpPr>
              <a:spLocks noChangeArrowheads="1"/>
            </p:cNvSpPr>
            <p:nvPr/>
          </p:nvSpPr>
          <p:spPr bwMode="auto">
            <a:xfrm>
              <a:off x="1144" y="1171"/>
              <a:ext cx="898" cy="898"/>
            </a:xfrm>
            <a:prstGeom prst="roundRect">
              <a:avLst>
                <a:gd name="adj" fmla="val 16667"/>
              </a:avLst>
            </a:prstGeom>
            <a:solidFill>
              <a:srgbClr val="3E67A4"/>
            </a:solidFill>
            <a:ln w="9525">
              <a:solidFill>
                <a:srgbClr val="000000"/>
              </a:solidFill>
              <a:round/>
              <a:headEnd/>
              <a:tailEnd/>
            </a:ln>
          </p:spPr>
          <p:txBody>
            <a:bodyPr wrap="none"/>
            <a:lstStyle/>
            <a:p>
              <a:pPr algn="ctr" eaLnBrk="0" hangingPunct="0"/>
              <a:r>
                <a:rPr lang="en-US" sz="1400" b="1" dirty="0">
                  <a:solidFill>
                    <a:schemeClr val="bg1"/>
                  </a:solidFill>
                </a:rPr>
                <a:t>Layer 3 Protocols</a:t>
              </a:r>
            </a:p>
          </p:txBody>
        </p:sp>
        <p:sp>
          <p:nvSpPr>
            <p:cNvPr id="128044" name="Oval 72"/>
            <p:cNvSpPr>
              <a:spLocks noChangeArrowheads="1"/>
            </p:cNvSpPr>
            <p:nvPr/>
          </p:nvSpPr>
          <p:spPr bwMode="auto">
            <a:xfrm>
              <a:off x="298" y="1404"/>
              <a:ext cx="314" cy="156"/>
            </a:xfrm>
            <a:prstGeom prst="ellipse">
              <a:avLst/>
            </a:prstGeom>
            <a:solidFill>
              <a:srgbClr val="678DC5"/>
            </a:solidFill>
            <a:ln w="9525">
              <a:solidFill>
                <a:schemeClr val="tx1"/>
              </a:solidFill>
              <a:round/>
              <a:headEnd/>
              <a:tailEnd/>
            </a:ln>
          </p:spPr>
          <p:txBody>
            <a:bodyPr wrap="none" anchor="ctr"/>
            <a:lstStyle/>
            <a:p>
              <a:pPr algn="ctr" eaLnBrk="0" hangingPunct="0"/>
              <a:r>
                <a:rPr lang="en-US" sz="1100" b="1" dirty="0" err="1">
                  <a:solidFill>
                    <a:schemeClr val="bg1"/>
                  </a:solidFill>
                </a:rPr>
                <a:t>VLAN</a:t>
              </a:r>
              <a:endParaRPr lang="en-US" sz="1100" b="1" dirty="0">
                <a:solidFill>
                  <a:schemeClr val="bg1"/>
                </a:solidFill>
              </a:endParaRPr>
            </a:p>
          </p:txBody>
        </p:sp>
        <p:sp>
          <p:nvSpPr>
            <p:cNvPr id="128045" name="Oval 73"/>
            <p:cNvSpPr>
              <a:spLocks noChangeArrowheads="1"/>
            </p:cNvSpPr>
            <p:nvPr/>
          </p:nvSpPr>
          <p:spPr bwMode="auto">
            <a:xfrm>
              <a:off x="298" y="1522"/>
              <a:ext cx="314" cy="156"/>
            </a:xfrm>
            <a:prstGeom prst="ellipse">
              <a:avLst/>
            </a:prstGeom>
            <a:solidFill>
              <a:srgbClr val="678DC5"/>
            </a:solidFill>
            <a:ln w="9525">
              <a:solidFill>
                <a:schemeClr val="tx1"/>
              </a:solidFill>
              <a:round/>
              <a:headEnd/>
              <a:tailEnd/>
            </a:ln>
          </p:spPr>
          <p:txBody>
            <a:bodyPr wrap="none" anchor="ctr"/>
            <a:lstStyle/>
            <a:p>
              <a:pPr algn="ctr" eaLnBrk="0" hangingPunct="0"/>
              <a:r>
                <a:rPr lang="en-US" sz="1100" b="1" dirty="0" err="1">
                  <a:solidFill>
                    <a:schemeClr val="bg1"/>
                  </a:solidFill>
                </a:rPr>
                <a:t>PVLAN</a:t>
              </a:r>
              <a:endParaRPr lang="en-US" sz="1100" b="1" dirty="0">
                <a:solidFill>
                  <a:schemeClr val="bg1"/>
                </a:solidFill>
              </a:endParaRPr>
            </a:p>
          </p:txBody>
        </p:sp>
        <p:sp>
          <p:nvSpPr>
            <p:cNvPr id="128046" name="Oval 74"/>
            <p:cNvSpPr>
              <a:spLocks noChangeArrowheads="1"/>
            </p:cNvSpPr>
            <p:nvPr/>
          </p:nvSpPr>
          <p:spPr bwMode="auto">
            <a:xfrm>
              <a:off x="1223" y="1404"/>
              <a:ext cx="311" cy="156"/>
            </a:xfrm>
            <a:prstGeom prst="ellipse">
              <a:avLst/>
            </a:prstGeom>
            <a:solidFill>
              <a:srgbClr val="83A2CF"/>
            </a:solidFill>
            <a:ln w="9525">
              <a:solidFill>
                <a:schemeClr val="tx1"/>
              </a:solidFill>
              <a:round/>
              <a:headEnd/>
              <a:tailEnd/>
            </a:ln>
          </p:spPr>
          <p:txBody>
            <a:bodyPr wrap="none" anchor="ctr"/>
            <a:lstStyle/>
            <a:p>
              <a:pPr algn="ctr" eaLnBrk="0" hangingPunct="0"/>
              <a:r>
                <a:rPr lang="en-US" sz="1100" b="1" dirty="0" err="1">
                  <a:solidFill>
                    <a:schemeClr val="bg1"/>
                  </a:solidFill>
                </a:rPr>
                <a:t>OSPF</a:t>
              </a:r>
              <a:endParaRPr lang="en-US" sz="1100" b="1" dirty="0">
                <a:solidFill>
                  <a:schemeClr val="bg1"/>
                </a:solidFill>
              </a:endParaRPr>
            </a:p>
          </p:txBody>
        </p:sp>
        <p:sp>
          <p:nvSpPr>
            <p:cNvPr id="128047" name="Oval 75"/>
            <p:cNvSpPr>
              <a:spLocks noChangeArrowheads="1"/>
            </p:cNvSpPr>
            <p:nvPr/>
          </p:nvSpPr>
          <p:spPr bwMode="auto">
            <a:xfrm>
              <a:off x="1223" y="1522"/>
              <a:ext cx="311" cy="156"/>
            </a:xfrm>
            <a:prstGeom prst="ellipse">
              <a:avLst/>
            </a:prstGeom>
            <a:solidFill>
              <a:srgbClr val="83A2CF"/>
            </a:solidFill>
            <a:ln w="9525">
              <a:solidFill>
                <a:schemeClr val="tx1"/>
              </a:solidFill>
              <a:round/>
              <a:headEnd/>
              <a:tailEnd/>
            </a:ln>
          </p:spPr>
          <p:txBody>
            <a:bodyPr wrap="none" anchor="ctr"/>
            <a:lstStyle/>
            <a:p>
              <a:pPr algn="ctr" eaLnBrk="0" hangingPunct="0"/>
              <a:r>
                <a:rPr lang="en-US" sz="1100" b="1" dirty="0" err="1">
                  <a:solidFill>
                    <a:schemeClr val="bg1"/>
                  </a:solidFill>
                </a:rPr>
                <a:t>BGP</a:t>
              </a:r>
              <a:endParaRPr lang="en-US" sz="1100" b="1" dirty="0">
                <a:solidFill>
                  <a:schemeClr val="bg1"/>
                </a:solidFill>
              </a:endParaRPr>
            </a:p>
          </p:txBody>
        </p:sp>
        <p:sp>
          <p:nvSpPr>
            <p:cNvPr id="128048" name="Oval 76"/>
            <p:cNvSpPr>
              <a:spLocks noChangeArrowheads="1"/>
            </p:cNvSpPr>
            <p:nvPr/>
          </p:nvSpPr>
          <p:spPr bwMode="auto">
            <a:xfrm>
              <a:off x="1223" y="1640"/>
              <a:ext cx="311" cy="156"/>
            </a:xfrm>
            <a:prstGeom prst="ellipse">
              <a:avLst/>
            </a:prstGeom>
            <a:solidFill>
              <a:srgbClr val="83A2CF"/>
            </a:solidFill>
            <a:ln w="9525">
              <a:solidFill>
                <a:schemeClr val="tx1"/>
              </a:solidFill>
              <a:round/>
              <a:headEnd/>
              <a:tailEnd/>
            </a:ln>
          </p:spPr>
          <p:txBody>
            <a:bodyPr wrap="none" anchor="ctr"/>
            <a:lstStyle/>
            <a:p>
              <a:pPr algn="ctr" eaLnBrk="0" hangingPunct="0"/>
              <a:r>
                <a:rPr lang="en-US" sz="1100" b="1" dirty="0" err="1">
                  <a:solidFill>
                    <a:schemeClr val="bg1"/>
                  </a:solidFill>
                </a:rPr>
                <a:t>EIGRP</a:t>
              </a:r>
              <a:endParaRPr lang="en-US" sz="1100" b="1" dirty="0">
                <a:solidFill>
                  <a:schemeClr val="bg1"/>
                </a:solidFill>
              </a:endParaRPr>
            </a:p>
          </p:txBody>
        </p:sp>
        <p:sp>
          <p:nvSpPr>
            <p:cNvPr id="128049" name="Oval 77"/>
            <p:cNvSpPr>
              <a:spLocks noChangeArrowheads="1"/>
            </p:cNvSpPr>
            <p:nvPr/>
          </p:nvSpPr>
          <p:spPr bwMode="auto">
            <a:xfrm>
              <a:off x="1652" y="1404"/>
              <a:ext cx="312" cy="156"/>
            </a:xfrm>
            <a:prstGeom prst="ellipse">
              <a:avLst/>
            </a:prstGeom>
            <a:solidFill>
              <a:srgbClr val="83A2CF"/>
            </a:solidFill>
            <a:ln w="9525">
              <a:solidFill>
                <a:schemeClr val="tx1"/>
              </a:solidFill>
              <a:round/>
              <a:headEnd/>
              <a:tailEnd/>
            </a:ln>
          </p:spPr>
          <p:txBody>
            <a:bodyPr wrap="none" anchor="ctr"/>
            <a:lstStyle/>
            <a:p>
              <a:pPr algn="ctr" eaLnBrk="0" hangingPunct="0"/>
              <a:r>
                <a:rPr lang="en-US" sz="1100" b="1" dirty="0" err="1">
                  <a:solidFill>
                    <a:schemeClr val="bg1"/>
                  </a:solidFill>
                </a:rPr>
                <a:t>GLBP</a:t>
              </a:r>
              <a:endParaRPr lang="en-US" sz="1100" b="1" dirty="0">
                <a:solidFill>
                  <a:schemeClr val="bg1"/>
                </a:solidFill>
              </a:endParaRPr>
            </a:p>
          </p:txBody>
        </p:sp>
        <p:sp>
          <p:nvSpPr>
            <p:cNvPr id="128050" name="Oval 78"/>
            <p:cNvSpPr>
              <a:spLocks noChangeArrowheads="1"/>
            </p:cNvSpPr>
            <p:nvPr/>
          </p:nvSpPr>
          <p:spPr bwMode="auto">
            <a:xfrm>
              <a:off x="1652" y="1522"/>
              <a:ext cx="312" cy="156"/>
            </a:xfrm>
            <a:prstGeom prst="ellipse">
              <a:avLst/>
            </a:prstGeom>
            <a:solidFill>
              <a:srgbClr val="83A2CF"/>
            </a:solidFill>
            <a:ln w="9525">
              <a:solidFill>
                <a:schemeClr val="tx1"/>
              </a:solidFill>
              <a:round/>
              <a:headEnd/>
              <a:tailEnd/>
            </a:ln>
          </p:spPr>
          <p:txBody>
            <a:bodyPr wrap="none" anchor="ctr"/>
            <a:lstStyle/>
            <a:p>
              <a:pPr algn="ctr" eaLnBrk="0" hangingPunct="0"/>
              <a:r>
                <a:rPr lang="en-US" sz="1100" b="1" dirty="0" err="1">
                  <a:solidFill>
                    <a:schemeClr val="bg1"/>
                  </a:solidFill>
                </a:rPr>
                <a:t>HSRP</a:t>
              </a:r>
              <a:endParaRPr lang="en-US" sz="1100" b="1" dirty="0">
                <a:solidFill>
                  <a:schemeClr val="bg1"/>
                </a:solidFill>
              </a:endParaRPr>
            </a:p>
          </p:txBody>
        </p:sp>
        <p:sp>
          <p:nvSpPr>
            <p:cNvPr id="128051" name="Oval 79"/>
            <p:cNvSpPr>
              <a:spLocks noChangeArrowheads="1"/>
            </p:cNvSpPr>
            <p:nvPr/>
          </p:nvSpPr>
          <p:spPr bwMode="auto">
            <a:xfrm>
              <a:off x="1652" y="1640"/>
              <a:ext cx="312" cy="156"/>
            </a:xfrm>
            <a:prstGeom prst="ellipse">
              <a:avLst/>
            </a:prstGeom>
            <a:solidFill>
              <a:srgbClr val="83A2CF"/>
            </a:solidFill>
            <a:ln w="9525">
              <a:solidFill>
                <a:schemeClr val="tx1"/>
              </a:solidFill>
              <a:round/>
              <a:headEnd/>
              <a:tailEnd/>
            </a:ln>
          </p:spPr>
          <p:txBody>
            <a:bodyPr wrap="none" anchor="ctr"/>
            <a:lstStyle/>
            <a:p>
              <a:pPr algn="ctr" eaLnBrk="0" hangingPunct="0"/>
              <a:r>
                <a:rPr lang="en-US" sz="1100" b="1" dirty="0" err="1">
                  <a:solidFill>
                    <a:schemeClr val="bg1"/>
                  </a:solidFill>
                </a:rPr>
                <a:t>IGMP</a:t>
              </a:r>
              <a:endParaRPr lang="en-US" sz="1100" b="1" dirty="0">
                <a:solidFill>
                  <a:schemeClr val="bg1"/>
                </a:solidFill>
              </a:endParaRPr>
            </a:p>
          </p:txBody>
        </p:sp>
        <p:sp>
          <p:nvSpPr>
            <p:cNvPr id="128052" name="Oval 80"/>
            <p:cNvSpPr>
              <a:spLocks noChangeArrowheads="1"/>
            </p:cNvSpPr>
            <p:nvPr/>
          </p:nvSpPr>
          <p:spPr bwMode="auto">
            <a:xfrm>
              <a:off x="728" y="1404"/>
              <a:ext cx="313" cy="156"/>
            </a:xfrm>
            <a:prstGeom prst="ellipse">
              <a:avLst/>
            </a:prstGeom>
            <a:solidFill>
              <a:srgbClr val="678DC5"/>
            </a:solidFill>
            <a:ln w="9525">
              <a:solidFill>
                <a:schemeClr val="tx1"/>
              </a:solidFill>
              <a:round/>
              <a:headEnd/>
              <a:tailEnd/>
            </a:ln>
          </p:spPr>
          <p:txBody>
            <a:bodyPr wrap="none" anchor="ctr"/>
            <a:lstStyle/>
            <a:p>
              <a:pPr algn="ctr" eaLnBrk="0" hangingPunct="0"/>
              <a:r>
                <a:rPr lang="en-US" sz="1100" b="1" dirty="0" err="1">
                  <a:solidFill>
                    <a:schemeClr val="bg1"/>
                  </a:solidFill>
                </a:rPr>
                <a:t>UDLD</a:t>
              </a:r>
              <a:endParaRPr lang="en-US" sz="1100" b="1" dirty="0">
                <a:solidFill>
                  <a:schemeClr val="bg1"/>
                </a:solidFill>
              </a:endParaRPr>
            </a:p>
          </p:txBody>
        </p:sp>
        <p:sp>
          <p:nvSpPr>
            <p:cNvPr id="128053" name="Oval 81"/>
            <p:cNvSpPr>
              <a:spLocks noChangeArrowheads="1"/>
            </p:cNvSpPr>
            <p:nvPr/>
          </p:nvSpPr>
          <p:spPr bwMode="auto">
            <a:xfrm>
              <a:off x="728" y="1522"/>
              <a:ext cx="313" cy="156"/>
            </a:xfrm>
            <a:prstGeom prst="ellipse">
              <a:avLst/>
            </a:prstGeom>
            <a:solidFill>
              <a:srgbClr val="678DC5"/>
            </a:solidFill>
            <a:ln w="9525">
              <a:solidFill>
                <a:schemeClr val="tx1"/>
              </a:solidFill>
              <a:round/>
              <a:headEnd/>
              <a:tailEnd/>
            </a:ln>
          </p:spPr>
          <p:txBody>
            <a:bodyPr wrap="none" anchor="ctr"/>
            <a:lstStyle/>
            <a:p>
              <a:pPr algn="ctr" eaLnBrk="0" hangingPunct="0"/>
              <a:r>
                <a:rPr lang="en-US" sz="1100" b="1" dirty="0" err="1">
                  <a:solidFill>
                    <a:schemeClr val="bg1"/>
                  </a:solidFill>
                </a:rPr>
                <a:t>CDP</a:t>
              </a:r>
              <a:endParaRPr lang="en-US" sz="1100" b="1" dirty="0">
                <a:solidFill>
                  <a:schemeClr val="bg1"/>
                </a:solidFill>
              </a:endParaRPr>
            </a:p>
          </p:txBody>
        </p:sp>
        <p:sp>
          <p:nvSpPr>
            <p:cNvPr id="128054" name="Oval 82"/>
            <p:cNvSpPr>
              <a:spLocks noChangeArrowheads="1"/>
            </p:cNvSpPr>
            <p:nvPr/>
          </p:nvSpPr>
          <p:spPr bwMode="auto">
            <a:xfrm>
              <a:off x="728" y="1640"/>
              <a:ext cx="313" cy="156"/>
            </a:xfrm>
            <a:prstGeom prst="ellipse">
              <a:avLst/>
            </a:prstGeom>
            <a:solidFill>
              <a:srgbClr val="678DC5"/>
            </a:solidFill>
            <a:ln w="9525">
              <a:solidFill>
                <a:schemeClr val="tx1"/>
              </a:solidFill>
              <a:round/>
              <a:headEnd/>
              <a:tailEnd/>
            </a:ln>
          </p:spPr>
          <p:txBody>
            <a:bodyPr wrap="none" anchor="ctr"/>
            <a:lstStyle/>
            <a:p>
              <a:pPr algn="ctr" eaLnBrk="0" hangingPunct="0"/>
              <a:r>
                <a:rPr lang="en-US" sz="1100" b="1" dirty="0" err="1">
                  <a:solidFill>
                    <a:schemeClr val="bg1"/>
                  </a:solidFill>
                </a:rPr>
                <a:t>802.1X</a:t>
              </a:r>
              <a:endParaRPr lang="en-US" sz="1100" b="1" dirty="0">
                <a:solidFill>
                  <a:schemeClr val="bg1"/>
                </a:solidFill>
              </a:endParaRPr>
            </a:p>
          </p:txBody>
        </p:sp>
        <p:sp>
          <p:nvSpPr>
            <p:cNvPr id="128055" name="Oval 83"/>
            <p:cNvSpPr>
              <a:spLocks noChangeArrowheads="1"/>
            </p:cNvSpPr>
            <p:nvPr/>
          </p:nvSpPr>
          <p:spPr bwMode="auto">
            <a:xfrm>
              <a:off x="298" y="1640"/>
              <a:ext cx="314" cy="156"/>
            </a:xfrm>
            <a:prstGeom prst="ellipse">
              <a:avLst/>
            </a:prstGeom>
            <a:solidFill>
              <a:srgbClr val="678DC5"/>
            </a:solidFill>
            <a:ln w="9525">
              <a:solidFill>
                <a:schemeClr val="tx1"/>
              </a:solidFill>
              <a:round/>
              <a:headEnd/>
              <a:tailEnd/>
            </a:ln>
          </p:spPr>
          <p:txBody>
            <a:bodyPr wrap="none" anchor="ctr"/>
            <a:lstStyle/>
            <a:p>
              <a:pPr algn="ctr" eaLnBrk="0" hangingPunct="0"/>
              <a:r>
                <a:rPr lang="en-US" sz="1100" b="1" dirty="0" err="1">
                  <a:solidFill>
                    <a:schemeClr val="bg1"/>
                  </a:solidFill>
                </a:rPr>
                <a:t>STP</a:t>
              </a:r>
              <a:endParaRPr lang="en-US" sz="1100" b="1" dirty="0">
                <a:solidFill>
                  <a:schemeClr val="bg1"/>
                </a:solidFill>
              </a:endParaRPr>
            </a:p>
          </p:txBody>
        </p:sp>
        <p:sp>
          <p:nvSpPr>
            <p:cNvPr id="128056" name="Oval 84"/>
            <p:cNvSpPr>
              <a:spLocks noChangeArrowheads="1"/>
            </p:cNvSpPr>
            <p:nvPr/>
          </p:nvSpPr>
          <p:spPr bwMode="auto">
            <a:xfrm>
              <a:off x="298" y="1757"/>
              <a:ext cx="314" cy="156"/>
            </a:xfrm>
            <a:prstGeom prst="ellipse">
              <a:avLst/>
            </a:prstGeom>
            <a:solidFill>
              <a:srgbClr val="678DC5"/>
            </a:solidFill>
            <a:ln w="9525">
              <a:solidFill>
                <a:schemeClr val="tx1"/>
              </a:solidFill>
              <a:round/>
              <a:headEnd/>
              <a:tailEnd/>
            </a:ln>
          </p:spPr>
          <p:txBody>
            <a:bodyPr wrap="none" anchor="ctr"/>
            <a:lstStyle/>
            <a:p>
              <a:pPr algn="ctr" eaLnBrk="0" hangingPunct="0"/>
              <a:r>
                <a:rPr lang="en-US" sz="1100" b="1" dirty="0" err="1">
                  <a:solidFill>
                    <a:schemeClr val="bg1"/>
                  </a:solidFill>
                </a:rPr>
                <a:t>LACP</a:t>
              </a:r>
              <a:endParaRPr lang="en-US" sz="1100" b="1" dirty="0">
                <a:solidFill>
                  <a:schemeClr val="bg1"/>
                </a:solidFill>
              </a:endParaRPr>
            </a:p>
          </p:txBody>
        </p:sp>
        <p:sp>
          <p:nvSpPr>
            <p:cNvPr id="128057" name="Oval 85"/>
            <p:cNvSpPr>
              <a:spLocks noChangeArrowheads="1"/>
            </p:cNvSpPr>
            <p:nvPr/>
          </p:nvSpPr>
          <p:spPr bwMode="auto">
            <a:xfrm>
              <a:off x="1223" y="1757"/>
              <a:ext cx="311" cy="156"/>
            </a:xfrm>
            <a:prstGeom prst="ellipse">
              <a:avLst/>
            </a:prstGeom>
            <a:solidFill>
              <a:srgbClr val="83A2CF"/>
            </a:solidFill>
            <a:ln w="9525">
              <a:solidFill>
                <a:schemeClr val="tx1"/>
              </a:solidFill>
              <a:round/>
              <a:headEnd/>
              <a:tailEnd/>
            </a:ln>
          </p:spPr>
          <p:txBody>
            <a:bodyPr wrap="none" anchor="ctr"/>
            <a:lstStyle/>
            <a:p>
              <a:pPr algn="ctr" eaLnBrk="0" hangingPunct="0"/>
              <a:r>
                <a:rPr lang="en-US" sz="1100" b="1" dirty="0">
                  <a:solidFill>
                    <a:schemeClr val="bg1"/>
                  </a:solidFill>
                </a:rPr>
                <a:t>PIM</a:t>
              </a:r>
            </a:p>
          </p:txBody>
        </p:sp>
        <p:sp>
          <p:nvSpPr>
            <p:cNvPr id="128058" name="Oval 86"/>
            <p:cNvSpPr>
              <a:spLocks noChangeArrowheads="1"/>
            </p:cNvSpPr>
            <p:nvPr/>
          </p:nvSpPr>
          <p:spPr bwMode="auto">
            <a:xfrm>
              <a:off x="728" y="1757"/>
              <a:ext cx="313" cy="156"/>
            </a:xfrm>
            <a:prstGeom prst="ellipse">
              <a:avLst/>
            </a:prstGeom>
            <a:solidFill>
              <a:srgbClr val="678DC5"/>
            </a:solidFill>
            <a:ln w="9525">
              <a:solidFill>
                <a:schemeClr val="tx1"/>
              </a:solidFill>
              <a:round/>
              <a:headEnd/>
              <a:tailEnd/>
            </a:ln>
          </p:spPr>
          <p:txBody>
            <a:bodyPr wrap="none" anchor="ctr"/>
            <a:lstStyle/>
            <a:p>
              <a:pPr algn="ctr" eaLnBrk="0" hangingPunct="0"/>
              <a:r>
                <a:rPr lang="en-US" sz="1100" b="1" dirty="0">
                  <a:solidFill>
                    <a:schemeClr val="bg1"/>
                  </a:solidFill>
                </a:rPr>
                <a:t>CTS</a:t>
              </a:r>
            </a:p>
          </p:txBody>
        </p:sp>
        <p:sp>
          <p:nvSpPr>
            <p:cNvPr id="128059" name="Oval 87"/>
            <p:cNvSpPr>
              <a:spLocks noChangeArrowheads="1"/>
            </p:cNvSpPr>
            <p:nvPr/>
          </p:nvSpPr>
          <p:spPr bwMode="auto">
            <a:xfrm>
              <a:off x="1652" y="1757"/>
              <a:ext cx="312" cy="156"/>
            </a:xfrm>
            <a:prstGeom prst="ellipse">
              <a:avLst/>
            </a:prstGeom>
            <a:solidFill>
              <a:srgbClr val="83A2CF"/>
            </a:solidFill>
            <a:ln w="9525">
              <a:solidFill>
                <a:schemeClr val="tx1"/>
              </a:solidFill>
              <a:round/>
              <a:headEnd/>
              <a:tailEnd/>
            </a:ln>
          </p:spPr>
          <p:txBody>
            <a:bodyPr wrap="none" anchor="ctr"/>
            <a:lstStyle/>
            <a:p>
              <a:pPr algn="ctr" eaLnBrk="0" hangingPunct="0"/>
              <a:r>
                <a:rPr lang="en-US" sz="1100" b="1" dirty="0">
                  <a:solidFill>
                    <a:schemeClr val="bg1"/>
                  </a:solidFill>
                </a:rPr>
                <a:t>SNMP</a:t>
              </a:r>
            </a:p>
          </p:txBody>
        </p:sp>
        <p:sp>
          <p:nvSpPr>
            <p:cNvPr id="128060" name="Oval 88"/>
            <p:cNvSpPr>
              <a:spLocks noChangeArrowheads="1"/>
            </p:cNvSpPr>
            <p:nvPr/>
          </p:nvSpPr>
          <p:spPr bwMode="auto">
            <a:xfrm>
              <a:off x="1424" y="1886"/>
              <a:ext cx="315" cy="156"/>
            </a:xfrm>
            <a:prstGeom prst="ellipse">
              <a:avLst/>
            </a:prstGeom>
            <a:solidFill>
              <a:srgbClr val="83A2CF"/>
            </a:solidFill>
            <a:ln w="9525">
              <a:solidFill>
                <a:schemeClr val="tx1"/>
              </a:solidFill>
              <a:round/>
              <a:headEnd/>
              <a:tailEnd/>
            </a:ln>
          </p:spPr>
          <p:txBody>
            <a:bodyPr wrap="none" anchor="ctr"/>
            <a:lstStyle/>
            <a:p>
              <a:pPr algn="ctr" eaLnBrk="0" hangingPunct="0"/>
              <a:r>
                <a:rPr lang="en-US" sz="1100" b="1" dirty="0">
                  <a:solidFill>
                    <a:schemeClr val="bg1"/>
                  </a:solidFill>
                </a:rPr>
                <a:t>…</a:t>
              </a:r>
            </a:p>
          </p:txBody>
        </p:sp>
        <p:sp>
          <p:nvSpPr>
            <p:cNvPr id="128061" name="Oval 89"/>
            <p:cNvSpPr>
              <a:spLocks noChangeArrowheads="1"/>
            </p:cNvSpPr>
            <p:nvPr/>
          </p:nvSpPr>
          <p:spPr bwMode="auto">
            <a:xfrm>
              <a:off x="501" y="1891"/>
              <a:ext cx="312" cy="155"/>
            </a:xfrm>
            <a:prstGeom prst="ellipse">
              <a:avLst/>
            </a:prstGeom>
            <a:solidFill>
              <a:srgbClr val="678DC5"/>
            </a:solidFill>
            <a:ln w="9525">
              <a:solidFill>
                <a:schemeClr val="tx1"/>
              </a:solidFill>
              <a:round/>
              <a:headEnd/>
              <a:tailEnd/>
            </a:ln>
          </p:spPr>
          <p:txBody>
            <a:bodyPr wrap="none" anchor="ctr"/>
            <a:lstStyle/>
            <a:p>
              <a:pPr algn="ctr" eaLnBrk="0" hangingPunct="0"/>
              <a:r>
                <a:rPr lang="en-US" sz="1100" b="1" dirty="0">
                  <a:solidFill>
                    <a:schemeClr val="bg1"/>
                  </a:solidFill>
                </a:rPr>
                <a:t>…</a:t>
              </a:r>
            </a:p>
          </p:txBody>
        </p:sp>
        <p:sp>
          <p:nvSpPr>
            <p:cNvPr id="860214" name="Text Box 54"/>
            <p:cNvSpPr txBox="1">
              <a:spLocks noChangeArrowheads="1"/>
            </p:cNvSpPr>
            <p:nvPr/>
          </p:nvSpPr>
          <p:spPr bwMode="auto">
            <a:xfrm>
              <a:off x="80" y="912"/>
              <a:ext cx="423" cy="141"/>
            </a:xfrm>
            <a:prstGeom prst="rect">
              <a:avLst/>
            </a:prstGeom>
            <a:noFill/>
            <a:ln w="9525">
              <a:noFill/>
              <a:miter lim="800000"/>
              <a:headEnd/>
              <a:tailEnd/>
            </a:ln>
            <a:effectLst>
              <a:outerShdw blurRad="63500" dist="63500" dir="18412194" algn="ctr" rotWithShape="0">
                <a:srgbClr val="000000">
                  <a:alpha val="50000"/>
                </a:srgbClr>
              </a:outerShdw>
            </a:effectLst>
          </p:spPr>
          <p:txBody>
            <a:bodyPr/>
            <a:lstStyle/>
            <a:p>
              <a:pPr eaLnBrk="0" hangingPunct="0">
                <a:defRPr/>
              </a:pPr>
              <a:r>
                <a:rPr lang="en-US" sz="1400" b="1" dirty="0" err="1">
                  <a:solidFill>
                    <a:schemeClr val="bg1"/>
                  </a:solidFill>
                  <a:ea typeface="ＭＳ Ｐゴシック" charset="-128"/>
                </a:rPr>
                <a:t>VDC</a:t>
              </a:r>
              <a:r>
                <a:rPr lang="en-US" sz="1400" b="1" dirty="0">
                  <a:solidFill>
                    <a:schemeClr val="bg1"/>
                  </a:solidFill>
                  <a:ea typeface="ＭＳ Ｐゴシック" charset="-128"/>
                </a:rPr>
                <a:t> 1</a:t>
              </a:r>
              <a:endParaRPr lang="en-US" sz="2300" b="1" dirty="0">
                <a:solidFill>
                  <a:schemeClr val="bg1"/>
                </a:solidFill>
                <a:ea typeface="ＭＳ Ｐゴシック" charset="-128"/>
              </a:endParaRPr>
            </a:p>
          </p:txBody>
        </p:sp>
        <p:sp>
          <p:nvSpPr>
            <p:cNvPr id="128063" name="Line 53"/>
            <p:cNvSpPr>
              <a:spLocks noChangeShapeType="1"/>
            </p:cNvSpPr>
            <p:nvPr/>
          </p:nvSpPr>
          <p:spPr bwMode="auto">
            <a:xfrm flipH="1">
              <a:off x="2186" y="1500"/>
              <a:ext cx="250" cy="0"/>
            </a:xfrm>
            <a:prstGeom prst="line">
              <a:avLst/>
            </a:prstGeom>
            <a:noFill/>
            <a:ln w="76200" cap="rnd">
              <a:solidFill>
                <a:srgbClr val="3E67A4"/>
              </a:solidFill>
              <a:prstDash val="sysDot"/>
              <a:round/>
              <a:headEnd/>
              <a:tailEnd/>
            </a:ln>
          </p:spPr>
          <p:txBody>
            <a:bodyPr lIns="82124" tIns="41061" rIns="82124" bIns="41061" anchor="ctr">
              <a:spAutoFit/>
            </a:bodyPr>
            <a:lstStyle/>
            <a:p>
              <a:endParaRPr lang="en-US">
                <a:solidFill>
                  <a:schemeClr val="bg1"/>
                </a:solidFill>
              </a:endParaRPr>
            </a:p>
          </p:txBody>
        </p:sp>
      </p:grpSp>
      <p:sp>
        <p:nvSpPr>
          <p:cNvPr id="860276" name="AutoShape 116"/>
          <p:cNvSpPr>
            <a:spLocks noChangeArrowheads="1"/>
          </p:cNvSpPr>
          <p:nvPr/>
        </p:nvSpPr>
        <p:spPr bwMode="auto">
          <a:xfrm rot="-5400000">
            <a:off x="7172644" y="2991802"/>
            <a:ext cx="333374" cy="2049781"/>
          </a:xfrm>
          <a:prstGeom prst="roundRect">
            <a:avLst>
              <a:gd name="adj" fmla="val 16667"/>
            </a:avLst>
          </a:prstGeom>
          <a:solidFill>
            <a:srgbClr val="66327E">
              <a:alpha val="50195"/>
            </a:srgbClr>
          </a:solidFill>
          <a:ln w="9525">
            <a:solidFill>
              <a:srgbClr val="6600CC"/>
            </a:solidFill>
            <a:round/>
            <a:headEnd/>
            <a:tailEnd/>
          </a:ln>
        </p:spPr>
        <p:txBody>
          <a:bodyPr vert="eaVert" wrap="none" lIns="130622" tIns="65311" rIns="130622" bIns="65311" anchor="ctr"/>
          <a:lstStyle/>
          <a:p>
            <a:pPr algn="ctr" eaLnBrk="0" hangingPunct="0"/>
            <a:r>
              <a:rPr lang="en-US" sz="1700" b="1" dirty="0" err="1">
                <a:solidFill>
                  <a:schemeClr val="bg1"/>
                </a:solidFill>
                <a:latin typeface="Arial Unicode MS" pitchFamily="34" charset="-128"/>
              </a:rPr>
              <a:t>VDC</a:t>
            </a:r>
            <a:r>
              <a:rPr lang="en-US" sz="1700" b="1" dirty="0">
                <a:solidFill>
                  <a:schemeClr val="bg1"/>
                </a:solidFill>
                <a:latin typeface="Arial Unicode MS" pitchFamily="34" charset="-128"/>
              </a:rPr>
              <a:t> 4</a:t>
            </a:r>
          </a:p>
        </p:txBody>
      </p:sp>
      <p:grpSp>
        <p:nvGrpSpPr>
          <p:cNvPr id="4" name="Group 124"/>
          <p:cNvGrpSpPr>
            <a:grpSpLocks/>
          </p:cNvGrpSpPr>
          <p:nvPr/>
        </p:nvGrpSpPr>
        <p:grpSpPr bwMode="auto">
          <a:xfrm>
            <a:off x="8354061" y="2141220"/>
            <a:ext cx="5798819" cy="1981200"/>
            <a:chOff x="3289" y="1124"/>
            <a:chExt cx="2283" cy="1040"/>
          </a:xfrm>
        </p:grpSpPr>
        <p:sp>
          <p:nvSpPr>
            <p:cNvPr id="128039" name="Rectangle 118"/>
            <p:cNvSpPr>
              <a:spLocks noChangeArrowheads="1"/>
            </p:cNvSpPr>
            <p:nvPr/>
          </p:nvSpPr>
          <p:spPr bwMode="auto">
            <a:xfrm>
              <a:off x="3654" y="1124"/>
              <a:ext cx="1918" cy="1040"/>
            </a:xfrm>
            <a:prstGeom prst="rect">
              <a:avLst/>
            </a:prstGeom>
            <a:solidFill>
              <a:schemeClr val="folHlink">
                <a:alpha val="50195"/>
              </a:schemeClr>
            </a:solidFill>
            <a:ln w="9525">
              <a:solidFill>
                <a:srgbClr val="F0C566"/>
              </a:solidFill>
              <a:miter lim="800000"/>
              <a:headEnd/>
              <a:tailEnd/>
            </a:ln>
          </p:spPr>
          <p:txBody>
            <a:bodyPr vert="eaVert" wrap="none" anchor="ctr"/>
            <a:lstStyle/>
            <a:p>
              <a:pPr algn="ctr" eaLnBrk="0" hangingPunct="0">
                <a:lnSpc>
                  <a:spcPct val="90000"/>
                </a:lnSpc>
              </a:pPr>
              <a:endParaRPr lang="en-US"/>
            </a:p>
          </p:txBody>
        </p:sp>
        <p:sp>
          <p:nvSpPr>
            <p:cNvPr id="128040" name="Line 120"/>
            <p:cNvSpPr>
              <a:spLocks noChangeShapeType="1"/>
            </p:cNvSpPr>
            <p:nvPr/>
          </p:nvSpPr>
          <p:spPr bwMode="auto">
            <a:xfrm flipH="1">
              <a:off x="3289" y="1908"/>
              <a:ext cx="365" cy="5"/>
            </a:xfrm>
            <a:prstGeom prst="line">
              <a:avLst/>
            </a:prstGeom>
            <a:noFill/>
            <a:ln w="76200" cap="rnd">
              <a:solidFill>
                <a:schemeClr val="folHlink"/>
              </a:solidFill>
              <a:prstDash val="sysDot"/>
              <a:round/>
              <a:headEnd/>
              <a:tailEnd/>
            </a:ln>
          </p:spPr>
          <p:txBody>
            <a:bodyPr lIns="82124" tIns="41061" rIns="82124" bIns="41061" anchor="ctr">
              <a:spAutoFit/>
            </a:bodyPr>
            <a:lstStyle/>
            <a:p>
              <a:endParaRPr lang="en-US"/>
            </a:p>
          </p:txBody>
        </p:sp>
      </p:grpSp>
      <p:grpSp>
        <p:nvGrpSpPr>
          <p:cNvPr id="5" name="Group 123"/>
          <p:cNvGrpSpPr>
            <a:grpSpLocks/>
          </p:cNvGrpSpPr>
          <p:nvPr/>
        </p:nvGrpSpPr>
        <p:grpSpPr bwMode="auto">
          <a:xfrm>
            <a:off x="8354061" y="1630680"/>
            <a:ext cx="5565139" cy="2192656"/>
            <a:chOff x="3289" y="912"/>
            <a:chExt cx="2191" cy="1151"/>
          </a:xfrm>
        </p:grpSpPr>
        <p:sp>
          <p:nvSpPr>
            <p:cNvPr id="128016" name="Rectangle 5"/>
            <p:cNvSpPr>
              <a:spLocks noChangeArrowheads="1"/>
            </p:cNvSpPr>
            <p:nvPr/>
          </p:nvSpPr>
          <p:spPr bwMode="auto">
            <a:xfrm>
              <a:off x="3562" y="1023"/>
              <a:ext cx="1918" cy="1040"/>
            </a:xfrm>
            <a:prstGeom prst="rect">
              <a:avLst/>
            </a:prstGeom>
            <a:solidFill>
              <a:srgbClr val="A0C02A">
                <a:alpha val="50195"/>
              </a:srgbClr>
            </a:solidFill>
            <a:ln w="9525">
              <a:solidFill>
                <a:srgbClr val="73737B"/>
              </a:solidFill>
              <a:miter lim="800000"/>
              <a:headEnd/>
              <a:tailEnd/>
            </a:ln>
          </p:spPr>
          <p:txBody>
            <a:bodyPr vert="eaVert" wrap="none" anchor="ctr"/>
            <a:lstStyle/>
            <a:p>
              <a:pPr algn="ctr" eaLnBrk="0" hangingPunct="0">
                <a:lnSpc>
                  <a:spcPct val="90000"/>
                </a:lnSpc>
              </a:pPr>
              <a:endParaRPr lang="en-US">
                <a:solidFill>
                  <a:schemeClr val="bg1"/>
                </a:solidFill>
              </a:endParaRPr>
            </a:p>
          </p:txBody>
        </p:sp>
        <p:sp>
          <p:nvSpPr>
            <p:cNvPr id="128017" name="AutoShape 92"/>
            <p:cNvSpPr>
              <a:spLocks noChangeArrowheads="1"/>
            </p:cNvSpPr>
            <p:nvPr/>
          </p:nvSpPr>
          <p:spPr bwMode="auto">
            <a:xfrm>
              <a:off x="4534" y="1118"/>
              <a:ext cx="898" cy="898"/>
            </a:xfrm>
            <a:prstGeom prst="roundRect">
              <a:avLst>
                <a:gd name="adj" fmla="val 16667"/>
              </a:avLst>
            </a:prstGeom>
            <a:solidFill>
              <a:srgbClr val="697E1C"/>
            </a:solidFill>
            <a:ln w="9525">
              <a:solidFill>
                <a:schemeClr val="bg1"/>
              </a:solidFill>
              <a:round/>
              <a:headEnd/>
              <a:tailEnd/>
            </a:ln>
          </p:spPr>
          <p:txBody>
            <a:bodyPr wrap="none" lIns="73025" tIns="36511" rIns="73025" bIns="36511"/>
            <a:lstStyle/>
            <a:p>
              <a:pPr algn="ctr" eaLnBrk="0" hangingPunct="0"/>
              <a:r>
                <a:rPr lang="en-US" sz="1400" b="1" dirty="0">
                  <a:solidFill>
                    <a:schemeClr val="bg1"/>
                  </a:solidFill>
                </a:rPr>
                <a:t>Layer 3 Protocols</a:t>
              </a:r>
            </a:p>
          </p:txBody>
        </p:sp>
        <p:sp>
          <p:nvSpPr>
            <p:cNvPr id="128018" name="Oval 95"/>
            <p:cNvSpPr>
              <a:spLocks noChangeArrowheads="1"/>
            </p:cNvSpPr>
            <p:nvPr/>
          </p:nvSpPr>
          <p:spPr bwMode="auto">
            <a:xfrm>
              <a:off x="4613" y="1351"/>
              <a:ext cx="311" cy="156"/>
            </a:xfrm>
            <a:prstGeom prst="ellipse">
              <a:avLst/>
            </a:prstGeom>
            <a:solidFill>
              <a:srgbClr val="D28700"/>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OSPF</a:t>
              </a:r>
              <a:endParaRPr lang="en-US" sz="1100" b="1" dirty="0">
                <a:solidFill>
                  <a:schemeClr val="bg1"/>
                </a:solidFill>
              </a:endParaRPr>
            </a:p>
          </p:txBody>
        </p:sp>
        <p:sp>
          <p:nvSpPr>
            <p:cNvPr id="128019" name="Oval 96"/>
            <p:cNvSpPr>
              <a:spLocks noChangeArrowheads="1"/>
            </p:cNvSpPr>
            <p:nvPr/>
          </p:nvSpPr>
          <p:spPr bwMode="auto">
            <a:xfrm>
              <a:off x="4613" y="1469"/>
              <a:ext cx="311" cy="156"/>
            </a:xfrm>
            <a:prstGeom prst="ellipse">
              <a:avLst/>
            </a:prstGeom>
            <a:solidFill>
              <a:srgbClr val="D28700"/>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BGP</a:t>
              </a:r>
              <a:endParaRPr lang="en-US" sz="1100" b="1" dirty="0">
                <a:solidFill>
                  <a:schemeClr val="bg1"/>
                </a:solidFill>
              </a:endParaRPr>
            </a:p>
          </p:txBody>
        </p:sp>
        <p:sp>
          <p:nvSpPr>
            <p:cNvPr id="128020" name="Oval 97"/>
            <p:cNvSpPr>
              <a:spLocks noChangeArrowheads="1"/>
            </p:cNvSpPr>
            <p:nvPr/>
          </p:nvSpPr>
          <p:spPr bwMode="auto">
            <a:xfrm>
              <a:off x="4613" y="1587"/>
              <a:ext cx="311" cy="156"/>
            </a:xfrm>
            <a:prstGeom prst="ellipse">
              <a:avLst/>
            </a:prstGeom>
            <a:solidFill>
              <a:srgbClr val="D28700"/>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EIGRP</a:t>
              </a:r>
              <a:endParaRPr lang="en-US" sz="1100" b="1" dirty="0">
                <a:solidFill>
                  <a:schemeClr val="bg1"/>
                </a:solidFill>
              </a:endParaRPr>
            </a:p>
          </p:txBody>
        </p:sp>
        <p:sp>
          <p:nvSpPr>
            <p:cNvPr id="128021" name="Oval 98"/>
            <p:cNvSpPr>
              <a:spLocks noChangeArrowheads="1"/>
            </p:cNvSpPr>
            <p:nvPr/>
          </p:nvSpPr>
          <p:spPr bwMode="auto">
            <a:xfrm>
              <a:off x="5042" y="1351"/>
              <a:ext cx="312" cy="156"/>
            </a:xfrm>
            <a:prstGeom prst="ellipse">
              <a:avLst/>
            </a:prstGeom>
            <a:solidFill>
              <a:srgbClr val="D28700"/>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GLBP</a:t>
              </a:r>
              <a:endParaRPr lang="en-US" sz="1100" b="1" dirty="0">
                <a:solidFill>
                  <a:schemeClr val="bg1"/>
                </a:solidFill>
              </a:endParaRPr>
            </a:p>
          </p:txBody>
        </p:sp>
        <p:sp>
          <p:nvSpPr>
            <p:cNvPr id="128022" name="Oval 99"/>
            <p:cNvSpPr>
              <a:spLocks noChangeArrowheads="1"/>
            </p:cNvSpPr>
            <p:nvPr/>
          </p:nvSpPr>
          <p:spPr bwMode="auto">
            <a:xfrm>
              <a:off x="5042" y="1469"/>
              <a:ext cx="312" cy="156"/>
            </a:xfrm>
            <a:prstGeom prst="ellipse">
              <a:avLst/>
            </a:prstGeom>
            <a:solidFill>
              <a:srgbClr val="D28700"/>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HSRP</a:t>
              </a:r>
              <a:endParaRPr lang="en-US" sz="1100" b="1" dirty="0">
                <a:solidFill>
                  <a:schemeClr val="bg1"/>
                </a:solidFill>
              </a:endParaRPr>
            </a:p>
          </p:txBody>
        </p:sp>
        <p:sp>
          <p:nvSpPr>
            <p:cNvPr id="128023" name="Oval 100"/>
            <p:cNvSpPr>
              <a:spLocks noChangeArrowheads="1"/>
            </p:cNvSpPr>
            <p:nvPr/>
          </p:nvSpPr>
          <p:spPr bwMode="auto">
            <a:xfrm>
              <a:off x="5042" y="1587"/>
              <a:ext cx="312" cy="156"/>
            </a:xfrm>
            <a:prstGeom prst="ellipse">
              <a:avLst/>
            </a:prstGeom>
            <a:solidFill>
              <a:srgbClr val="D28700"/>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IGMP</a:t>
              </a:r>
              <a:endParaRPr lang="en-US" sz="1100" b="1" dirty="0">
                <a:solidFill>
                  <a:schemeClr val="bg1"/>
                </a:solidFill>
              </a:endParaRPr>
            </a:p>
          </p:txBody>
        </p:sp>
        <p:sp>
          <p:nvSpPr>
            <p:cNvPr id="128024" name="Oval 106"/>
            <p:cNvSpPr>
              <a:spLocks noChangeArrowheads="1"/>
            </p:cNvSpPr>
            <p:nvPr/>
          </p:nvSpPr>
          <p:spPr bwMode="auto">
            <a:xfrm>
              <a:off x="4613" y="1704"/>
              <a:ext cx="311" cy="156"/>
            </a:xfrm>
            <a:prstGeom prst="ellipse">
              <a:avLst/>
            </a:prstGeom>
            <a:solidFill>
              <a:srgbClr val="D28700"/>
            </a:solidFill>
            <a:ln w="9525">
              <a:solidFill>
                <a:schemeClr val="tx1"/>
              </a:solidFill>
              <a:round/>
              <a:headEnd/>
              <a:tailEnd/>
            </a:ln>
          </p:spPr>
          <p:txBody>
            <a:bodyPr wrap="none" lIns="73025" tIns="36511" rIns="73025" bIns="36511" anchor="ctr"/>
            <a:lstStyle/>
            <a:p>
              <a:pPr algn="ctr" eaLnBrk="0" hangingPunct="0"/>
              <a:r>
                <a:rPr lang="en-US" sz="1100" b="1" dirty="0">
                  <a:solidFill>
                    <a:schemeClr val="bg1"/>
                  </a:solidFill>
                </a:rPr>
                <a:t>PIM</a:t>
              </a:r>
            </a:p>
          </p:txBody>
        </p:sp>
        <p:sp>
          <p:nvSpPr>
            <p:cNvPr id="128025" name="Oval 108"/>
            <p:cNvSpPr>
              <a:spLocks noChangeArrowheads="1"/>
            </p:cNvSpPr>
            <p:nvPr/>
          </p:nvSpPr>
          <p:spPr bwMode="auto">
            <a:xfrm>
              <a:off x="5042" y="1704"/>
              <a:ext cx="312" cy="156"/>
            </a:xfrm>
            <a:prstGeom prst="ellipse">
              <a:avLst/>
            </a:prstGeom>
            <a:solidFill>
              <a:srgbClr val="D28700"/>
            </a:solidFill>
            <a:ln w="9525">
              <a:solidFill>
                <a:schemeClr val="tx1"/>
              </a:solidFill>
              <a:round/>
              <a:headEnd/>
              <a:tailEnd/>
            </a:ln>
          </p:spPr>
          <p:txBody>
            <a:bodyPr wrap="none" lIns="73025" tIns="36511" rIns="73025" bIns="36511" anchor="ctr"/>
            <a:lstStyle/>
            <a:p>
              <a:pPr algn="ctr" eaLnBrk="0" hangingPunct="0"/>
              <a:r>
                <a:rPr lang="en-US" sz="1100" b="1" dirty="0">
                  <a:solidFill>
                    <a:schemeClr val="bg1"/>
                  </a:solidFill>
                </a:rPr>
                <a:t>SNMP</a:t>
              </a:r>
            </a:p>
          </p:txBody>
        </p:sp>
        <p:sp>
          <p:nvSpPr>
            <p:cNvPr id="128026" name="Oval 109"/>
            <p:cNvSpPr>
              <a:spLocks noChangeArrowheads="1"/>
            </p:cNvSpPr>
            <p:nvPr/>
          </p:nvSpPr>
          <p:spPr bwMode="auto">
            <a:xfrm>
              <a:off x="4814" y="1833"/>
              <a:ext cx="315" cy="156"/>
            </a:xfrm>
            <a:prstGeom prst="ellipse">
              <a:avLst/>
            </a:prstGeom>
            <a:solidFill>
              <a:srgbClr val="D28700"/>
            </a:solidFill>
            <a:ln w="9525">
              <a:solidFill>
                <a:schemeClr val="tx1"/>
              </a:solidFill>
              <a:round/>
              <a:headEnd/>
              <a:tailEnd/>
            </a:ln>
          </p:spPr>
          <p:txBody>
            <a:bodyPr wrap="none" lIns="73025" tIns="36511" rIns="73025" bIns="36511" anchor="ctr"/>
            <a:lstStyle/>
            <a:p>
              <a:pPr algn="ctr" eaLnBrk="0" hangingPunct="0"/>
              <a:r>
                <a:rPr lang="en-US" sz="1100" b="1" dirty="0">
                  <a:solidFill>
                    <a:schemeClr val="bg1"/>
                  </a:solidFill>
                </a:rPr>
                <a:t>…</a:t>
              </a:r>
            </a:p>
          </p:txBody>
        </p:sp>
        <p:sp>
          <p:nvSpPr>
            <p:cNvPr id="860215" name="Text Box 55"/>
            <p:cNvSpPr txBox="1">
              <a:spLocks noChangeArrowheads="1"/>
            </p:cNvSpPr>
            <p:nvPr/>
          </p:nvSpPr>
          <p:spPr bwMode="auto">
            <a:xfrm>
              <a:off x="3563" y="912"/>
              <a:ext cx="423" cy="141"/>
            </a:xfrm>
            <a:prstGeom prst="rect">
              <a:avLst/>
            </a:prstGeom>
            <a:noFill/>
            <a:ln w="9525">
              <a:noFill/>
              <a:miter lim="800000"/>
              <a:headEnd/>
              <a:tailEnd/>
            </a:ln>
            <a:effectLst>
              <a:outerShdw blurRad="63500" dist="63500" dir="18412194" algn="ctr" rotWithShape="0">
                <a:srgbClr val="000000">
                  <a:alpha val="50000"/>
                </a:srgbClr>
              </a:outerShdw>
            </a:effectLst>
          </p:spPr>
          <p:txBody>
            <a:bodyPr/>
            <a:lstStyle/>
            <a:p>
              <a:pPr eaLnBrk="0" hangingPunct="0">
                <a:defRPr/>
              </a:pPr>
              <a:r>
                <a:rPr lang="en-US" sz="1400" b="1" dirty="0" err="1">
                  <a:solidFill>
                    <a:schemeClr val="bg1"/>
                  </a:solidFill>
                  <a:ea typeface="ＭＳ Ｐゴシック" charset="-128"/>
                </a:rPr>
                <a:t>VDC</a:t>
              </a:r>
              <a:r>
                <a:rPr lang="en-US" sz="1400" b="1" dirty="0">
                  <a:solidFill>
                    <a:schemeClr val="bg1"/>
                  </a:solidFill>
                  <a:ea typeface="ＭＳ Ｐゴシック" charset="-128"/>
                </a:rPr>
                <a:t> 2</a:t>
              </a:r>
              <a:endParaRPr lang="en-US" sz="2300" b="1" dirty="0">
                <a:solidFill>
                  <a:schemeClr val="bg1"/>
                </a:solidFill>
                <a:ea typeface="ＭＳ Ｐゴシック" charset="-128"/>
              </a:endParaRPr>
            </a:p>
          </p:txBody>
        </p:sp>
        <p:sp>
          <p:nvSpPr>
            <p:cNvPr id="128028" name="Line 56"/>
            <p:cNvSpPr>
              <a:spLocks noChangeShapeType="1"/>
            </p:cNvSpPr>
            <p:nvPr/>
          </p:nvSpPr>
          <p:spPr bwMode="auto">
            <a:xfrm flipH="1">
              <a:off x="3289" y="1705"/>
              <a:ext cx="242" cy="3"/>
            </a:xfrm>
            <a:prstGeom prst="line">
              <a:avLst/>
            </a:prstGeom>
            <a:noFill/>
            <a:ln w="76200" cap="rnd">
              <a:solidFill>
                <a:srgbClr val="A0C02A"/>
              </a:solidFill>
              <a:prstDash val="sysDot"/>
              <a:round/>
              <a:headEnd/>
              <a:tailEnd/>
            </a:ln>
          </p:spPr>
          <p:txBody>
            <a:bodyPr lIns="82124" tIns="41061" rIns="82124" bIns="41061" anchor="ctr">
              <a:spAutoFit/>
            </a:bodyPr>
            <a:lstStyle/>
            <a:p>
              <a:endParaRPr lang="en-US">
                <a:solidFill>
                  <a:schemeClr val="bg1"/>
                </a:solidFill>
              </a:endParaRPr>
            </a:p>
          </p:txBody>
        </p:sp>
        <p:sp>
          <p:nvSpPr>
            <p:cNvPr id="128029" name="AutoShape 91"/>
            <p:cNvSpPr>
              <a:spLocks noChangeArrowheads="1"/>
            </p:cNvSpPr>
            <p:nvPr/>
          </p:nvSpPr>
          <p:spPr bwMode="auto">
            <a:xfrm>
              <a:off x="3610" y="1118"/>
              <a:ext cx="898" cy="898"/>
            </a:xfrm>
            <a:prstGeom prst="roundRect">
              <a:avLst>
                <a:gd name="adj" fmla="val 16667"/>
              </a:avLst>
            </a:prstGeom>
            <a:solidFill>
              <a:srgbClr val="89A424"/>
            </a:solidFill>
            <a:ln w="9525">
              <a:solidFill>
                <a:srgbClr val="000000"/>
              </a:solidFill>
              <a:round/>
              <a:headEnd/>
              <a:tailEnd/>
            </a:ln>
          </p:spPr>
          <p:txBody>
            <a:bodyPr wrap="none"/>
            <a:lstStyle/>
            <a:p>
              <a:pPr algn="ctr" eaLnBrk="0" hangingPunct="0"/>
              <a:r>
                <a:rPr lang="en-US" sz="1400" b="1" dirty="0">
                  <a:solidFill>
                    <a:schemeClr val="bg1"/>
                  </a:solidFill>
                </a:rPr>
                <a:t>Layer 2 Protocols</a:t>
              </a:r>
            </a:p>
          </p:txBody>
        </p:sp>
        <p:sp>
          <p:nvSpPr>
            <p:cNvPr id="128030" name="Oval 93"/>
            <p:cNvSpPr>
              <a:spLocks noChangeArrowheads="1"/>
            </p:cNvSpPr>
            <p:nvPr/>
          </p:nvSpPr>
          <p:spPr bwMode="auto">
            <a:xfrm>
              <a:off x="3688" y="1351"/>
              <a:ext cx="314" cy="156"/>
            </a:xfrm>
            <a:prstGeom prst="ellipse">
              <a:avLst/>
            </a:prstGeom>
            <a:solidFill>
              <a:srgbClr val="A0C02A"/>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VLAN</a:t>
              </a:r>
              <a:endParaRPr lang="en-US" sz="1100" b="1" dirty="0">
                <a:solidFill>
                  <a:schemeClr val="bg1"/>
                </a:solidFill>
              </a:endParaRPr>
            </a:p>
          </p:txBody>
        </p:sp>
        <p:sp>
          <p:nvSpPr>
            <p:cNvPr id="128031" name="Oval 94"/>
            <p:cNvSpPr>
              <a:spLocks noChangeArrowheads="1"/>
            </p:cNvSpPr>
            <p:nvPr/>
          </p:nvSpPr>
          <p:spPr bwMode="auto">
            <a:xfrm>
              <a:off x="3688" y="1469"/>
              <a:ext cx="314" cy="156"/>
            </a:xfrm>
            <a:prstGeom prst="ellipse">
              <a:avLst/>
            </a:prstGeom>
            <a:solidFill>
              <a:srgbClr val="A0C02A"/>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PVLAN</a:t>
              </a:r>
              <a:endParaRPr lang="en-US" sz="1100" b="1" dirty="0">
                <a:solidFill>
                  <a:schemeClr val="bg1"/>
                </a:solidFill>
              </a:endParaRPr>
            </a:p>
          </p:txBody>
        </p:sp>
        <p:sp>
          <p:nvSpPr>
            <p:cNvPr id="128032" name="Oval 101"/>
            <p:cNvSpPr>
              <a:spLocks noChangeArrowheads="1"/>
            </p:cNvSpPr>
            <p:nvPr/>
          </p:nvSpPr>
          <p:spPr bwMode="auto">
            <a:xfrm>
              <a:off x="4118" y="1351"/>
              <a:ext cx="313" cy="156"/>
            </a:xfrm>
            <a:prstGeom prst="ellipse">
              <a:avLst/>
            </a:prstGeom>
            <a:solidFill>
              <a:srgbClr val="A0C02A"/>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UDLD</a:t>
              </a:r>
              <a:endParaRPr lang="en-US" sz="1100" b="1" dirty="0">
                <a:solidFill>
                  <a:schemeClr val="bg1"/>
                </a:solidFill>
              </a:endParaRPr>
            </a:p>
          </p:txBody>
        </p:sp>
        <p:sp>
          <p:nvSpPr>
            <p:cNvPr id="128033" name="Oval 102"/>
            <p:cNvSpPr>
              <a:spLocks noChangeArrowheads="1"/>
            </p:cNvSpPr>
            <p:nvPr/>
          </p:nvSpPr>
          <p:spPr bwMode="auto">
            <a:xfrm>
              <a:off x="4118" y="1469"/>
              <a:ext cx="313" cy="156"/>
            </a:xfrm>
            <a:prstGeom prst="ellipse">
              <a:avLst/>
            </a:prstGeom>
            <a:solidFill>
              <a:srgbClr val="A0C02A"/>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CDP</a:t>
              </a:r>
              <a:endParaRPr lang="en-US" sz="1100" b="1" dirty="0">
                <a:solidFill>
                  <a:schemeClr val="bg1"/>
                </a:solidFill>
              </a:endParaRPr>
            </a:p>
          </p:txBody>
        </p:sp>
        <p:sp>
          <p:nvSpPr>
            <p:cNvPr id="128034" name="Oval 103"/>
            <p:cNvSpPr>
              <a:spLocks noChangeArrowheads="1"/>
            </p:cNvSpPr>
            <p:nvPr/>
          </p:nvSpPr>
          <p:spPr bwMode="auto">
            <a:xfrm>
              <a:off x="4118" y="1587"/>
              <a:ext cx="313" cy="156"/>
            </a:xfrm>
            <a:prstGeom prst="ellipse">
              <a:avLst/>
            </a:prstGeom>
            <a:solidFill>
              <a:srgbClr val="A0C02A"/>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802.1X</a:t>
              </a:r>
              <a:endParaRPr lang="en-US" sz="1100" b="1" dirty="0">
                <a:solidFill>
                  <a:schemeClr val="bg1"/>
                </a:solidFill>
              </a:endParaRPr>
            </a:p>
          </p:txBody>
        </p:sp>
        <p:sp>
          <p:nvSpPr>
            <p:cNvPr id="128035" name="Oval 104"/>
            <p:cNvSpPr>
              <a:spLocks noChangeArrowheads="1"/>
            </p:cNvSpPr>
            <p:nvPr/>
          </p:nvSpPr>
          <p:spPr bwMode="auto">
            <a:xfrm>
              <a:off x="3688" y="1587"/>
              <a:ext cx="314" cy="156"/>
            </a:xfrm>
            <a:prstGeom prst="ellipse">
              <a:avLst/>
            </a:prstGeom>
            <a:solidFill>
              <a:srgbClr val="A0C02A"/>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STP</a:t>
              </a:r>
              <a:endParaRPr lang="en-US" sz="1100" b="1" dirty="0">
                <a:solidFill>
                  <a:schemeClr val="bg1"/>
                </a:solidFill>
              </a:endParaRPr>
            </a:p>
          </p:txBody>
        </p:sp>
        <p:sp>
          <p:nvSpPr>
            <p:cNvPr id="128036" name="Oval 105"/>
            <p:cNvSpPr>
              <a:spLocks noChangeArrowheads="1"/>
            </p:cNvSpPr>
            <p:nvPr/>
          </p:nvSpPr>
          <p:spPr bwMode="auto">
            <a:xfrm>
              <a:off x="3688" y="1704"/>
              <a:ext cx="314" cy="156"/>
            </a:xfrm>
            <a:prstGeom prst="ellipse">
              <a:avLst/>
            </a:prstGeom>
            <a:solidFill>
              <a:srgbClr val="A0C02A"/>
            </a:solidFill>
            <a:ln w="9525">
              <a:solidFill>
                <a:schemeClr val="tx1"/>
              </a:solidFill>
              <a:round/>
              <a:headEnd/>
              <a:tailEnd/>
            </a:ln>
          </p:spPr>
          <p:txBody>
            <a:bodyPr wrap="none" lIns="73025" tIns="36511" rIns="73025" bIns="36511" anchor="ctr"/>
            <a:lstStyle/>
            <a:p>
              <a:pPr algn="ctr" eaLnBrk="0" hangingPunct="0"/>
              <a:r>
                <a:rPr lang="en-US" sz="1100" b="1" dirty="0" err="1">
                  <a:solidFill>
                    <a:schemeClr val="bg1"/>
                  </a:solidFill>
                </a:rPr>
                <a:t>LACP</a:t>
              </a:r>
              <a:endParaRPr lang="en-US" sz="1100" b="1" dirty="0">
                <a:solidFill>
                  <a:schemeClr val="bg1"/>
                </a:solidFill>
              </a:endParaRPr>
            </a:p>
          </p:txBody>
        </p:sp>
        <p:sp>
          <p:nvSpPr>
            <p:cNvPr id="128037" name="Oval 107"/>
            <p:cNvSpPr>
              <a:spLocks noChangeArrowheads="1"/>
            </p:cNvSpPr>
            <p:nvPr/>
          </p:nvSpPr>
          <p:spPr bwMode="auto">
            <a:xfrm>
              <a:off x="4118" y="1704"/>
              <a:ext cx="313" cy="156"/>
            </a:xfrm>
            <a:prstGeom prst="ellipse">
              <a:avLst/>
            </a:prstGeom>
            <a:solidFill>
              <a:srgbClr val="A0C02A"/>
            </a:solidFill>
            <a:ln w="9525">
              <a:solidFill>
                <a:schemeClr val="tx1"/>
              </a:solidFill>
              <a:round/>
              <a:headEnd/>
              <a:tailEnd/>
            </a:ln>
          </p:spPr>
          <p:txBody>
            <a:bodyPr wrap="none" lIns="73025" tIns="36511" rIns="73025" bIns="36511" anchor="ctr"/>
            <a:lstStyle/>
            <a:p>
              <a:pPr algn="ctr" eaLnBrk="0" hangingPunct="0"/>
              <a:r>
                <a:rPr lang="en-US" sz="1100" b="1" dirty="0">
                  <a:solidFill>
                    <a:schemeClr val="bg1"/>
                  </a:solidFill>
                </a:rPr>
                <a:t>CTS</a:t>
              </a:r>
            </a:p>
          </p:txBody>
        </p:sp>
        <p:sp>
          <p:nvSpPr>
            <p:cNvPr id="128038" name="Oval 110"/>
            <p:cNvSpPr>
              <a:spLocks noChangeArrowheads="1"/>
            </p:cNvSpPr>
            <p:nvPr/>
          </p:nvSpPr>
          <p:spPr bwMode="auto">
            <a:xfrm>
              <a:off x="3891" y="1838"/>
              <a:ext cx="312" cy="155"/>
            </a:xfrm>
            <a:prstGeom prst="ellipse">
              <a:avLst/>
            </a:prstGeom>
            <a:solidFill>
              <a:srgbClr val="A0C02A"/>
            </a:solidFill>
            <a:ln w="9525">
              <a:solidFill>
                <a:schemeClr val="tx1"/>
              </a:solidFill>
              <a:round/>
              <a:headEnd/>
              <a:tailEnd/>
            </a:ln>
          </p:spPr>
          <p:txBody>
            <a:bodyPr wrap="none" lIns="73025" tIns="36511" rIns="73025" bIns="36511" anchor="ctr"/>
            <a:lstStyle/>
            <a:p>
              <a:pPr algn="ctr" eaLnBrk="0" hangingPunct="0"/>
              <a:r>
                <a:rPr lang="en-US" sz="1100" b="1" dirty="0">
                  <a:solidFill>
                    <a:schemeClr val="bg1"/>
                  </a:solidFill>
                </a:rPr>
                <a:t>…</a:t>
              </a: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60211"/>
                                        </p:tgtEl>
                                        <p:attrNameLst>
                                          <p:attrName>style.visibility</p:attrName>
                                        </p:attrNameLst>
                                      </p:cBhvr>
                                      <p:to>
                                        <p:strVal val="visible"/>
                                      </p:to>
                                    </p:set>
                                    <p:animEffect transition="in" filter="dissolve">
                                      <p:cBhvr>
                                        <p:cTn id="7" dur="500"/>
                                        <p:tgtEl>
                                          <p:spTgt spid="86021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60212"/>
                                        </p:tgtEl>
                                        <p:attrNameLst>
                                          <p:attrName>style.visibility</p:attrName>
                                        </p:attrNameLst>
                                      </p:cBhvr>
                                      <p:to>
                                        <p:strVal val="visible"/>
                                      </p:to>
                                    </p:set>
                                    <p:animEffect transition="in" filter="dissolve">
                                      <p:cBhvr>
                                        <p:cTn id="16" dur="500"/>
                                        <p:tgtEl>
                                          <p:spTgt spid="860212"/>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860217"/>
                                        </p:tgtEl>
                                        <p:attrNameLst>
                                          <p:attrName>style.visibility</p:attrName>
                                        </p:attrNameLst>
                                      </p:cBhvr>
                                      <p:to>
                                        <p:strVal val="visible"/>
                                      </p:to>
                                    </p:set>
                                    <p:animEffect transition="in" filter="dissolve">
                                      <p:cBhvr>
                                        <p:cTn id="24" dur="500"/>
                                        <p:tgtEl>
                                          <p:spTgt spid="860217"/>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par>
                          <p:cTn id="29" fill="hold">
                            <p:stCondLst>
                              <p:cond delay="2000"/>
                            </p:stCondLst>
                            <p:childTnLst>
                              <p:par>
                                <p:cTn id="30" presetID="9" presetClass="entr" presetSubtype="0" fill="hold" grpId="0" nodeType="afterEffect">
                                  <p:stCondLst>
                                    <p:cond delay="0"/>
                                  </p:stCondLst>
                                  <p:childTnLst>
                                    <p:set>
                                      <p:cBhvr>
                                        <p:cTn id="31" dur="1" fill="hold">
                                          <p:stCondLst>
                                            <p:cond delay="0"/>
                                          </p:stCondLst>
                                        </p:cTn>
                                        <p:tgtEl>
                                          <p:spTgt spid="860276"/>
                                        </p:tgtEl>
                                        <p:attrNameLst>
                                          <p:attrName>style.visibility</p:attrName>
                                        </p:attrNameLst>
                                      </p:cBhvr>
                                      <p:to>
                                        <p:strVal val="visible"/>
                                      </p:to>
                                    </p:set>
                                    <p:animEffect transition="in" filter="dissolve">
                                      <p:cBhvr>
                                        <p:cTn id="32" dur="500"/>
                                        <p:tgtEl>
                                          <p:spTgt spid="860276"/>
                                        </p:tgtEl>
                                      </p:cBhvr>
                                    </p:animEffect>
                                  </p:childTnLst>
                                </p:cTn>
                              </p:par>
                            </p:childTnLst>
                          </p:cTn>
                        </p:par>
                        <p:par>
                          <p:cTn id="33" fill="hold">
                            <p:stCondLst>
                              <p:cond delay="2500"/>
                            </p:stCondLst>
                            <p:childTnLst>
                              <p:par>
                                <p:cTn id="34" presetID="9"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1" grpId="0" animBg="1"/>
      <p:bldP spid="860212" grpId="0" animBg="1"/>
      <p:bldP spid="860217" grpId="0" animBg="1"/>
      <p:bldP spid="86027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Line 47"/>
          <p:cNvSpPr>
            <a:spLocks noChangeShapeType="1"/>
          </p:cNvSpPr>
          <p:nvPr/>
        </p:nvSpPr>
        <p:spPr bwMode="auto">
          <a:xfrm>
            <a:off x="12956541" y="1805940"/>
            <a:ext cx="0" cy="1171576"/>
          </a:xfrm>
          <a:prstGeom prst="line">
            <a:avLst/>
          </a:prstGeom>
          <a:noFill/>
          <a:ln w="50800">
            <a:solidFill>
              <a:srgbClr val="FFFFFF"/>
            </a:solidFill>
            <a:round/>
            <a:headEnd/>
            <a:tailEnd/>
          </a:ln>
        </p:spPr>
        <p:txBody>
          <a:bodyPr wrap="none" lIns="117314" tIns="58656" rIns="117314" bIns="58656" anchor="ctr">
            <a:spAutoFit/>
          </a:bodyPr>
          <a:lstStyle/>
          <a:p>
            <a:endParaRPr lang="en-US">
              <a:solidFill>
                <a:schemeClr val="bg1"/>
              </a:solidFill>
            </a:endParaRPr>
          </a:p>
        </p:txBody>
      </p:sp>
      <p:sp>
        <p:nvSpPr>
          <p:cNvPr id="129027" name="Rectangle 2"/>
          <p:cNvSpPr>
            <a:spLocks noGrp="1" noChangeArrowheads="1"/>
          </p:cNvSpPr>
          <p:nvPr>
            <p:ph type="title"/>
          </p:nvPr>
        </p:nvSpPr>
        <p:spPr>
          <a:xfrm>
            <a:off x="310708" y="0"/>
            <a:ext cx="11897360" cy="1005840"/>
          </a:xfrm>
        </p:spPr>
        <p:txBody>
          <a:bodyPr/>
          <a:lstStyle/>
          <a:p>
            <a:pPr eaLnBrk="1" hangingPunct="1"/>
            <a:r>
              <a:rPr lang="en-US" sz="4600" b="0" dirty="0" smtClean="0"/>
              <a:t>Virtual Port Channel - </a:t>
            </a:r>
            <a:r>
              <a:rPr lang="en-US" sz="4600" b="0" dirty="0" err="1" smtClean="0"/>
              <a:t>vPC</a:t>
            </a:r>
            <a:endParaRPr lang="en-US" sz="4600" b="0" dirty="0" smtClean="0"/>
          </a:p>
        </p:txBody>
      </p:sp>
      <p:sp>
        <p:nvSpPr>
          <p:cNvPr id="129028" name="Rectangle 3"/>
          <p:cNvSpPr>
            <a:spLocks noChangeArrowheads="1"/>
          </p:cNvSpPr>
          <p:nvPr/>
        </p:nvSpPr>
        <p:spPr bwMode="auto">
          <a:xfrm>
            <a:off x="497837" y="1604010"/>
            <a:ext cx="7495541" cy="5625466"/>
          </a:xfrm>
          <a:prstGeom prst="rect">
            <a:avLst/>
          </a:prstGeom>
          <a:noFill/>
          <a:ln w="9525">
            <a:noFill/>
            <a:miter lim="800000"/>
            <a:headEnd/>
            <a:tailEnd/>
          </a:ln>
        </p:spPr>
        <p:txBody>
          <a:bodyPr lIns="117314" tIns="58656" rIns="117314" bIns="58656"/>
          <a:lstStyle/>
          <a:p>
            <a:pPr marL="337895" indent="-337895" defTabSz="1163353">
              <a:lnSpc>
                <a:spcPct val="95000"/>
              </a:lnSpc>
              <a:spcBef>
                <a:spcPct val="50000"/>
              </a:spcBef>
              <a:buClr>
                <a:schemeClr val="tx1">
                  <a:lumMod val="75000"/>
                </a:schemeClr>
              </a:buClr>
              <a:buSzPct val="100000"/>
              <a:buFont typeface="Wingdings" pitchFamily="2" charset="2"/>
              <a:buChar char="§"/>
            </a:pPr>
            <a:r>
              <a:rPr lang="en-US" sz="2900" dirty="0" err="1">
                <a:solidFill>
                  <a:schemeClr val="bg1"/>
                </a:solidFill>
                <a:sym typeface="Arial Narrow" pitchFamily="34" charset="0"/>
              </a:rPr>
              <a:t>vPC</a:t>
            </a:r>
            <a:r>
              <a:rPr lang="en-US" sz="2900" dirty="0">
                <a:solidFill>
                  <a:schemeClr val="bg1"/>
                </a:solidFill>
                <a:sym typeface="Arial Narrow" pitchFamily="34" charset="0"/>
              </a:rPr>
              <a:t> is a Port-channeling concept extending link aggregation to two separate physical switches</a:t>
            </a:r>
          </a:p>
          <a:p>
            <a:pPr marL="337895" indent="-337895" defTabSz="1163353">
              <a:lnSpc>
                <a:spcPct val="95000"/>
              </a:lnSpc>
              <a:spcBef>
                <a:spcPct val="50000"/>
              </a:spcBef>
              <a:buClr>
                <a:schemeClr val="tx1">
                  <a:lumMod val="75000"/>
                </a:schemeClr>
              </a:buClr>
              <a:buSzPct val="100000"/>
              <a:buFont typeface="Wingdings" pitchFamily="2" charset="2"/>
              <a:buChar char="§"/>
            </a:pPr>
            <a:r>
              <a:rPr lang="en-US" sz="2900" dirty="0">
                <a:solidFill>
                  <a:schemeClr val="bg1"/>
                </a:solidFill>
                <a:sym typeface="Arial Narrow" pitchFamily="34" charset="0"/>
              </a:rPr>
              <a:t>Allows the creation of resilient </a:t>
            </a:r>
            <a:r>
              <a:rPr lang="en-US" sz="2900" dirty="0" err="1">
                <a:solidFill>
                  <a:schemeClr val="bg1"/>
                </a:solidFill>
                <a:sym typeface="Arial Narrow" pitchFamily="34" charset="0"/>
              </a:rPr>
              <a:t>L2</a:t>
            </a:r>
            <a:r>
              <a:rPr lang="en-US" sz="2900" dirty="0">
                <a:solidFill>
                  <a:schemeClr val="bg1"/>
                </a:solidFill>
                <a:sym typeface="Arial Narrow" pitchFamily="34" charset="0"/>
              </a:rPr>
              <a:t> topologies based on Link Aggregation.</a:t>
            </a:r>
          </a:p>
          <a:p>
            <a:pPr marL="991005" lvl="1" indent="-337895" defTabSz="1163353">
              <a:lnSpc>
                <a:spcPct val="95000"/>
              </a:lnSpc>
              <a:spcBef>
                <a:spcPct val="50000"/>
              </a:spcBef>
              <a:buClr>
                <a:schemeClr val="tx1">
                  <a:lumMod val="75000"/>
                </a:schemeClr>
              </a:buClr>
              <a:buSzPct val="100000"/>
              <a:buFont typeface="Wingdings" pitchFamily="2" charset="2"/>
              <a:buChar char="§"/>
            </a:pPr>
            <a:r>
              <a:rPr lang="en-US" sz="2900" dirty="0">
                <a:solidFill>
                  <a:schemeClr val="bg1"/>
                </a:solidFill>
                <a:sym typeface="Arial Narrow" pitchFamily="34" charset="0"/>
              </a:rPr>
              <a:t>Eliminates the need for </a:t>
            </a:r>
            <a:r>
              <a:rPr lang="en-US" sz="2900" dirty="0" err="1">
                <a:solidFill>
                  <a:schemeClr val="bg1"/>
                </a:solidFill>
                <a:sym typeface="Arial Narrow" pitchFamily="34" charset="0"/>
              </a:rPr>
              <a:t>STP</a:t>
            </a:r>
            <a:r>
              <a:rPr lang="en-US" sz="2900" dirty="0">
                <a:solidFill>
                  <a:schemeClr val="bg1"/>
                </a:solidFill>
                <a:sym typeface="Arial Narrow" pitchFamily="34" charset="0"/>
              </a:rPr>
              <a:t> in the access-distribution</a:t>
            </a:r>
          </a:p>
          <a:p>
            <a:pPr marL="337895" indent="-337895" defTabSz="1163353">
              <a:lnSpc>
                <a:spcPct val="95000"/>
              </a:lnSpc>
              <a:spcBef>
                <a:spcPct val="50000"/>
              </a:spcBef>
              <a:buClr>
                <a:schemeClr val="tx1">
                  <a:lumMod val="75000"/>
                </a:schemeClr>
              </a:buClr>
              <a:buSzPct val="100000"/>
              <a:buFont typeface="Wingdings" pitchFamily="2" charset="2"/>
              <a:buChar char="§"/>
            </a:pPr>
            <a:r>
              <a:rPr lang="en-US" sz="2900" dirty="0">
                <a:solidFill>
                  <a:schemeClr val="bg1"/>
                </a:solidFill>
                <a:sym typeface="Arial Narrow" pitchFamily="34" charset="0"/>
              </a:rPr>
              <a:t>Provides increased bandwidth </a:t>
            </a:r>
          </a:p>
          <a:p>
            <a:pPr marL="991005" lvl="1" indent="-337895" defTabSz="1163353">
              <a:lnSpc>
                <a:spcPct val="95000"/>
              </a:lnSpc>
              <a:spcBef>
                <a:spcPct val="50000"/>
              </a:spcBef>
              <a:buClr>
                <a:schemeClr val="tx1">
                  <a:lumMod val="75000"/>
                </a:schemeClr>
              </a:buClr>
              <a:buSzPct val="100000"/>
              <a:buFont typeface="Wingdings" pitchFamily="2" charset="2"/>
              <a:buChar char="§"/>
            </a:pPr>
            <a:r>
              <a:rPr lang="en-US" sz="2900" dirty="0">
                <a:solidFill>
                  <a:schemeClr val="bg1"/>
                </a:solidFill>
                <a:sym typeface="Arial Narrow" pitchFamily="34" charset="0"/>
              </a:rPr>
              <a:t>All links are actively forwarding</a:t>
            </a:r>
          </a:p>
          <a:p>
            <a:pPr marL="337895" indent="-337895" defTabSz="1163353">
              <a:lnSpc>
                <a:spcPct val="95000"/>
              </a:lnSpc>
              <a:spcBef>
                <a:spcPct val="50000"/>
              </a:spcBef>
              <a:buClr>
                <a:schemeClr val="tx1">
                  <a:lumMod val="75000"/>
                </a:schemeClr>
              </a:buClr>
              <a:buSzPct val="100000"/>
              <a:buFont typeface="Wingdings" pitchFamily="2" charset="2"/>
              <a:buChar char="§"/>
            </a:pPr>
            <a:r>
              <a:rPr lang="en-US" sz="2900" dirty="0" err="1">
                <a:solidFill>
                  <a:schemeClr val="bg1"/>
                </a:solidFill>
                <a:sym typeface="Arial Narrow" pitchFamily="34" charset="0"/>
              </a:rPr>
              <a:t>vPC</a:t>
            </a:r>
            <a:r>
              <a:rPr lang="en-US" sz="2900" dirty="0">
                <a:solidFill>
                  <a:schemeClr val="bg1"/>
                </a:solidFill>
                <a:sym typeface="Arial Narrow" pitchFamily="34" charset="0"/>
              </a:rPr>
              <a:t> maintains independent control planes</a:t>
            </a:r>
          </a:p>
          <a:p>
            <a:pPr marL="337895" indent="-337895" defTabSz="1163353">
              <a:lnSpc>
                <a:spcPct val="95000"/>
              </a:lnSpc>
              <a:spcBef>
                <a:spcPct val="35000"/>
              </a:spcBef>
              <a:buClr>
                <a:schemeClr val="tx1">
                  <a:lumMod val="75000"/>
                </a:schemeClr>
              </a:buClr>
            </a:pPr>
            <a:endParaRPr lang="en-US" sz="2300" dirty="0">
              <a:solidFill>
                <a:schemeClr val="bg1"/>
              </a:solidFill>
              <a:sym typeface="Arial Narrow" pitchFamily="34" charset="0"/>
            </a:endParaRPr>
          </a:p>
          <a:p>
            <a:pPr marL="337895" indent="-337895" defTabSz="1163353">
              <a:lnSpc>
                <a:spcPct val="95000"/>
              </a:lnSpc>
              <a:spcBef>
                <a:spcPct val="35000"/>
              </a:spcBef>
              <a:buClr>
                <a:schemeClr val="tx1">
                  <a:lumMod val="75000"/>
                </a:schemeClr>
              </a:buClr>
            </a:pPr>
            <a:endParaRPr lang="en-US" sz="2300" dirty="0">
              <a:solidFill>
                <a:schemeClr val="bg1"/>
              </a:solidFill>
              <a:sym typeface="Arial Narrow" pitchFamily="34" charset="0"/>
            </a:endParaRPr>
          </a:p>
        </p:txBody>
      </p:sp>
      <p:sp>
        <p:nvSpPr>
          <p:cNvPr id="129029" name="Text Box 4"/>
          <p:cNvSpPr txBox="1">
            <a:spLocks noChangeArrowheads="1"/>
          </p:cNvSpPr>
          <p:nvPr/>
        </p:nvSpPr>
        <p:spPr bwMode="auto">
          <a:xfrm>
            <a:off x="9730741" y="3657600"/>
            <a:ext cx="3089377" cy="485841"/>
          </a:xfrm>
          <a:prstGeom prst="rect">
            <a:avLst/>
          </a:prstGeom>
          <a:noFill/>
          <a:ln w="9525">
            <a:noFill/>
            <a:miter lim="800000"/>
            <a:headEnd/>
            <a:tailEnd/>
          </a:ln>
        </p:spPr>
        <p:txBody>
          <a:bodyPr wrap="none" lIns="130622" tIns="65311" rIns="130622" bIns="65311">
            <a:spAutoFit/>
          </a:bodyPr>
          <a:lstStyle/>
          <a:p>
            <a:r>
              <a:rPr lang="en-US" sz="2300" b="1" dirty="0">
                <a:solidFill>
                  <a:schemeClr val="bg1"/>
                </a:solidFill>
              </a:rPr>
              <a:t>Virtual Port Channel</a:t>
            </a:r>
          </a:p>
        </p:txBody>
      </p:sp>
      <p:sp>
        <p:nvSpPr>
          <p:cNvPr id="129030" name="AutoShape 5"/>
          <p:cNvSpPr>
            <a:spLocks noChangeArrowheads="1"/>
          </p:cNvSpPr>
          <p:nvPr/>
        </p:nvSpPr>
        <p:spPr bwMode="auto">
          <a:xfrm>
            <a:off x="11358881" y="2312810"/>
            <a:ext cx="789941" cy="663282"/>
          </a:xfrm>
          <a:prstGeom prst="rightArrow">
            <a:avLst>
              <a:gd name="adj1" fmla="val 50000"/>
              <a:gd name="adj2" fmla="val 33804"/>
            </a:avLst>
          </a:prstGeom>
          <a:solidFill>
            <a:schemeClr val="tx2"/>
          </a:solidFill>
          <a:ln w="9525">
            <a:solidFill>
              <a:srgbClr val="FFFFFF"/>
            </a:solidFill>
            <a:miter lim="800000"/>
            <a:headEnd/>
            <a:tailEnd/>
          </a:ln>
        </p:spPr>
        <p:txBody>
          <a:bodyPr lIns="117314" tIns="58656" rIns="117314" bIns="58656" anchor="ctr">
            <a:spAutoFit/>
          </a:bodyPr>
          <a:lstStyle/>
          <a:p>
            <a:pPr defTabSz="1163353"/>
            <a:endParaRPr lang="en-US" sz="1400" dirty="0">
              <a:solidFill>
                <a:schemeClr val="bg1"/>
              </a:solidFill>
            </a:endParaRPr>
          </a:p>
        </p:txBody>
      </p:sp>
      <p:sp>
        <p:nvSpPr>
          <p:cNvPr id="129031" name="Line 6"/>
          <p:cNvSpPr>
            <a:spLocks noChangeShapeType="1"/>
          </p:cNvSpPr>
          <p:nvPr/>
        </p:nvSpPr>
        <p:spPr bwMode="auto">
          <a:xfrm rot="10800000" flipH="1">
            <a:off x="9367521" y="4848226"/>
            <a:ext cx="1447800" cy="0"/>
          </a:xfrm>
          <a:prstGeom prst="line">
            <a:avLst/>
          </a:prstGeom>
          <a:noFill/>
          <a:ln w="38100">
            <a:solidFill>
              <a:srgbClr val="FFFFFF"/>
            </a:solidFill>
            <a:round/>
            <a:headEnd type="none" w="sm" len="sm"/>
            <a:tailEnd type="none" w="sm" len="sm"/>
          </a:ln>
        </p:spPr>
        <p:txBody>
          <a:bodyPr wrap="none" lIns="130622" tIns="65311" rIns="130622" bIns="65311" anchor="ctr"/>
          <a:lstStyle/>
          <a:p>
            <a:endParaRPr lang="en-US">
              <a:solidFill>
                <a:schemeClr val="bg1"/>
              </a:solidFill>
            </a:endParaRPr>
          </a:p>
        </p:txBody>
      </p:sp>
      <p:sp>
        <p:nvSpPr>
          <p:cNvPr id="129032" name="Line 7"/>
          <p:cNvSpPr>
            <a:spLocks noChangeShapeType="1"/>
          </p:cNvSpPr>
          <p:nvPr/>
        </p:nvSpPr>
        <p:spPr bwMode="auto">
          <a:xfrm rot="10800000" flipH="1">
            <a:off x="9202422" y="4779646"/>
            <a:ext cx="1447800" cy="0"/>
          </a:xfrm>
          <a:prstGeom prst="line">
            <a:avLst/>
          </a:prstGeom>
          <a:noFill/>
          <a:ln w="38100">
            <a:solidFill>
              <a:srgbClr val="FFFFFF"/>
            </a:solidFill>
            <a:round/>
            <a:headEnd type="none" w="sm" len="sm"/>
            <a:tailEnd type="none" w="sm" len="sm"/>
          </a:ln>
        </p:spPr>
        <p:txBody>
          <a:bodyPr wrap="none" lIns="130622" tIns="65311" rIns="130622" bIns="65311" anchor="ctr"/>
          <a:lstStyle/>
          <a:p>
            <a:endParaRPr lang="en-US">
              <a:solidFill>
                <a:schemeClr val="bg1"/>
              </a:solidFill>
            </a:endParaRPr>
          </a:p>
        </p:txBody>
      </p:sp>
      <p:sp>
        <p:nvSpPr>
          <p:cNvPr id="129033" name="Text Box 8"/>
          <p:cNvSpPr txBox="1">
            <a:spLocks noChangeArrowheads="1"/>
          </p:cNvSpPr>
          <p:nvPr/>
        </p:nvSpPr>
        <p:spPr bwMode="auto">
          <a:xfrm>
            <a:off x="9824720" y="4312920"/>
            <a:ext cx="536681" cy="426234"/>
          </a:xfrm>
          <a:prstGeom prst="rect">
            <a:avLst/>
          </a:prstGeom>
          <a:noFill/>
          <a:ln w="9525">
            <a:noFill/>
            <a:miter lim="800000"/>
            <a:headEnd/>
            <a:tailEnd/>
          </a:ln>
        </p:spPr>
        <p:txBody>
          <a:bodyPr wrap="none" lIns="117314" tIns="58656" rIns="117314" bIns="58656">
            <a:spAutoFit/>
          </a:bodyPr>
          <a:lstStyle/>
          <a:p>
            <a:pPr defTabSz="1163353"/>
            <a:r>
              <a:rPr lang="en-US" sz="2000" b="1" dirty="0" err="1">
                <a:solidFill>
                  <a:schemeClr val="bg1"/>
                </a:solidFill>
              </a:rPr>
              <a:t>L2</a:t>
            </a:r>
            <a:endParaRPr lang="en-US" sz="2000" b="1" dirty="0">
              <a:solidFill>
                <a:schemeClr val="bg1"/>
              </a:solidFill>
            </a:endParaRPr>
          </a:p>
        </p:txBody>
      </p:sp>
      <p:sp>
        <p:nvSpPr>
          <p:cNvPr id="129034" name="Oval 9"/>
          <p:cNvSpPr>
            <a:spLocks noChangeArrowheads="1"/>
          </p:cNvSpPr>
          <p:nvPr/>
        </p:nvSpPr>
        <p:spPr bwMode="auto">
          <a:xfrm>
            <a:off x="10068561" y="4572030"/>
            <a:ext cx="170181" cy="729204"/>
          </a:xfrm>
          <a:prstGeom prst="ellipse">
            <a:avLst/>
          </a:prstGeom>
          <a:noFill/>
          <a:ln w="34925">
            <a:solidFill>
              <a:srgbClr val="FFFFFF"/>
            </a:solidFill>
            <a:round/>
            <a:headEnd/>
            <a:tailEnd/>
          </a:ln>
        </p:spPr>
        <p:txBody>
          <a:bodyPr lIns="117314" tIns="58656" rIns="117314" bIns="58656" anchor="ctr">
            <a:spAutoFit/>
          </a:bodyPr>
          <a:lstStyle/>
          <a:p>
            <a:endParaRPr lang="en-US">
              <a:solidFill>
                <a:schemeClr val="bg1"/>
              </a:solidFill>
            </a:endParaRPr>
          </a:p>
        </p:txBody>
      </p:sp>
      <p:sp>
        <p:nvSpPr>
          <p:cNvPr id="129035" name="Line 10"/>
          <p:cNvSpPr>
            <a:spLocks noChangeShapeType="1"/>
          </p:cNvSpPr>
          <p:nvPr/>
        </p:nvSpPr>
        <p:spPr bwMode="auto">
          <a:xfrm rot="10800000" flipH="1">
            <a:off x="10119361" y="5017770"/>
            <a:ext cx="878840" cy="1217296"/>
          </a:xfrm>
          <a:prstGeom prst="line">
            <a:avLst/>
          </a:prstGeom>
          <a:noFill/>
          <a:ln w="38100">
            <a:solidFill>
              <a:srgbClr val="FFFFFF"/>
            </a:solidFill>
            <a:round/>
            <a:headEnd type="none" w="sm" len="sm"/>
            <a:tailEnd type="none" w="sm" len="sm"/>
          </a:ln>
        </p:spPr>
        <p:txBody>
          <a:bodyPr wrap="none" lIns="130622" tIns="65311" rIns="130622" bIns="65311" anchor="ctr"/>
          <a:lstStyle/>
          <a:p>
            <a:endParaRPr lang="en-US">
              <a:solidFill>
                <a:schemeClr val="bg1"/>
              </a:solidFill>
            </a:endParaRPr>
          </a:p>
        </p:txBody>
      </p:sp>
      <p:sp>
        <p:nvSpPr>
          <p:cNvPr id="129036" name="Line 11"/>
          <p:cNvSpPr>
            <a:spLocks noChangeShapeType="1"/>
          </p:cNvSpPr>
          <p:nvPr/>
        </p:nvSpPr>
        <p:spPr bwMode="auto">
          <a:xfrm rot="10800000">
            <a:off x="9428480" y="5225416"/>
            <a:ext cx="609600" cy="872490"/>
          </a:xfrm>
          <a:prstGeom prst="line">
            <a:avLst/>
          </a:prstGeom>
          <a:noFill/>
          <a:ln w="38100">
            <a:solidFill>
              <a:srgbClr val="FFFFFF"/>
            </a:solidFill>
            <a:round/>
            <a:headEnd type="none" w="sm" len="sm"/>
            <a:tailEnd type="none" w="sm" len="sm"/>
          </a:ln>
        </p:spPr>
        <p:txBody>
          <a:bodyPr wrap="none" lIns="130622" tIns="65311" rIns="130622" bIns="65311" anchor="ctr"/>
          <a:lstStyle/>
          <a:p>
            <a:endParaRPr lang="en-US">
              <a:solidFill>
                <a:schemeClr val="bg1"/>
              </a:solidFill>
            </a:endParaRPr>
          </a:p>
        </p:txBody>
      </p:sp>
      <p:pic>
        <p:nvPicPr>
          <p:cNvPr id="129037" name="Picture 13"/>
          <p:cNvPicPr>
            <a:picLocks noChangeArrowheads="1"/>
          </p:cNvPicPr>
          <p:nvPr/>
        </p:nvPicPr>
        <p:blipFill>
          <a:blip r:embed="rId3" cstate="print"/>
          <a:srcRect/>
          <a:stretch>
            <a:fillRect/>
          </a:stretch>
        </p:blipFill>
        <p:spPr bwMode="auto">
          <a:xfrm>
            <a:off x="9022081" y="4432936"/>
            <a:ext cx="685800" cy="842010"/>
          </a:xfrm>
          <a:prstGeom prst="rect">
            <a:avLst/>
          </a:prstGeom>
          <a:noFill/>
          <a:ln w="9525">
            <a:noFill/>
            <a:miter lim="800000"/>
            <a:headEnd/>
            <a:tailEnd/>
          </a:ln>
        </p:spPr>
      </p:pic>
      <p:pic>
        <p:nvPicPr>
          <p:cNvPr id="129038" name="Picture 14"/>
          <p:cNvPicPr>
            <a:picLocks noChangeArrowheads="1"/>
          </p:cNvPicPr>
          <p:nvPr/>
        </p:nvPicPr>
        <p:blipFill>
          <a:blip r:embed="rId3" cstate="print"/>
          <a:srcRect/>
          <a:stretch>
            <a:fillRect/>
          </a:stretch>
        </p:blipFill>
        <p:spPr bwMode="auto">
          <a:xfrm>
            <a:off x="10530841" y="4432936"/>
            <a:ext cx="685800" cy="842010"/>
          </a:xfrm>
          <a:prstGeom prst="rect">
            <a:avLst/>
          </a:prstGeom>
          <a:noFill/>
          <a:ln w="9525">
            <a:noFill/>
            <a:miter lim="800000"/>
            <a:headEnd/>
            <a:tailEnd/>
          </a:ln>
        </p:spPr>
      </p:pic>
      <p:sp>
        <p:nvSpPr>
          <p:cNvPr id="129039" name="Line 15"/>
          <p:cNvSpPr>
            <a:spLocks noChangeShapeType="1"/>
          </p:cNvSpPr>
          <p:nvPr/>
        </p:nvSpPr>
        <p:spPr bwMode="auto">
          <a:xfrm rot="10800000">
            <a:off x="10403840" y="5560696"/>
            <a:ext cx="327661" cy="70484"/>
          </a:xfrm>
          <a:prstGeom prst="line">
            <a:avLst/>
          </a:prstGeom>
          <a:noFill/>
          <a:ln w="38100">
            <a:solidFill>
              <a:srgbClr val="FF0000"/>
            </a:solidFill>
            <a:round/>
            <a:headEnd type="none" w="sm" len="sm"/>
            <a:tailEnd type="none" w="sm" len="sm"/>
          </a:ln>
        </p:spPr>
        <p:txBody>
          <a:bodyPr wrap="none" lIns="130622" tIns="65311" rIns="130622" bIns="65311" anchor="ctr"/>
          <a:lstStyle/>
          <a:p>
            <a:endParaRPr lang="en-US">
              <a:solidFill>
                <a:schemeClr val="bg1"/>
              </a:solidFill>
            </a:endParaRPr>
          </a:p>
        </p:txBody>
      </p:sp>
      <p:sp>
        <p:nvSpPr>
          <p:cNvPr id="129040" name="Line 16"/>
          <p:cNvSpPr>
            <a:spLocks noChangeShapeType="1"/>
          </p:cNvSpPr>
          <p:nvPr/>
        </p:nvSpPr>
        <p:spPr bwMode="auto">
          <a:xfrm rot="10800000">
            <a:off x="9306560" y="5387340"/>
            <a:ext cx="365760" cy="535306"/>
          </a:xfrm>
          <a:prstGeom prst="line">
            <a:avLst/>
          </a:prstGeom>
          <a:noFill/>
          <a:ln w="38100">
            <a:solidFill>
              <a:srgbClr val="0183B7"/>
            </a:solidFill>
            <a:round/>
            <a:headEnd type="none" w="sm" len="sm"/>
            <a:tailEnd type="triangle" w="med" len="med"/>
          </a:ln>
        </p:spPr>
        <p:txBody>
          <a:bodyPr wrap="none" lIns="130622" tIns="65311" rIns="130622" bIns="65311" anchor="ctr"/>
          <a:lstStyle/>
          <a:p>
            <a:endParaRPr lang="en-US">
              <a:solidFill>
                <a:schemeClr val="bg1"/>
              </a:solidFill>
            </a:endParaRPr>
          </a:p>
        </p:txBody>
      </p:sp>
      <p:sp>
        <p:nvSpPr>
          <p:cNvPr id="129041" name="Text Box 17"/>
          <p:cNvSpPr txBox="1">
            <a:spLocks noChangeArrowheads="1"/>
          </p:cNvSpPr>
          <p:nvPr/>
        </p:nvSpPr>
        <p:spPr bwMode="auto">
          <a:xfrm>
            <a:off x="9997441" y="7086600"/>
            <a:ext cx="2663866" cy="380068"/>
          </a:xfrm>
          <a:prstGeom prst="rect">
            <a:avLst/>
          </a:prstGeom>
          <a:noFill/>
          <a:ln w="9525">
            <a:noFill/>
            <a:miter lim="800000"/>
            <a:headEnd/>
            <a:tailEnd/>
          </a:ln>
        </p:spPr>
        <p:txBody>
          <a:bodyPr wrap="none" lIns="117314" tIns="58656" rIns="117314" bIns="58656">
            <a:spAutoFit/>
          </a:bodyPr>
          <a:lstStyle/>
          <a:p>
            <a:pPr defTabSz="1163353"/>
            <a:r>
              <a:rPr lang="en-US" sz="1700" b="1" dirty="0">
                <a:solidFill>
                  <a:schemeClr val="bg1"/>
                </a:solidFill>
              </a:rPr>
              <a:t>Increased BW with </a:t>
            </a:r>
            <a:r>
              <a:rPr lang="en-US" sz="1700" b="1" dirty="0" err="1">
                <a:solidFill>
                  <a:schemeClr val="bg1"/>
                </a:solidFill>
              </a:rPr>
              <a:t>vPC</a:t>
            </a:r>
            <a:endParaRPr lang="en-US" sz="1700" b="1" dirty="0">
              <a:solidFill>
                <a:schemeClr val="bg1"/>
              </a:solidFill>
            </a:endParaRPr>
          </a:p>
        </p:txBody>
      </p:sp>
      <p:sp>
        <p:nvSpPr>
          <p:cNvPr id="129042" name="Rectangle 18"/>
          <p:cNvSpPr>
            <a:spLocks noChangeArrowheads="1"/>
          </p:cNvSpPr>
          <p:nvPr/>
        </p:nvSpPr>
        <p:spPr bwMode="auto">
          <a:xfrm>
            <a:off x="9509761" y="6646546"/>
            <a:ext cx="1157043" cy="380068"/>
          </a:xfrm>
          <a:prstGeom prst="rect">
            <a:avLst/>
          </a:prstGeom>
          <a:noFill/>
          <a:ln w="9525">
            <a:noFill/>
            <a:miter lim="800000"/>
            <a:headEnd/>
            <a:tailEnd/>
          </a:ln>
        </p:spPr>
        <p:txBody>
          <a:bodyPr wrap="none" lIns="117314" tIns="58656" rIns="117314" bIns="58656">
            <a:spAutoFit/>
          </a:bodyPr>
          <a:lstStyle/>
          <a:p>
            <a:pPr defTabSz="1163353"/>
            <a:r>
              <a:rPr lang="en-US" sz="1700" b="1" dirty="0">
                <a:solidFill>
                  <a:schemeClr val="bg1"/>
                </a:solidFill>
              </a:rPr>
              <a:t>Non-</a:t>
            </a:r>
            <a:r>
              <a:rPr lang="en-US" sz="1700" b="1" dirty="0" err="1">
                <a:solidFill>
                  <a:schemeClr val="bg1"/>
                </a:solidFill>
              </a:rPr>
              <a:t>vPC</a:t>
            </a:r>
            <a:endParaRPr lang="en-US" sz="1700" b="1" dirty="0">
              <a:solidFill>
                <a:schemeClr val="bg1"/>
              </a:solidFill>
            </a:endParaRPr>
          </a:p>
        </p:txBody>
      </p:sp>
      <p:sp>
        <p:nvSpPr>
          <p:cNvPr id="129043" name="Rectangle 19"/>
          <p:cNvSpPr>
            <a:spLocks noChangeArrowheads="1"/>
          </p:cNvSpPr>
          <p:nvPr/>
        </p:nvSpPr>
        <p:spPr bwMode="auto">
          <a:xfrm>
            <a:off x="12496801" y="6629400"/>
            <a:ext cx="661716" cy="380068"/>
          </a:xfrm>
          <a:prstGeom prst="rect">
            <a:avLst/>
          </a:prstGeom>
          <a:noFill/>
          <a:ln w="9525">
            <a:noFill/>
            <a:miter lim="800000"/>
            <a:headEnd/>
            <a:tailEnd/>
          </a:ln>
        </p:spPr>
        <p:txBody>
          <a:bodyPr wrap="none" lIns="117314" tIns="58656" rIns="117314" bIns="58656">
            <a:spAutoFit/>
          </a:bodyPr>
          <a:lstStyle/>
          <a:p>
            <a:pPr defTabSz="1163353"/>
            <a:r>
              <a:rPr lang="en-US" sz="1700" b="1" dirty="0" err="1">
                <a:solidFill>
                  <a:schemeClr val="bg1"/>
                </a:solidFill>
              </a:rPr>
              <a:t>vPC</a:t>
            </a:r>
            <a:endParaRPr lang="en-US" sz="1700" b="1" dirty="0">
              <a:solidFill>
                <a:schemeClr val="bg1"/>
              </a:solidFill>
            </a:endParaRPr>
          </a:p>
        </p:txBody>
      </p:sp>
      <p:sp>
        <p:nvSpPr>
          <p:cNvPr id="129044" name="Line 20"/>
          <p:cNvSpPr>
            <a:spLocks noChangeShapeType="1"/>
          </p:cNvSpPr>
          <p:nvPr/>
        </p:nvSpPr>
        <p:spPr bwMode="auto">
          <a:xfrm>
            <a:off x="11460480" y="4069080"/>
            <a:ext cx="20320" cy="2743200"/>
          </a:xfrm>
          <a:prstGeom prst="line">
            <a:avLst/>
          </a:prstGeom>
          <a:noFill/>
          <a:ln w="28575">
            <a:solidFill>
              <a:srgbClr val="FFFFFF"/>
            </a:solidFill>
            <a:round/>
            <a:headEnd/>
            <a:tailEnd/>
          </a:ln>
        </p:spPr>
        <p:txBody>
          <a:bodyPr lIns="117314" tIns="58656" rIns="117314" bIns="58656">
            <a:spAutoFit/>
          </a:bodyPr>
          <a:lstStyle/>
          <a:p>
            <a:endParaRPr lang="en-US">
              <a:solidFill>
                <a:schemeClr val="bg1"/>
              </a:solidFill>
            </a:endParaRPr>
          </a:p>
        </p:txBody>
      </p:sp>
      <p:sp>
        <p:nvSpPr>
          <p:cNvPr id="129045" name="Text Box 21"/>
          <p:cNvSpPr txBox="1">
            <a:spLocks noChangeArrowheads="1"/>
          </p:cNvSpPr>
          <p:nvPr/>
        </p:nvSpPr>
        <p:spPr bwMode="auto">
          <a:xfrm>
            <a:off x="8983981" y="3240406"/>
            <a:ext cx="2150777" cy="380068"/>
          </a:xfrm>
          <a:prstGeom prst="rect">
            <a:avLst/>
          </a:prstGeom>
          <a:noFill/>
          <a:ln w="38100">
            <a:noFill/>
            <a:miter lim="800000"/>
            <a:headEnd/>
            <a:tailEnd/>
          </a:ln>
        </p:spPr>
        <p:txBody>
          <a:bodyPr wrap="none" lIns="117314" tIns="58656" rIns="117314" bIns="58656">
            <a:spAutoFit/>
          </a:bodyPr>
          <a:lstStyle/>
          <a:p>
            <a:pPr defTabSz="1163353"/>
            <a:r>
              <a:rPr lang="en-US" sz="1700" b="1" dirty="0">
                <a:solidFill>
                  <a:schemeClr val="bg1"/>
                </a:solidFill>
              </a:rPr>
              <a:t>Physical Topology</a:t>
            </a:r>
          </a:p>
        </p:txBody>
      </p:sp>
      <p:sp>
        <p:nvSpPr>
          <p:cNvPr id="129046" name="Text Box 22"/>
          <p:cNvSpPr txBox="1">
            <a:spLocks noChangeArrowheads="1"/>
          </p:cNvSpPr>
          <p:nvPr/>
        </p:nvSpPr>
        <p:spPr bwMode="auto">
          <a:xfrm>
            <a:off x="11803382" y="3238500"/>
            <a:ext cx="2027346" cy="380068"/>
          </a:xfrm>
          <a:prstGeom prst="rect">
            <a:avLst/>
          </a:prstGeom>
          <a:noFill/>
          <a:ln w="38100">
            <a:noFill/>
            <a:miter lim="800000"/>
            <a:headEnd/>
            <a:tailEnd/>
          </a:ln>
        </p:spPr>
        <p:txBody>
          <a:bodyPr wrap="none" lIns="117314" tIns="58656" rIns="117314" bIns="58656">
            <a:spAutoFit/>
          </a:bodyPr>
          <a:lstStyle/>
          <a:p>
            <a:pPr defTabSz="1163353"/>
            <a:r>
              <a:rPr lang="en-US" sz="1700" b="1" dirty="0">
                <a:solidFill>
                  <a:schemeClr val="bg1"/>
                </a:solidFill>
              </a:rPr>
              <a:t>Logical Topology</a:t>
            </a:r>
          </a:p>
        </p:txBody>
      </p:sp>
      <p:pic>
        <p:nvPicPr>
          <p:cNvPr id="129047" name="Picture 23"/>
          <p:cNvPicPr>
            <a:picLocks noChangeArrowheads="1"/>
          </p:cNvPicPr>
          <p:nvPr/>
        </p:nvPicPr>
        <p:blipFill>
          <a:blip r:embed="rId4" cstate="print"/>
          <a:srcRect/>
          <a:stretch>
            <a:fillRect/>
          </a:stretch>
        </p:blipFill>
        <p:spPr bwMode="auto">
          <a:xfrm>
            <a:off x="9509761" y="5989320"/>
            <a:ext cx="1064261" cy="367666"/>
          </a:xfrm>
          <a:prstGeom prst="rect">
            <a:avLst/>
          </a:prstGeom>
          <a:noFill/>
          <a:ln w="9525">
            <a:noFill/>
            <a:miter lim="800000"/>
            <a:headEnd/>
            <a:tailEnd/>
          </a:ln>
        </p:spPr>
      </p:pic>
      <p:sp>
        <p:nvSpPr>
          <p:cNvPr id="129048" name="Line 24"/>
          <p:cNvSpPr>
            <a:spLocks noChangeShapeType="1"/>
          </p:cNvSpPr>
          <p:nvPr/>
        </p:nvSpPr>
        <p:spPr bwMode="auto">
          <a:xfrm flipV="1">
            <a:off x="9984741" y="2352676"/>
            <a:ext cx="0" cy="342900"/>
          </a:xfrm>
          <a:prstGeom prst="line">
            <a:avLst/>
          </a:prstGeom>
          <a:noFill/>
          <a:ln w="50800">
            <a:solidFill>
              <a:srgbClr val="FFFFFF"/>
            </a:solidFill>
            <a:round/>
            <a:headEnd/>
            <a:tailEnd/>
          </a:ln>
        </p:spPr>
        <p:txBody>
          <a:bodyPr wrap="none" lIns="117314" tIns="58656" rIns="117314" bIns="58656" anchor="ctr">
            <a:spAutoFit/>
          </a:bodyPr>
          <a:lstStyle/>
          <a:p>
            <a:endParaRPr lang="en-US">
              <a:solidFill>
                <a:schemeClr val="bg1"/>
              </a:solidFill>
            </a:endParaRPr>
          </a:p>
        </p:txBody>
      </p:sp>
      <p:sp>
        <p:nvSpPr>
          <p:cNvPr id="129049" name="Line 25"/>
          <p:cNvSpPr>
            <a:spLocks noChangeShapeType="1"/>
          </p:cNvSpPr>
          <p:nvPr/>
        </p:nvSpPr>
        <p:spPr bwMode="auto">
          <a:xfrm flipV="1">
            <a:off x="10373360" y="2352676"/>
            <a:ext cx="0" cy="342900"/>
          </a:xfrm>
          <a:prstGeom prst="line">
            <a:avLst/>
          </a:prstGeom>
          <a:noFill/>
          <a:ln w="50800">
            <a:solidFill>
              <a:srgbClr val="FFFFFF"/>
            </a:solidFill>
            <a:round/>
            <a:headEnd/>
            <a:tailEnd/>
          </a:ln>
        </p:spPr>
        <p:txBody>
          <a:bodyPr wrap="none" lIns="117314" tIns="58656" rIns="117314" bIns="58656" anchor="ctr">
            <a:spAutoFit/>
          </a:bodyPr>
          <a:lstStyle/>
          <a:p>
            <a:endParaRPr lang="en-US">
              <a:solidFill>
                <a:schemeClr val="bg1"/>
              </a:solidFill>
            </a:endParaRPr>
          </a:p>
        </p:txBody>
      </p:sp>
      <p:sp>
        <p:nvSpPr>
          <p:cNvPr id="129050" name="Line 26"/>
          <p:cNvSpPr>
            <a:spLocks noChangeShapeType="1"/>
          </p:cNvSpPr>
          <p:nvPr/>
        </p:nvSpPr>
        <p:spPr bwMode="auto">
          <a:xfrm flipH="1" flipV="1">
            <a:off x="9502142" y="2040256"/>
            <a:ext cx="482600" cy="342900"/>
          </a:xfrm>
          <a:prstGeom prst="line">
            <a:avLst/>
          </a:prstGeom>
          <a:noFill/>
          <a:ln w="50800">
            <a:solidFill>
              <a:srgbClr val="FFFFFF"/>
            </a:solidFill>
            <a:round/>
            <a:headEnd/>
            <a:tailEnd/>
          </a:ln>
        </p:spPr>
        <p:txBody>
          <a:bodyPr wrap="none" lIns="117314" tIns="58656" rIns="117314" bIns="58656" anchor="ctr">
            <a:spAutoFit/>
          </a:bodyPr>
          <a:lstStyle/>
          <a:p>
            <a:endParaRPr lang="en-US">
              <a:solidFill>
                <a:schemeClr val="bg1"/>
              </a:solidFill>
            </a:endParaRPr>
          </a:p>
        </p:txBody>
      </p:sp>
      <p:sp>
        <p:nvSpPr>
          <p:cNvPr id="129051" name="Line 27"/>
          <p:cNvSpPr>
            <a:spLocks noChangeShapeType="1"/>
          </p:cNvSpPr>
          <p:nvPr/>
        </p:nvSpPr>
        <p:spPr bwMode="auto">
          <a:xfrm flipV="1">
            <a:off x="10388601" y="2040256"/>
            <a:ext cx="403861" cy="342900"/>
          </a:xfrm>
          <a:prstGeom prst="line">
            <a:avLst/>
          </a:prstGeom>
          <a:noFill/>
          <a:ln w="50800">
            <a:solidFill>
              <a:srgbClr val="FFFFFF"/>
            </a:solidFill>
            <a:round/>
            <a:headEnd/>
            <a:tailEnd/>
          </a:ln>
        </p:spPr>
        <p:txBody>
          <a:bodyPr lIns="117314" tIns="58656" rIns="117314" bIns="58656" anchor="ctr">
            <a:spAutoFit/>
          </a:bodyPr>
          <a:lstStyle/>
          <a:p>
            <a:endParaRPr lang="en-US">
              <a:solidFill>
                <a:schemeClr val="bg1"/>
              </a:solidFill>
            </a:endParaRPr>
          </a:p>
        </p:txBody>
      </p:sp>
      <p:sp>
        <p:nvSpPr>
          <p:cNvPr id="129052" name="Line 28"/>
          <p:cNvSpPr>
            <a:spLocks noChangeShapeType="1"/>
          </p:cNvSpPr>
          <p:nvPr/>
        </p:nvSpPr>
        <p:spPr bwMode="auto">
          <a:xfrm>
            <a:off x="9593582" y="1967866"/>
            <a:ext cx="1049019" cy="3810"/>
          </a:xfrm>
          <a:prstGeom prst="line">
            <a:avLst/>
          </a:prstGeom>
          <a:noFill/>
          <a:ln w="38100">
            <a:solidFill>
              <a:srgbClr val="FFFFFF"/>
            </a:solidFill>
            <a:round/>
            <a:headEnd type="none" w="sm" len="sm"/>
            <a:tailEnd type="none" w="sm" len="sm"/>
          </a:ln>
        </p:spPr>
        <p:txBody>
          <a:bodyPr wrap="none" lIns="130622" tIns="65311" rIns="130622" bIns="65311" anchor="ctr"/>
          <a:lstStyle/>
          <a:p>
            <a:endParaRPr lang="en-US">
              <a:solidFill>
                <a:schemeClr val="bg1"/>
              </a:solidFill>
            </a:endParaRPr>
          </a:p>
        </p:txBody>
      </p:sp>
      <p:sp>
        <p:nvSpPr>
          <p:cNvPr id="129053" name="Line 29"/>
          <p:cNvSpPr>
            <a:spLocks noChangeShapeType="1"/>
          </p:cNvSpPr>
          <p:nvPr/>
        </p:nvSpPr>
        <p:spPr bwMode="auto">
          <a:xfrm>
            <a:off x="9621520" y="1906906"/>
            <a:ext cx="1049021" cy="3810"/>
          </a:xfrm>
          <a:prstGeom prst="line">
            <a:avLst/>
          </a:prstGeom>
          <a:noFill/>
          <a:ln w="38100">
            <a:solidFill>
              <a:srgbClr val="FFFFFF"/>
            </a:solidFill>
            <a:round/>
            <a:headEnd type="none" w="sm" len="sm"/>
            <a:tailEnd type="none" w="sm" len="sm"/>
          </a:ln>
        </p:spPr>
        <p:txBody>
          <a:bodyPr wrap="none" lIns="130622" tIns="65311" rIns="130622" bIns="65311" anchor="ctr"/>
          <a:lstStyle/>
          <a:p>
            <a:endParaRPr lang="en-US">
              <a:solidFill>
                <a:schemeClr val="bg1"/>
              </a:solidFill>
            </a:endParaRPr>
          </a:p>
        </p:txBody>
      </p:sp>
      <p:sp>
        <p:nvSpPr>
          <p:cNvPr id="129054" name="Oval 30"/>
          <p:cNvSpPr>
            <a:spLocks noChangeArrowheads="1"/>
          </p:cNvSpPr>
          <p:nvPr/>
        </p:nvSpPr>
        <p:spPr bwMode="auto">
          <a:xfrm>
            <a:off x="10149840" y="1821180"/>
            <a:ext cx="93981" cy="219076"/>
          </a:xfrm>
          <a:prstGeom prst="ellipse">
            <a:avLst/>
          </a:prstGeom>
          <a:noFill/>
          <a:ln w="38100">
            <a:solidFill>
              <a:srgbClr val="FFFFFF"/>
            </a:solidFill>
            <a:round/>
            <a:headEnd/>
            <a:tailEnd/>
          </a:ln>
        </p:spPr>
        <p:txBody>
          <a:bodyPr wrap="none" lIns="117314" tIns="58656" rIns="117314" bIns="58656" anchor="ctr"/>
          <a:lstStyle/>
          <a:p>
            <a:endParaRPr lang="en-US">
              <a:solidFill>
                <a:schemeClr val="bg1"/>
              </a:solidFill>
            </a:endParaRPr>
          </a:p>
        </p:txBody>
      </p:sp>
      <p:sp>
        <p:nvSpPr>
          <p:cNvPr id="129055" name="Oval 31"/>
          <p:cNvSpPr>
            <a:spLocks noChangeArrowheads="1"/>
          </p:cNvSpPr>
          <p:nvPr/>
        </p:nvSpPr>
        <p:spPr bwMode="auto">
          <a:xfrm>
            <a:off x="9677400" y="2274600"/>
            <a:ext cx="967741" cy="729204"/>
          </a:xfrm>
          <a:prstGeom prst="ellipse">
            <a:avLst/>
          </a:prstGeom>
          <a:noFill/>
          <a:ln w="50800">
            <a:solidFill>
              <a:srgbClr val="FFFFFF"/>
            </a:solidFill>
            <a:round/>
            <a:headEnd/>
            <a:tailEnd/>
          </a:ln>
        </p:spPr>
        <p:txBody>
          <a:bodyPr lIns="117314" tIns="58656" rIns="117314" bIns="58656" anchor="ctr">
            <a:spAutoFit/>
          </a:bodyPr>
          <a:lstStyle/>
          <a:p>
            <a:endParaRPr lang="en-US">
              <a:solidFill>
                <a:schemeClr val="bg1"/>
              </a:solidFill>
            </a:endParaRPr>
          </a:p>
        </p:txBody>
      </p:sp>
      <p:pic>
        <p:nvPicPr>
          <p:cNvPr id="129056" name="Picture 32" descr="DC3 Icon"/>
          <p:cNvPicPr>
            <a:picLocks noChangeAspect="1" noChangeArrowheads="1"/>
          </p:cNvPicPr>
          <p:nvPr/>
        </p:nvPicPr>
        <p:blipFill>
          <a:blip r:embed="rId5" cstate="print"/>
          <a:srcRect/>
          <a:stretch>
            <a:fillRect/>
          </a:stretch>
        </p:blipFill>
        <p:spPr bwMode="auto">
          <a:xfrm>
            <a:off x="9103361" y="1291590"/>
            <a:ext cx="881381" cy="828676"/>
          </a:xfrm>
          <a:prstGeom prst="rect">
            <a:avLst/>
          </a:prstGeom>
          <a:noFill/>
          <a:ln w="9525">
            <a:noFill/>
            <a:miter lim="800000"/>
            <a:headEnd/>
            <a:tailEnd/>
          </a:ln>
        </p:spPr>
      </p:pic>
      <p:pic>
        <p:nvPicPr>
          <p:cNvPr id="129057" name="Picture 33"/>
          <p:cNvPicPr>
            <a:picLocks noChangeArrowheads="1"/>
          </p:cNvPicPr>
          <p:nvPr/>
        </p:nvPicPr>
        <p:blipFill>
          <a:blip r:embed="rId4" cstate="print"/>
          <a:srcRect/>
          <a:stretch>
            <a:fillRect/>
          </a:stretch>
        </p:blipFill>
        <p:spPr bwMode="auto">
          <a:xfrm>
            <a:off x="12263121" y="5926456"/>
            <a:ext cx="1064261" cy="424814"/>
          </a:xfrm>
          <a:prstGeom prst="rect">
            <a:avLst/>
          </a:prstGeom>
          <a:noFill/>
          <a:ln w="9525">
            <a:noFill/>
            <a:miter lim="800000"/>
            <a:headEnd/>
            <a:tailEnd/>
          </a:ln>
        </p:spPr>
      </p:pic>
      <p:sp>
        <p:nvSpPr>
          <p:cNvPr id="129058" name="Line 34"/>
          <p:cNvSpPr>
            <a:spLocks noChangeShapeType="1"/>
          </p:cNvSpPr>
          <p:nvPr/>
        </p:nvSpPr>
        <p:spPr bwMode="auto">
          <a:xfrm flipV="1">
            <a:off x="12666981" y="5549266"/>
            <a:ext cx="0" cy="377190"/>
          </a:xfrm>
          <a:prstGeom prst="line">
            <a:avLst/>
          </a:prstGeom>
          <a:noFill/>
          <a:ln w="50800">
            <a:solidFill>
              <a:srgbClr val="FFFFFF"/>
            </a:solidFill>
            <a:round/>
            <a:headEnd/>
            <a:tailEnd/>
          </a:ln>
        </p:spPr>
        <p:txBody>
          <a:bodyPr wrap="none" lIns="117314" tIns="58656" rIns="117314" bIns="58656" anchor="ctr">
            <a:spAutoFit/>
          </a:bodyPr>
          <a:lstStyle/>
          <a:p>
            <a:endParaRPr lang="en-US">
              <a:solidFill>
                <a:schemeClr val="bg1"/>
              </a:solidFill>
            </a:endParaRPr>
          </a:p>
        </p:txBody>
      </p:sp>
      <p:sp>
        <p:nvSpPr>
          <p:cNvPr id="129059" name="Line 35"/>
          <p:cNvSpPr>
            <a:spLocks noChangeShapeType="1"/>
          </p:cNvSpPr>
          <p:nvPr/>
        </p:nvSpPr>
        <p:spPr bwMode="auto">
          <a:xfrm flipV="1">
            <a:off x="13055600" y="5549266"/>
            <a:ext cx="0" cy="377190"/>
          </a:xfrm>
          <a:prstGeom prst="line">
            <a:avLst/>
          </a:prstGeom>
          <a:noFill/>
          <a:ln w="50800">
            <a:solidFill>
              <a:srgbClr val="FFFFFF"/>
            </a:solidFill>
            <a:round/>
            <a:headEnd/>
            <a:tailEnd/>
          </a:ln>
        </p:spPr>
        <p:txBody>
          <a:bodyPr wrap="none" lIns="117314" tIns="58656" rIns="117314" bIns="58656" anchor="ctr">
            <a:spAutoFit/>
          </a:bodyPr>
          <a:lstStyle/>
          <a:p>
            <a:endParaRPr lang="en-US">
              <a:solidFill>
                <a:schemeClr val="bg1"/>
              </a:solidFill>
            </a:endParaRPr>
          </a:p>
        </p:txBody>
      </p:sp>
      <p:sp>
        <p:nvSpPr>
          <p:cNvPr id="129060" name="Line 36"/>
          <p:cNvSpPr>
            <a:spLocks noChangeShapeType="1"/>
          </p:cNvSpPr>
          <p:nvPr/>
        </p:nvSpPr>
        <p:spPr bwMode="auto">
          <a:xfrm flipH="1" flipV="1">
            <a:off x="12184382" y="5204461"/>
            <a:ext cx="482600" cy="377190"/>
          </a:xfrm>
          <a:prstGeom prst="line">
            <a:avLst/>
          </a:prstGeom>
          <a:noFill/>
          <a:ln w="50800">
            <a:solidFill>
              <a:srgbClr val="FFFFFF"/>
            </a:solidFill>
            <a:round/>
            <a:headEnd/>
            <a:tailEnd/>
          </a:ln>
        </p:spPr>
        <p:txBody>
          <a:bodyPr wrap="none" lIns="117314" tIns="58656" rIns="117314" bIns="58656" anchor="ctr">
            <a:spAutoFit/>
          </a:bodyPr>
          <a:lstStyle/>
          <a:p>
            <a:endParaRPr lang="en-US">
              <a:solidFill>
                <a:schemeClr val="bg1"/>
              </a:solidFill>
            </a:endParaRPr>
          </a:p>
        </p:txBody>
      </p:sp>
      <p:sp>
        <p:nvSpPr>
          <p:cNvPr id="129061" name="Line 37"/>
          <p:cNvSpPr>
            <a:spLocks noChangeShapeType="1"/>
          </p:cNvSpPr>
          <p:nvPr/>
        </p:nvSpPr>
        <p:spPr bwMode="auto">
          <a:xfrm flipV="1">
            <a:off x="13070841" y="5204461"/>
            <a:ext cx="403861" cy="377190"/>
          </a:xfrm>
          <a:prstGeom prst="line">
            <a:avLst/>
          </a:prstGeom>
          <a:noFill/>
          <a:ln w="50800">
            <a:solidFill>
              <a:srgbClr val="FFFFFF"/>
            </a:solidFill>
            <a:round/>
            <a:headEnd/>
            <a:tailEnd/>
          </a:ln>
        </p:spPr>
        <p:txBody>
          <a:bodyPr lIns="117314" tIns="58656" rIns="117314" bIns="58656" anchor="ctr">
            <a:spAutoFit/>
          </a:bodyPr>
          <a:lstStyle/>
          <a:p>
            <a:endParaRPr lang="en-US">
              <a:solidFill>
                <a:schemeClr val="bg1"/>
              </a:solidFill>
            </a:endParaRPr>
          </a:p>
        </p:txBody>
      </p:sp>
      <p:sp>
        <p:nvSpPr>
          <p:cNvPr id="129062" name="Line 38"/>
          <p:cNvSpPr>
            <a:spLocks noChangeShapeType="1"/>
          </p:cNvSpPr>
          <p:nvPr/>
        </p:nvSpPr>
        <p:spPr bwMode="auto">
          <a:xfrm>
            <a:off x="12250422" y="5107306"/>
            <a:ext cx="1049019" cy="5714"/>
          </a:xfrm>
          <a:prstGeom prst="line">
            <a:avLst/>
          </a:prstGeom>
          <a:noFill/>
          <a:ln w="38100">
            <a:solidFill>
              <a:srgbClr val="FFFFFF"/>
            </a:solidFill>
            <a:round/>
            <a:headEnd type="none" w="sm" len="sm"/>
            <a:tailEnd type="none" w="sm" len="sm"/>
          </a:ln>
        </p:spPr>
        <p:txBody>
          <a:bodyPr wrap="none" lIns="130622" tIns="65311" rIns="130622" bIns="65311" anchor="ctr"/>
          <a:lstStyle/>
          <a:p>
            <a:endParaRPr lang="en-US">
              <a:solidFill>
                <a:schemeClr val="bg1"/>
              </a:solidFill>
            </a:endParaRPr>
          </a:p>
        </p:txBody>
      </p:sp>
      <p:sp>
        <p:nvSpPr>
          <p:cNvPr id="129063" name="Line 39"/>
          <p:cNvSpPr>
            <a:spLocks noChangeShapeType="1"/>
          </p:cNvSpPr>
          <p:nvPr/>
        </p:nvSpPr>
        <p:spPr bwMode="auto">
          <a:xfrm>
            <a:off x="12278360" y="5042536"/>
            <a:ext cx="1049021" cy="3810"/>
          </a:xfrm>
          <a:prstGeom prst="line">
            <a:avLst/>
          </a:prstGeom>
          <a:noFill/>
          <a:ln w="38100">
            <a:solidFill>
              <a:srgbClr val="FFFFFF"/>
            </a:solidFill>
            <a:round/>
            <a:headEnd type="none" w="sm" len="sm"/>
            <a:tailEnd type="none" w="sm" len="sm"/>
          </a:ln>
        </p:spPr>
        <p:txBody>
          <a:bodyPr wrap="none" lIns="130622" tIns="65311" rIns="130622" bIns="65311" anchor="ctr"/>
          <a:lstStyle/>
          <a:p>
            <a:endParaRPr lang="en-US">
              <a:solidFill>
                <a:schemeClr val="bg1"/>
              </a:solidFill>
            </a:endParaRPr>
          </a:p>
        </p:txBody>
      </p:sp>
      <p:sp>
        <p:nvSpPr>
          <p:cNvPr id="129064" name="Oval 40"/>
          <p:cNvSpPr>
            <a:spLocks noChangeArrowheads="1"/>
          </p:cNvSpPr>
          <p:nvPr/>
        </p:nvSpPr>
        <p:spPr bwMode="auto">
          <a:xfrm>
            <a:off x="12806680" y="4947286"/>
            <a:ext cx="93981" cy="240030"/>
          </a:xfrm>
          <a:prstGeom prst="ellipse">
            <a:avLst/>
          </a:prstGeom>
          <a:noFill/>
          <a:ln w="38100">
            <a:solidFill>
              <a:srgbClr val="FFFFFF"/>
            </a:solidFill>
            <a:round/>
            <a:headEnd/>
            <a:tailEnd/>
          </a:ln>
        </p:spPr>
        <p:txBody>
          <a:bodyPr wrap="none" lIns="117314" tIns="58656" rIns="117314" bIns="58656" anchor="ctr"/>
          <a:lstStyle/>
          <a:p>
            <a:endParaRPr lang="en-US">
              <a:solidFill>
                <a:schemeClr val="bg1"/>
              </a:solidFill>
            </a:endParaRPr>
          </a:p>
        </p:txBody>
      </p:sp>
      <p:sp>
        <p:nvSpPr>
          <p:cNvPr id="129065" name="Oval 41"/>
          <p:cNvSpPr>
            <a:spLocks noChangeArrowheads="1"/>
          </p:cNvSpPr>
          <p:nvPr/>
        </p:nvSpPr>
        <p:spPr bwMode="auto">
          <a:xfrm>
            <a:off x="12359640" y="5469286"/>
            <a:ext cx="967741" cy="729204"/>
          </a:xfrm>
          <a:prstGeom prst="ellipse">
            <a:avLst/>
          </a:prstGeom>
          <a:noFill/>
          <a:ln w="50800">
            <a:solidFill>
              <a:srgbClr val="FFFFFF"/>
            </a:solidFill>
            <a:round/>
            <a:headEnd/>
            <a:tailEnd/>
          </a:ln>
        </p:spPr>
        <p:txBody>
          <a:bodyPr lIns="117314" tIns="58656" rIns="117314" bIns="58656" anchor="ctr">
            <a:spAutoFit/>
          </a:bodyPr>
          <a:lstStyle/>
          <a:p>
            <a:endParaRPr lang="en-US">
              <a:solidFill>
                <a:schemeClr val="bg1"/>
              </a:solidFill>
            </a:endParaRPr>
          </a:p>
        </p:txBody>
      </p:sp>
      <p:sp>
        <p:nvSpPr>
          <p:cNvPr id="129066" name="Line 42"/>
          <p:cNvSpPr>
            <a:spLocks noChangeShapeType="1"/>
          </p:cNvSpPr>
          <p:nvPr/>
        </p:nvSpPr>
        <p:spPr bwMode="auto">
          <a:xfrm rot="10800000">
            <a:off x="11973560" y="5398770"/>
            <a:ext cx="365760" cy="457200"/>
          </a:xfrm>
          <a:prstGeom prst="line">
            <a:avLst/>
          </a:prstGeom>
          <a:noFill/>
          <a:ln w="38100">
            <a:solidFill>
              <a:srgbClr val="0183B7"/>
            </a:solidFill>
            <a:round/>
            <a:headEnd type="none" w="sm" len="sm"/>
            <a:tailEnd type="triangle" w="med" len="med"/>
          </a:ln>
        </p:spPr>
        <p:txBody>
          <a:bodyPr wrap="none" lIns="130622" tIns="65311" rIns="130622" bIns="65311" anchor="ctr"/>
          <a:lstStyle/>
          <a:p>
            <a:endParaRPr lang="en-US">
              <a:solidFill>
                <a:schemeClr val="bg1"/>
              </a:solidFill>
            </a:endParaRPr>
          </a:p>
        </p:txBody>
      </p:sp>
      <p:sp>
        <p:nvSpPr>
          <p:cNvPr id="129067" name="Line 43"/>
          <p:cNvSpPr>
            <a:spLocks noChangeShapeType="1"/>
          </p:cNvSpPr>
          <p:nvPr/>
        </p:nvSpPr>
        <p:spPr bwMode="auto">
          <a:xfrm rot="10800000" flipH="1">
            <a:off x="13406121" y="5372101"/>
            <a:ext cx="248920" cy="483870"/>
          </a:xfrm>
          <a:prstGeom prst="line">
            <a:avLst/>
          </a:prstGeom>
          <a:noFill/>
          <a:ln w="38100">
            <a:solidFill>
              <a:schemeClr val="accent1"/>
            </a:solidFill>
            <a:round/>
            <a:headEnd type="none" w="sm" len="sm"/>
            <a:tailEnd type="triangle" w="med" len="med"/>
          </a:ln>
        </p:spPr>
        <p:txBody>
          <a:bodyPr wrap="none" lIns="130622" tIns="65311" rIns="130622" bIns="65311" anchor="ctr"/>
          <a:lstStyle/>
          <a:p>
            <a:endParaRPr lang="en-US">
              <a:solidFill>
                <a:schemeClr val="bg1"/>
              </a:solidFill>
            </a:endParaRPr>
          </a:p>
        </p:txBody>
      </p:sp>
      <p:pic>
        <p:nvPicPr>
          <p:cNvPr id="129068" name="Picture 44" descr="DC3 Icon"/>
          <p:cNvPicPr>
            <a:picLocks noChangeAspect="1" noChangeArrowheads="1"/>
          </p:cNvPicPr>
          <p:nvPr/>
        </p:nvPicPr>
        <p:blipFill>
          <a:blip r:embed="rId5" cstate="print"/>
          <a:srcRect/>
          <a:stretch>
            <a:fillRect/>
          </a:stretch>
        </p:blipFill>
        <p:spPr bwMode="auto">
          <a:xfrm>
            <a:off x="11777981" y="4467226"/>
            <a:ext cx="881379" cy="828674"/>
          </a:xfrm>
          <a:prstGeom prst="rect">
            <a:avLst/>
          </a:prstGeom>
          <a:noFill/>
          <a:ln w="9525">
            <a:noFill/>
            <a:miter lim="800000"/>
            <a:headEnd/>
            <a:tailEnd/>
          </a:ln>
        </p:spPr>
      </p:pic>
      <p:pic>
        <p:nvPicPr>
          <p:cNvPr id="129069" name="Picture 45" descr="DC3 Icon"/>
          <p:cNvPicPr>
            <a:picLocks noChangeAspect="1" noChangeArrowheads="1"/>
          </p:cNvPicPr>
          <p:nvPr/>
        </p:nvPicPr>
        <p:blipFill>
          <a:blip r:embed="rId5" cstate="print"/>
          <a:srcRect/>
          <a:stretch>
            <a:fillRect/>
          </a:stretch>
        </p:blipFill>
        <p:spPr bwMode="auto">
          <a:xfrm>
            <a:off x="13098781" y="4467226"/>
            <a:ext cx="881379" cy="828674"/>
          </a:xfrm>
          <a:prstGeom prst="rect">
            <a:avLst/>
          </a:prstGeom>
          <a:noFill/>
          <a:ln w="9525">
            <a:noFill/>
            <a:miter lim="800000"/>
            <a:headEnd/>
            <a:tailEnd/>
          </a:ln>
        </p:spPr>
      </p:pic>
      <p:sp>
        <p:nvSpPr>
          <p:cNvPr id="129070" name="Line 47"/>
          <p:cNvSpPr>
            <a:spLocks noChangeShapeType="1"/>
          </p:cNvSpPr>
          <p:nvPr/>
        </p:nvSpPr>
        <p:spPr bwMode="auto">
          <a:xfrm>
            <a:off x="13159741" y="1760220"/>
            <a:ext cx="0" cy="1171576"/>
          </a:xfrm>
          <a:prstGeom prst="line">
            <a:avLst/>
          </a:prstGeom>
          <a:noFill/>
          <a:ln w="50800">
            <a:solidFill>
              <a:srgbClr val="FFFFFF"/>
            </a:solidFill>
            <a:round/>
            <a:headEnd/>
            <a:tailEnd/>
          </a:ln>
        </p:spPr>
        <p:txBody>
          <a:bodyPr wrap="none" lIns="117314" tIns="58656" rIns="117314" bIns="58656" anchor="ctr">
            <a:spAutoFit/>
          </a:bodyPr>
          <a:lstStyle/>
          <a:p>
            <a:endParaRPr lang="en-US">
              <a:solidFill>
                <a:schemeClr val="bg1"/>
              </a:solidFill>
            </a:endParaRPr>
          </a:p>
        </p:txBody>
      </p:sp>
      <p:sp>
        <p:nvSpPr>
          <p:cNvPr id="129071" name="Line 48"/>
          <p:cNvSpPr>
            <a:spLocks noChangeShapeType="1"/>
          </p:cNvSpPr>
          <p:nvPr/>
        </p:nvSpPr>
        <p:spPr bwMode="auto">
          <a:xfrm>
            <a:off x="12999720" y="1826896"/>
            <a:ext cx="0" cy="1171574"/>
          </a:xfrm>
          <a:prstGeom prst="line">
            <a:avLst/>
          </a:prstGeom>
          <a:noFill/>
          <a:ln w="50800">
            <a:noFill/>
            <a:round/>
            <a:headEnd/>
            <a:tailEnd/>
          </a:ln>
        </p:spPr>
        <p:txBody>
          <a:bodyPr wrap="none" lIns="117314" tIns="58656" rIns="117314" bIns="58656" anchor="ctr">
            <a:spAutoFit/>
          </a:bodyPr>
          <a:lstStyle/>
          <a:p>
            <a:endParaRPr lang="en-US">
              <a:solidFill>
                <a:schemeClr val="bg1"/>
              </a:solidFill>
            </a:endParaRPr>
          </a:p>
        </p:txBody>
      </p:sp>
      <p:pic>
        <p:nvPicPr>
          <p:cNvPr id="129072" name="Picture 49"/>
          <p:cNvPicPr>
            <a:picLocks noChangeArrowheads="1"/>
          </p:cNvPicPr>
          <p:nvPr/>
        </p:nvPicPr>
        <p:blipFill>
          <a:blip r:embed="rId4" cstate="print"/>
          <a:srcRect/>
          <a:stretch>
            <a:fillRect/>
          </a:stretch>
        </p:blipFill>
        <p:spPr bwMode="auto">
          <a:xfrm>
            <a:off x="12438381" y="2642236"/>
            <a:ext cx="1226819" cy="411480"/>
          </a:xfrm>
          <a:prstGeom prst="rect">
            <a:avLst/>
          </a:prstGeom>
          <a:noFill/>
          <a:ln w="9525">
            <a:noFill/>
            <a:miter lim="800000"/>
            <a:headEnd/>
            <a:tailEnd/>
          </a:ln>
        </p:spPr>
      </p:pic>
      <p:pic>
        <p:nvPicPr>
          <p:cNvPr id="129073" name="Picture 50" descr="DC3 Icon"/>
          <p:cNvPicPr>
            <a:picLocks noChangeAspect="1" noChangeArrowheads="1"/>
          </p:cNvPicPr>
          <p:nvPr/>
        </p:nvPicPr>
        <p:blipFill>
          <a:blip r:embed="rId5" cstate="print"/>
          <a:srcRect/>
          <a:stretch>
            <a:fillRect/>
          </a:stretch>
        </p:blipFill>
        <p:spPr bwMode="auto">
          <a:xfrm>
            <a:off x="12661901" y="1230630"/>
            <a:ext cx="881379" cy="828676"/>
          </a:xfrm>
          <a:prstGeom prst="rect">
            <a:avLst/>
          </a:prstGeom>
          <a:noFill/>
          <a:ln w="9525">
            <a:noFill/>
            <a:miter lim="800000"/>
            <a:headEnd/>
            <a:tailEnd/>
          </a:ln>
        </p:spPr>
      </p:pic>
      <p:sp>
        <p:nvSpPr>
          <p:cNvPr id="129074" name="Oval 51"/>
          <p:cNvSpPr>
            <a:spLocks noChangeArrowheads="1"/>
          </p:cNvSpPr>
          <p:nvPr/>
        </p:nvSpPr>
        <p:spPr bwMode="auto">
          <a:xfrm>
            <a:off x="12710160" y="2223166"/>
            <a:ext cx="333244" cy="729204"/>
          </a:xfrm>
          <a:prstGeom prst="ellipse">
            <a:avLst/>
          </a:prstGeom>
          <a:noFill/>
          <a:ln w="38100">
            <a:solidFill>
              <a:srgbClr val="FFFFFF"/>
            </a:solidFill>
            <a:round/>
            <a:headEnd/>
            <a:tailEnd/>
          </a:ln>
        </p:spPr>
        <p:txBody>
          <a:bodyPr wrap="none" lIns="117314" tIns="58656" rIns="117314" bIns="58656" anchor="ctr">
            <a:spAutoFit/>
          </a:bodyPr>
          <a:lstStyle/>
          <a:p>
            <a:endParaRPr lang="en-US">
              <a:solidFill>
                <a:schemeClr val="bg1"/>
              </a:solidFill>
            </a:endParaRPr>
          </a:p>
        </p:txBody>
      </p:sp>
      <p:pic>
        <p:nvPicPr>
          <p:cNvPr id="129075" name="Picture 52" descr="DC3 Icon"/>
          <p:cNvPicPr>
            <a:picLocks noChangeAspect="1" noChangeArrowheads="1"/>
          </p:cNvPicPr>
          <p:nvPr/>
        </p:nvPicPr>
        <p:blipFill>
          <a:blip r:embed="rId5" cstate="print"/>
          <a:srcRect/>
          <a:stretch>
            <a:fillRect/>
          </a:stretch>
        </p:blipFill>
        <p:spPr bwMode="auto">
          <a:xfrm>
            <a:off x="10424161" y="1291590"/>
            <a:ext cx="881381" cy="828676"/>
          </a:xfrm>
          <a:prstGeom prst="rect">
            <a:avLst/>
          </a:prstGeom>
          <a:noFill/>
          <a:ln w="9525">
            <a:solidFill>
              <a:srgbClr val="FFFFFF"/>
            </a:solidFill>
            <a:miter lim="800000"/>
            <a:headEnd/>
            <a:tailEnd/>
          </a:ln>
        </p:spPr>
      </p:pic>
      <p:sp>
        <p:nvSpPr>
          <p:cNvPr id="129076" name="AutoShape 53"/>
          <p:cNvSpPr>
            <a:spLocks noChangeArrowheads="1"/>
          </p:cNvSpPr>
          <p:nvPr/>
        </p:nvSpPr>
        <p:spPr bwMode="auto">
          <a:xfrm>
            <a:off x="9017000" y="1184564"/>
            <a:ext cx="2316480" cy="952846"/>
          </a:xfrm>
          <a:prstGeom prst="roundRect">
            <a:avLst>
              <a:gd name="adj" fmla="val 16667"/>
            </a:avLst>
          </a:prstGeom>
          <a:noFill/>
          <a:ln w="47625">
            <a:solidFill>
              <a:srgbClr val="FFFFFF"/>
            </a:solidFill>
            <a:prstDash val="sysDot"/>
            <a:round/>
            <a:headEnd/>
            <a:tailEnd/>
          </a:ln>
        </p:spPr>
        <p:txBody>
          <a:bodyPr wrap="none" lIns="117314" tIns="58656" rIns="117314" bIns="58656" anchor="ctr"/>
          <a:lstStyle/>
          <a:p>
            <a:endParaRPr lang="en-US">
              <a:solidFill>
                <a:schemeClr val="bg1"/>
              </a:solidFill>
            </a:endParaRPr>
          </a:p>
        </p:txBody>
      </p:sp>
      <p:sp>
        <p:nvSpPr>
          <p:cNvPr id="129077" name="AutoShape 53"/>
          <p:cNvSpPr>
            <a:spLocks noChangeArrowheads="1"/>
          </p:cNvSpPr>
          <p:nvPr/>
        </p:nvSpPr>
        <p:spPr bwMode="auto">
          <a:xfrm>
            <a:off x="11704320" y="4426527"/>
            <a:ext cx="2316480" cy="825559"/>
          </a:xfrm>
          <a:prstGeom prst="roundRect">
            <a:avLst>
              <a:gd name="adj" fmla="val 16667"/>
            </a:avLst>
          </a:prstGeom>
          <a:noFill/>
          <a:ln w="47625">
            <a:solidFill>
              <a:srgbClr val="FFFFFF"/>
            </a:solidFill>
            <a:prstDash val="sysDot"/>
            <a:round/>
            <a:headEnd/>
            <a:tailEnd/>
          </a:ln>
        </p:spPr>
        <p:txBody>
          <a:bodyPr wrap="none" lIns="117314" tIns="58656" rIns="117314" bIns="58656" anchor="ctr"/>
          <a:lstStyle/>
          <a:p>
            <a:endParaRPr lang="en-US">
              <a:solidFill>
                <a:schemeClr val="bg1"/>
              </a:solidFill>
            </a:endParaRPr>
          </a:p>
        </p:txBody>
      </p:sp>
      <p:grpSp>
        <p:nvGrpSpPr>
          <p:cNvPr id="2" name="Group 55"/>
          <p:cNvGrpSpPr>
            <a:grpSpLocks/>
          </p:cNvGrpSpPr>
          <p:nvPr/>
        </p:nvGrpSpPr>
        <p:grpSpPr bwMode="auto">
          <a:xfrm>
            <a:off x="9387840" y="2621280"/>
            <a:ext cx="1463040" cy="441960"/>
            <a:chOff x="5486400" y="3441700"/>
            <a:chExt cx="1143000" cy="660400"/>
          </a:xfrm>
          <a:solidFill>
            <a:srgbClr val="000000"/>
          </a:solidFill>
        </p:grpSpPr>
        <p:pic>
          <p:nvPicPr>
            <p:cNvPr id="236616" name="Picture 100" descr="catalyst"/>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86400" y="3441700"/>
              <a:ext cx="1143000" cy="660400"/>
            </a:xfrm>
            <a:prstGeom prst="rect">
              <a:avLst/>
            </a:prstGeom>
            <a:grpFill/>
            <a:ln w="9525">
              <a:noFill/>
              <a:miter lim="800000"/>
              <a:headEnd/>
              <a:tailEnd/>
            </a:ln>
          </p:spPr>
        </p:pic>
        <p:grpSp>
          <p:nvGrpSpPr>
            <p:cNvPr id="3" name="Group 714"/>
            <p:cNvGrpSpPr>
              <a:grpSpLocks/>
            </p:cNvGrpSpPr>
            <p:nvPr/>
          </p:nvGrpSpPr>
          <p:grpSpPr bwMode="auto">
            <a:xfrm>
              <a:off x="5564179" y="3822614"/>
              <a:ext cx="641349" cy="160336"/>
              <a:chOff x="3248" y="4059"/>
              <a:chExt cx="378" cy="97"/>
            </a:xfrm>
            <a:grpFill/>
          </p:grpSpPr>
          <p:sp>
            <p:nvSpPr>
              <p:cNvPr id="236618"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grpFill/>
              <a:ln w="3175">
                <a:noFill/>
                <a:round/>
                <a:headEnd/>
                <a:tailEnd/>
              </a:ln>
            </p:spPr>
            <p:txBody>
              <a:bodyPr/>
              <a:lstStyle/>
              <a:p>
                <a:pPr>
                  <a:defRPr/>
                </a:pPr>
                <a:endParaRPr lang="en-US">
                  <a:solidFill>
                    <a:schemeClr val="bg1"/>
                  </a:solidFill>
                  <a:ea typeface="ＭＳ Ｐゴシック" pitchFamily="33" charset="-128"/>
                </a:endParaRPr>
              </a:p>
            </p:txBody>
          </p:sp>
          <p:sp>
            <p:nvSpPr>
              <p:cNvPr id="236619" name="Freeform 716"/>
              <p:cNvSpPr>
                <a:spLocks noChangeAspect="1"/>
              </p:cNvSpPr>
              <p:nvPr/>
            </p:nvSpPr>
            <p:spPr bwMode="auto">
              <a:xfrm>
                <a:off x="3416" y="4059"/>
                <a:ext cx="42" cy="38"/>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grpFill/>
              <a:ln w="3175">
                <a:noFill/>
                <a:round/>
                <a:headEnd/>
                <a:tailEnd/>
              </a:ln>
            </p:spPr>
            <p:txBody>
              <a:bodyPr/>
              <a:lstStyle/>
              <a:p>
                <a:pPr>
                  <a:defRPr/>
                </a:pPr>
                <a:endParaRPr lang="en-US">
                  <a:solidFill>
                    <a:schemeClr val="bg1"/>
                  </a:solidFill>
                  <a:ea typeface="ＭＳ Ｐゴシック" pitchFamily="33" charset="-128"/>
                </a:endParaRPr>
              </a:p>
            </p:txBody>
          </p:sp>
          <p:sp>
            <p:nvSpPr>
              <p:cNvPr id="236620"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grpFill/>
              <a:ln w="3175">
                <a:noFill/>
                <a:round/>
                <a:headEnd/>
                <a:tailEnd/>
              </a:ln>
            </p:spPr>
            <p:txBody>
              <a:bodyPr/>
              <a:lstStyle/>
              <a:p>
                <a:pPr>
                  <a:defRPr/>
                </a:pPr>
                <a:endParaRPr lang="en-US">
                  <a:solidFill>
                    <a:schemeClr val="bg1"/>
                  </a:solidFill>
                  <a:ea typeface="ＭＳ Ｐゴシック" pitchFamily="33" charset="-128"/>
                </a:endParaRPr>
              </a:p>
            </p:txBody>
          </p:sp>
          <p:sp>
            <p:nvSpPr>
              <p:cNvPr id="236621" name="Freeform 718"/>
              <p:cNvSpPr>
                <a:spLocks noChangeAspect="1"/>
              </p:cNvSpPr>
              <p:nvPr/>
            </p:nvSpPr>
            <p:spPr bwMode="auto">
              <a:xfrm>
                <a:off x="3416" y="4118"/>
                <a:ext cx="44" cy="38"/>
              </a:xfrm>
              <a:custGeom>
                <a:avLst/>
                <a:gdLst>
                  <a:gd name="T0" fmla="*/ 1 w 86"/>
                  <a:gd name="T1" fmla="*/ 0 h 193"/>
                  <a:gd name="T2" fmla="*/ 1 w 86"/>
                  <a:gd name="T3" fmla="*/ 0 h 193"/>
                  <a:gd name="T4" fmla="*/ 0 w 86"/>
                  <a:gd name="T5" fmla="*/ 0 h 193"/>
                  <a:gd name="T6" fmla="*/ 1 w 86"/>
                  <a:gd name="T7" fmla="*/ 0 h 193"/>
                  <a:gd name="T8" fmla="*/ 1 w 86"/>
                  <a:gd name="T9" fmla="*/ 0 h 193"/>
                  <a:gd name="T10" fmla="*/ 1 w 86"/>
                  <a:gd name="T11" fmla="*/ 0 h 193"/>
                  <a:gd name="T12" fmla="*/ 1 w 86"/>
                  <a:gd name="T13" fmla="*/ 0 h 193"/>
                  <a:gd name="T14" fmla="*/ 1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grpFill/>
              <a:ln w="3175">
                <a:noFill/>
                <a:round/>
                <a:headEnd/>
                <a:tailEnd/>
              </a:ln>
            </p:spPr>
            <p:txBody>
              <a:bodyPr/>
              <a:lstStyle/>
              <a:p>
                <a:pPr>
                  <a:defRPr/>
                </a:pPr>
                <a:endParaRPr lang="en-US">
                  <a:solidFill>
                    <a:schemeClr val="bg1"/>
                  </a:solidFill>
                  <a:ea typeface="ＭＳ Ｐゴシック" pitchFamily="33" charset="-128"/>
                </a:endParaRPr>
              </a:p>
            </p:txBody>
          </p:sp>
          <p:sp>
            <p:nvSpPr>
              <p:cNvPr id="236622" name="Oval 719"/>
              <p:cNvSpPr>
                <a:spLocks noChangeArrowheads="1"/>
              </p:cNvSpPr>
              <p:nvPr/>
            </p:nvSpPr>
            <p:spPr bwMode="auto">
              <a:xfrm rot="3969529" flipV="1">
                <a:off x="3422" y="4008"/>
                <a:ext cx="29" cy="202"/>
              </a:xfrm>
              <a:prstGeom prst="ellipse">
                <a:avLst/>
              </a:prstGeom>
              <a:grpFill/>
              <a:ln w="6350">
                <a:noFill/>
                <a:round/>
                <a:headEnd/>
                <a:tailEnd/>
              </a:ln>
            </p:spPr>
            <p:txBody>
              <a:bodyPr wrap="none" anchor="ctr"/>
              <a:lstStyle/>
              <a:p>
                <a:pPr>
                  <a:defRPr/>
                </a:pPr>
                <a:endParaRPr lang="en-US">
                  <a:solidFill>
                    <a:schemeClr val="bg1"/>
                  </a:solidFill>
                  <a:ea typeface="ＭＳ Ｐゴシック" pitchFamily="33" charset="-128"/>
                </a:endParaRPr>
              </a:p>
            </p:txBody>
          </p:sp>
          <p:sp>
            <p:nvSpPr>
              <p:cNvPr id="236623" name="Oval 720"/>
              <p:cNvSpPr>
                <a:spLocks noChangeArrowheads="1"/>
              </p:cNvSpPr>
              <p:nvPr/>
            </p:nvSpPr>
            <p:spPr bwMode="auto">
              <a:xfrm rot="-3969529">
                <a:off x="3422" y="4008"/>
                <a:ext cx="29" cy="202"/>
              </a:xfrm>
              <a:prstGeom prst="ellipse">
                <a:avLst/>
              </a:prstGeom>
              <a:grpFill/>
              <a:ln w="6350">
                <a:noFill/>
                <a:round/>
                <a:headEnd/>
                <a:tailEnd/>
              </a:ln>
            </p:spPr>
            <p:txBody>
              <a:bodyPr wrap="none" anchor="ctr"/>
              <a:lstStyle/>
              <a:p>
                <a:pPr>
                  <a:defRPr/>
                </a:pPr>
                <a:endParaRPr lang="en-US">
                  <a:solidFill>
                    <a:schemeClr val="bg1"/>
                  </a:solidFill>
                  <a:ea typeface="ＭＳ Ｐゴシック" pitchFamily="33" charset="-128"/>
                </a:endParaRPr>
              </a:p>
            </p:txBody>
          </p:sp>
          <p:sp>
            <p:nvSpPr>
              <p:cNvPr id="236624" name="Oval 721"/>
              <p:cNvSpPr>
                <a:spLocks noChangeAspect="1" noChangeArrowheads="1"/>
              </p:cNvSpPr>
              <p:nvPr/>
            </p:nvSpPr>
            <p:spPr bwMode="auto">
              <a:xfrm>
                <a:off x="3385" y="4082"/>
                <a:ext cx="101" cy="51"/>
              </a:xfrm>
              <a:prstGeom prst="ellipse">
                <a:avLst/>
              </a:prstGeom>
              <a:grpFill/>
              <a:ln w="9525">
                <a:noFill/>
                <a:round/>
                <a:headEnd/>
                <a:tailEnd/>
              </a:ln>
            </p:spPr>
            <p:txBody>
              <a:bodyPr lIns="0" tIns="0" rIns="0" bIns="0" anchor="ctr" anchorCtr="1"/>
              <a:lstStyle/>
              <a:p>
                <a:pPr>
                  <a:defRPr/>
                </a:pPr>
                <a:endParaRPr lang="en-US" sz="1300" b="1" dirty="0">
                  <a:solidFill>
                    <a:schemeClr val="bg1"/>
                  </a:solidFill>
                  <a:ea typeface="ＭＳ Ｐゴシック" pitchFamily="33" charset="-128"/>
                </a:endParaRPr>
              </a:p>
            </p:txBody>
          </p:sp>
        </p:grpSp>
      </p:grpSp>
      <p:grpSp>
        <p:nvGrpSpPr>
          <p:cNvPr id="4" name="Group 65"/>
          <p:cNvGrpSpPr>
            <a:grpSpLocks/>
          </p:cNvGrpSpPr>
          <p:nvPr/>
        </p:nvGrpSpPr>
        <p:grpSpPr bwMode="auto">
          <a:xfrm>
            <a:off x="12313920" y="2606040"/>
            <a:ext cx="1463040" cy="441960"/>
            <a:chOff x="5486400" y="3441700"/>
            <a:chExt cx="1143000" cy="660400"/>
          </a:xfrm>
        </p:grpSpPr>
        <p:pic>
          <p:nvPicPr>
            <p:cNvPr id="129092" name="Picture 100" descr="catalyst"/>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86400" y="3441700"/>
              <a:ext cx="1143000" cy="660400"/>
            </a:xfrm>
            <a:prstGeom prst="rect">
              <a:avLst/>
            </a:prstGeom>
            <a:noFill/>
            <a:ln w="9525">
              <a:noFill/>
              <a:miter lim="800000"/>
              <a:headEnd/>
              <a:tailEnd/>
            </a:ln>
          </p:spPr>
        </p:pic>
        <p:grpSp>
          <p:nvGrpSpPr>
            <p:cNvPr id="5" name="Group 714"/>
            <p:cNvGrpSpPr>
              <a:grpSpLocks/>
            </p:cNvGrpSpPr>
            <p:nvPr/>
          </p:nvGrpSpPr>
          <p:grpSpPr bwMode="auto">
            <a:xfrm>
              <a:off x="5564179" y="3822612"/>
              <a:ext cx="641349" cy="160336"/>
              <a:chOff x="3248" y="4059"/>
              <a:chExt cx="378" cy="97"/>
            </a:xfrm>
          </p:grpSpPr>
          <p:sp>
            <p:nvSpPr>
              <p:cNvPr id="129094"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noFill/>
                <a:round/>
                <a:headEnd/>
                <a:tailEnd/>
              </a:ln>
            </p:spPr>
            <p:txBody>
              <a:bodyPr/>
              <a:lstStyle/>
              <a:p>
                <a:endParaRPr lang="en-US">
                  <a:solidFill>
                    <a:schemeClr val="bg1"/>
                  </a:solidFill>
                </a:endParaRPr>
              </a:p>
            </p:txBody>
          </p:sp>
          <p:sp>
            <p:nvSpPr>
              <p:cNvPr id="129095" name="Freeform 716"/>
              <p:cNvSpPr>
                <a:spLocks noChangeAspect="1"/>
              </p:cNvSpPr>
              <p:nvPr/>
            </p:nvSpPr>
            <p:spPr bwMode="auto">
              <a:xfrm>
                <a:off x="3416" y="4059"/>
                <a:ext cx="42" cy="38"/>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noFill/>
                <a:round/>
                <a:headEnd/>
                <a:tailEnd/>
              </a:ln>
            </p:spPr>
            <p:txBody>
              <a:bodyPr/>
              <a:lstStyle/>
              <a:p>
                <a:endParaRPr lang="en-US">
                  <a:solidFill>
                    <a:schemeClr val="bg1"/>
                  </a:solidFill>
                </a:endParaRPr>
              </a:p>
            </p:txBody>
          </p:sp>
          <p:sp>
            <p:nvSpPr>
              <p:cNvPr id="129096"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noFill/>
                <a:round/>
                <a:headEnd/>
                <a:tailEnd/>
              </a:ln>
            </p:spPr>
            <p:txBody>
              <a:bodyPr/>
              <a:lstStyle/>
              <a:p>
                <a:endParaRPr lang="en-US">
                  <a:solidFill>
                    <a:schemeClr val="bg1"/>
                  </a:solidFill>
                </a:endParaRPr>
              </a:p>
            </p:txBody>
          </p:sp>
          <p:sp>
            <p:nvSpPr>
              <p:cNvPr id="129097" name="Freeform 718"/>
              <p:cNvSpPr>
                <a:spLocks noChangeAspect="1"/>
              </p:cNvSpPr>
              <p:nvPr/>
            </p:nvSpPr>
            <p:spPr bwMode="auto">
              <a:xfrm>
                <a:off x="3416" y="4118"/>
                <a:ext cx="44" cy="38"/>
              </a:xfrm>
              <a:custGeom>
                <a:avLst/>
                <a:gdLst>
                  <a:gd name="T0" fmla="*/ 1 w 86"/>
                  <a:gd name="T1" fmla="*/ 0 h 193"/>
                  <a:gd name="T2" fmla="*/ 1 w 86"/>
                  <a:gd name="T3" fmla="*/ 0 h 193"/>
                  <a:gd name="T4" fmla="*/ 0 w 86"/>
                  <a:gd name="T5" fmla="*/ 0 h 193"/>
                  <a:gd name="T6" fmla="*/ 1 w 86"/>
                  <a:gd name="T7" fmla="*/ 0 h 193"/>
                  <a:gd name="T8" fmla="*/ 1 w 86"/>
                  <a:gd name="T9" fmla="*/ 0 h 193"/>
                  <a:gd name="T10" fmla="*/ 1 w 86"/>
                  <a:gd name="T11" fmla="*/ 0 h 193"/>
                  <a:gd name="T12" fmla="*/ 1 w 86"/>
                  <a:gd name="T13" fmla="*/ 0 h 193"/>
                  <a:gd name="T14" fmla="*/ 1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noFill/>
                <a:round/>
                <a:headEnd/>
                <a:tailEnd/>
              </a:ln>
            </p:spPr>
            <p:txBody>
              <a:bodyPr/>
              <a:lstStyle/>
              <a:p>
                <a:endParaRPr lang="en-US">
                  <a:solidFill>
                    <a:schemeClr val="bg1"/>
                  </a:solidFill>
                </a:endParaRPr>
              </a:p>
            </p:txBody>
          </p:sp>
          <p:sp>
            <p:nvSpPr>
              <p:cNvPr id="129098" name="Oval 719"/>
              <p:cNvSpPr>
                <a:spLocks noChangeArrowheads="1"/>
              </p:cNvSpPr>
              <p:nvPr/>
            </p:nvSpPr>
            <p:spPr bwMode="auto">
              <a:xfrm rot="3969529" flipV="1">
                <a:off x="3422" y="4008"/>
                <a:ext cx="29" cy="202"/>
              </a:xfrm>
              <a:prstGeom prst="ellipse">
                <a:avLst/>
              </a:prstGeom>
              <a:noFill/>
              <a:ln w="6350">
                <a:noFill/>
                <a:round/>
                <a:headEnd/>
                <a:tailEnd/>
              </a:ln>
            </p:spPr>
            <p:txBody>
              <a:bodyPr wrap="none" anchor="ctr"/>
              <a:lstStyle/>
              <a:p>
                <a:endParaRPr lang="en-US">
                  <a:solidFill>
                    <a:schemeClr val="bg1"/>
                  </a:solidFill>
                </a:endParaRPr>
              </a:p>
            </p:txBody>
          </p:sp>
          <p:sp>
            <p:nvSpPr>
              <p:cNvPr id="129099" name="Oval 720"/>
              <p:cNvSpPr>
                <a:spLocks noChangeArrowheads="1"/>
              </p:cNvSpPr>
              <p:nvPr/>
            </p:nvSpPr>
            <p:spPr bwMode="auto">
              <a:xfrm rot="-3969529">
                <a:off x="3422" y="4008"/>
                <a:ext cx="29" cy="202"/>
              </a:xfrm>
              <a:prstGeom prst="ellipse">
                <a:avLst/>
              </a:prstGeom>
              <a:noFill/>
              <a:ln w="6350">
                <a:noFill/>
                <a:round/>
                <a:headEnd/>
                <a:tailEnd/>
              </a:ln>
            </p:spPr>
            <p:txBody>
              <a:bodyPr wrap="none" anchor="ctr"/>
              <a:lstStyle/>
              <a:p>
                <a:endParaRPr lang="en-US">
                  <a:solidFill>
                    <a:schemeClr val="bg1"/>
                  </a:solidFill>
                </a:endParaRPr>
              </a:p>
            </p:txBody>
          </p:sp>
          <p:sp>
            <p:nvSpPr>
              <p:cNvPr id="129100" name="Oval 721"/>
              <p:cNvSpPr>
                <a:spLocks noChangeAspect="1" noChangeArrowheads="1"/>
              </p:cNvSpPr>
              <p:nvPr/>
            </p:nvSpPr>
            <p:spPr bwMode="auto">
              <a:xfrm>
                <a:off x="3385" y="4082"/>
                <a:ext cx="101" cy="51"/>
              </a:xfrm>
              <a:prstGeom prst="ellipse">
                <a:avLst/>
              </a:prstGeom>
              <a:gradFill rotWithShape="1">
                <a:gsLst>
                  <a:gs pos="0">
                    <a:srgbClr val="001847"/>
                  </a:gs>
                  <a:gs pos="100000">
                    <a:srgbClr val="003399"/>
                  </a:gs>
                </a:gsLst>
                <a:path path="shape">
                  <a:fillToRect l="50000" t="50000" r="50000" b="50000"/>
                </a:path>
              </a:gradFill>
              <a:ln w="9525">
                <a:noFill/>
                <a:round/>
                <a:headEnd/>
                <a:tailEnd/>
              </a:ln>
            </p:spPr>
            <p:txBody>
              <a:bodyPr lIns="0" tIns="0" rIns="0" bIns="0" anchor="ctr" anchorCtr="1"/>
              <a:lstStyle/>
              <a:p>
                <a:endParaRPr lang="en-US" sz="1300" b="1" dirty="0">
                  <a:solidFill>
                    <a:schemeClr val="bg1"/>
                  </a:solidFill>
                </a:endParaRPr>
              </a:p>
            </p:txBody>
          </p:sp>
        </p:grpSp>
      </p:grpSp>
      <p:grpSp>
        <p:nvGrpSpPr>
          <p:cNvPr id="6" name="Group 75"/>
          <p:cNvGrpSpPr>
            <a:grpSpLocks/>
          </p:cNvGrpSpPr>
          <p:nvPr/>
        </p:nvGrpSpPr>
        <p:grpSpPr bwMode="auto">
          <a:xfrm>
            <a:off x="12070080" y="5897880"/>
            <a:ext cx="1463040" cy="441960"/>
            <a:chOff x="5486400" y="3441700"/>
            <a:chExt cx="1143000" cy="660400"/>
          </a:xfrm>
        </p:grpSpPr>
        <p:pic>
          <p:nvPicPr>
            <p:cNvPr id="129083" name="Picture 100" descr="catalyst"/>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86400" y="3441700"/>
              <a:ext cx="1143000" cy="660400"/>
            </a:xfrm>
            <a:prstGeom prst="rect">
              <a:avLst/>
            </a:prstGeom>
            <a:noFill/>
            <a:ln w="9525">
              <a:noFill/>
              <a:miter lim="800000"/>
              <a:headEnd/>
              <a:tailEnd/>
            </a:ln>
          </p:spPr>
        </p:pic>
        <p:grpSp>
          <p:nvGrpSpPr>
            <p:cNvPr id="7" name="Group 714"/>
            <p:cNvGrpSpPr>
              <a:grpSpLocks/>
            </p:cNvGrpSpPr>
            <p:nvPr/>
          </p:nvGrpSpPr>
          <p:grpSpPr bwMode="auto">
            <a:xfrm>
              <a:off x="5564179" y="3822612"/>
              <a:ext cx="641349" cy="160336"/>
              <a:chOff x="3248" y="4059"/>
              <a:chExt cx="378" cy="97"/>
            </a:xfrm>
          </p:grpSpPr>
          <p:sp>
            <p:nvSpPr>
              <p:cNvPr id="129085"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lstStyle/>
              <a:p>
                <a:endParaRPr lang="en-US">
                  <a:solidFill>
                    <a:schemeClr val="bg1"/>
                  </a:solidFill>
                </a:endParaRPr>
              </a:p>
            </p:txBody>
          </p:sp>
          <p:sp>
            <p:nvSpPr>
              <p:cNvPr id="129086" name="Freeform 716"/>
              <p:cNvSpPr>
                <a:spLocks noChangeAspect="1"/>
              </p:cNvSpPr>
              <p:nvPr/>
            </p:nvSpPr>
            <p:spPr bwMode="auto">
              <a:xfrm>
                <a:off x="3416" y="4059"/>
                <a:ext cx="42" cy="38"/>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lstStyle/>
              <a:p>
                <a:endParaRPr lang="en-US">
                  <a:solidFill>
                    <a:schemeClr val="bg1"/>
                  </a:solidFill>
                </a:endParaRPr>
              </a:p>
            </p:txBody>
          </p:sp>
          <p:sp>
            <p:nvSpPr>
              <p:cNvPr id="129087"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lstStyle/>
              <a:p>
                <a:endParaRPr lang="en-US">
                  <a:solidFill>
                    <a:schemeClr val="bg1"/>
                  </a:solidFill>
                </a:endParaRPr>
              </a:p>
            </p:txBody>
          </p:sp>
          <p:sp>
            <p:nvSpPr>
              <p:cNvPr id="129088" name="Freeform 718"/>
              <p:cNvSpPr>
                <a:spLocks noChangeAspect="1"/>
              </p:cNvSpPr>
              <p:nvPr/>
            </p:nvSpPr>
            <p:spPr bwMode="auto">
              <a:xfrm>
                <a:off x="3416" y="4118"/>
                <a:ext cx="44" cy="38"/>
              </a:xfrm>
              <a:custGeom>
                <a:avLst/>
                <a:gdLst>
                  <a:gd name="T0" fmla="*/ 1 w 86"/>
                  <a:gd name="T1" fmla="*/ 0 h 193"/>
                  <a:gd name="T2" fmla="*/ 1 w 86"/>
                  <a:gd name="T3" fmla="*/ 0 h 193"/>
                  <a:gd name="T4" fmla="*/ 0 w 86"/>
                  <a:gd name="T5" fmla="*/ 0 h 193"/>
                  <a:gd name="T6" fmla="*/ 1 w 86"/>
                  <a:gd name="T7" fmla="*/ 0 h 193"/>
                  <a:gd name="T8" fmla="*/ 1 w 86"/>
                  <a:gd name="T9" fmla="*/ 0 h 193"/>
                  <a:gd name="T10" fmla="*/ 1 w 86"/>
                  <a:gd name="T11" fmla="*/ 0 h 193"/>
                  <a:gd name="T12" fmla="*/ 1 w 86"/>
                  <a:gd name="T13" fmla="*/ 0 h 193"/>
                  <a:gd name="T14" fmla="*/ 1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lstStyle/>
              <a:p>
                <a:endParaRPr lang="en-US">
                  <a:solidFill>
                    <a:schemeClr val="bg1"/>
                  </a:solidFill>
                </a:endParaRPr>
              </a:p>
            </p:txBody>
          </p:sp>
          <p:sp>
            <p:nvSpPr>
              <p:cNvPr id="129089" name="Oval 719"/>
              <p:cNvSpPr>
                <a:spLocks noChangeArrowheads="1"/>
              </p:cNvSpPr>
              <p:nvPr/>
            </p:nvSpPr>
            <p:spPr bwMode="auto">
              <a:xfrm rot="3969529" flipV="1">
                <a:off x="3422" y="4008"/>
                <a:ext cx="29" cy="202"/>
              </a:xfrm>
              <a:prstGeom prst="ellipse">
                <a:avLst/>
              </a:prstGeom>
              <a:noFill/>
              <a:ln w="6350">
                <a:solidFill>
                  <a:schemeClr val="bg1"/>
                </a:solidFill>
                <a:round/>
                <a:headEnd/>
                <a:tailEnd/>
              </a:ln>
            </p:spPr>
            <p:txBody>
              <a:bodyPr wrap="none" anchor="ctr"/>
              <a:lstStyle/>
              <a:p>
                <a:endParaRPr lang="en-US">
                  <a:solidFill>
                    <a:schemeClr val="bg1"/>
                  </a:solidFill>
                </a:endParaRPr>
              </a:p>
            </p:txBody>
          </p:sp>
          <p:sp>
            <p:nvSpPr>
              <p:cNvPr id="129090" name="Oval 720"/>
              <p:cNvSpPr>
                <a:spLocks noChangeArrowheads="1"/>
              </p:cNvSpPr>
              <p:nvPr/>
            </p:nvSpPr>
            <p:spPr bwMode="auto">
              <a:xfrm rot="-3969529">
                <a:off x="3422" y="4008"/>
                <a:ext cx="29" cy="202"/>
              </a:xfrm>
              <a:prstGeom prst="ellipse">
                <a:avLst/>
              </a:prstGeom>
              <a:noFill/>
              <a:ln w="6350">
                <a:solidFill>
                  <a:schemeClr val="bg1"/>
                </a:solidFill>
                <a:round/>
                <a:headEnd/>
                <a:tailEnd/>
              </a:ln>
            </p:spPr>
            <p:txBody>
              <a:bodyPr wrap="none" anchor="ctr"/>
              <a:lstStyle/>
              <a:p>
                <a:endParaRPr lang="en-US">
                  <a:solidFill>
                    <a:schemeClr val="bg1"/>
                  </a:solidFill>
                </a:endParaRPr>
              </a:p>
            </p:txBody>
          </p:sp>
          <p:sp>
            <p:nvSpPr>
              <p:cNvPr id="129091" name="Oval 721"/>
              <p:cNvSpPr>
                <a:spLocks noChangeAspect="1" noChangeArrowheads="1"/>
              </p:cNvSpPr>
              <p:nvPr/>
            </p:nvSpPr>
            <p:spPr bwMode="auto">
              <a:xfrm>
                <a:off x="3385" y="4082"/>
                <a:ext cx="101"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lstStyle/>
              <a:p>
                <a:endParaRPr lang="en-US" sz="1300" b="1" dirty="0">
                  <a:solidFill>
                    <a:schemeClr val="bg1"/>
                  </a:solidFill>
                </a:endParaRPr>
              </a:p>
            </p:txBody>
          </p:sp>
        </p:grpSp>
      </p:grpSp>
      <p:pic>
        <p:nvPicPr>
          <p:cNvPr id="129081" name="Picture 12"/>
          <p:cNvPicPr>
            <a:picLocks noChangeArrowheads="1"/>
          </p:cNvPicPr>
          <p:nvPr/>
        </p:nvPicPr>
        <p:blipFill>
          <a:blip r:embed="rId4" cstate="print"/>
          <a:srcRect/>
          <a:stretch>
            <a:fillRect/>
          </a:stretch>
        </p:blipFill>
        <p:spPr bwMode="auto">
          <a:xfrm>
            <a:off x="9502141" y="5975986"/>
            <a:ext cx="1066800" cy="390524"/>
          </a:xfrm>
          <a:prstGeom prst="rect">
            <a:avLst/>
          </a:prstGeom>
          <a:noFill/>
          <a:ln w="9525">
            <a:noFill/>
            <a:miter lim="800000"/>
            <a:headEnd/>
            <a:tailEnd/>
          </a:ln>
        </p:spPr>
      </p:pic>
      <p:pic>
        <p:nvPicPr>
          <p:cNvPr id="129082" name="Picture 6"/>
          <p:cNvPicPr>
            <a:picLocks noChangeArrowheads="1"/>
          </p:cNvPicPr>
          <p:nvPr/>
        </p:nvPicPr>
        <p:blipFill>
          <a:blip r:embed="rId7" cstate="print"/>
          <a:srcRect/>
          <a:stretch>
            <a:fillRect/>
          </a:stretch>
        </p:blipFill>
        <p:spPr bwMode="auto">
          <a:xfrm>
            <a:off x="9555481" y="5989320"/>
            <a:ext cx="1031240" cy="44196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bwMode="auto">
          <a:xfrm>
            <a:off x="853440" y="3486117"/>
            <a:ext cx="13167360" cy="0"/>
          </a:xfrm>
          <a:prstGeom prst="line">
            <a:avLst/>
          </a:prstGeom>
          <a:noFill/>
          <a:ln w="44450" cap="rnd">
            <a:solidFill>
              <a:schemeClr val="bg1">
                <a:lumMod val="65000"/>
              </a:schemeClr>
            </a:solidFill>
            <a:prstDash val="dash"/>
            <a:round/>
            <a:headEnd/>
            <a:tailEnd/>
          </a:ln>
          <a:effectLst>
            <a:glow rad="101600">
              <a:schemeClr val="bg1">
                <a:lumMod val="85000"/>
                <a:alpha val="75000"/>
              </a:schemeClr>
            </a:glow>
          </a:effectLst>
        </p:spPr>
      </p:cxnSp>
      <p:sp>
        <p:nvSpPr>
          <p:cNvPr id="2" name="Title 1"/>
          <p:cNvSpPr>
            <a:spLocks noGrp="1"/>
          </p:cNvSpPr>
          <p:nvPr>
            <p:ph type="title"/>
          </p:nvPr>
        </p:nvSpPr>
        <p:spPr>
          <a:xfrm>
            <a:off x="272476" y="137159"/>
            <a:ext cx="11897358" cy="1005840"/>
          </a:xfrm>
        </p:spPr>
        <p:txBody>
          <a:bodyPr/>
          <a:lstStyle/>
          <a:p>
            <a:r>
              <a:rPr lang="en-US" b="0" dirty="0" err="1" smtClean="0"/>
              <a:t>FabricPath</a:t>
            </a:r>
            <a:endParaRPr lang="en-US" b="0" dirty="0"/>
          </a:p>
        </p:txBody>
      </p:sp>
      <p:sp>
        <p:nvSpPr>
          <p:cNvPr id="3" name="Content Placeholder 2"/>
          <p:cNvSpPr>
            <a:spLocks noGrp="1"/>
          </p:cNvSpPr>
          <p:nvPr>
            <p:ph idx="1"/>
          </p:nvPr>
        </p:nvSpPr>
        <p:spPr>
          <a:xfrm>
            <a:off x="1024747" y="4879568"/>
            <a:ext cx="12710158" cy="2160508"/>
          </a:xfrm>
        </p:spPr>
        <p:txBody>
          <a:bodyPr/>
          <a:lstStyle/>
          <a:p>
            <a:pPr>
              <a:spcBef>
                <a:spcPts val="0"/>
              </a:spcBef>
              <a:spcAft>
                <a:spcPts val="857"/>
              </a:spcAft>
            </a:pPr>
            <a:r>
              <a:rPr lang="en-US" dirty="0"/>
              <a:t>“Unlimited” bandwidth</a:t>
            </a:r>
            <a:br>
              <a:rPr lang="en-US" dirty="0"/>
            </a:br>
            <a:r>
              <a:rPr lang="en-US" sz="2600" dirty="0">
                <a:solidFill>
                  <a:schemeClr val="tx1">
                    <a:lumMod val="60000"/>
                    <a:lumOff val="40000"/>
                  </a:schemeClr>
                </a:solidFill>
              </a:rPr>
              <a:t>16 ways </a:t>
            </a:r>
            <a:r>
              <a:rPr lang="en-US" sz="2600" dirty="0" err="1">
                <a:solidFill>
                  <a:schemeClr val="tx1">
                    <a:lumMod val="60000"/>
                    <a:lumOff val="40000"/>
                  </a:schemeClr>
                </a:solidFill>
              </a:rPr>
              <a:t>ECMP</a:t>
            </a:r>
            <a:r>
              <a:rPr lang="en-US" sz="2600" dirty="0"/>
              <a:t>, up to </a:t>
            </a:r>
            <a:r>
              <a:rPr lang="en-US" sz="2600" dirty="0" err="1"/>
              <a:t>256x</a:t>
            </a:r>
            <a:r>
              <a:rPr lang="en-US" sz="2600" dirty="0"/>
              <a:t> </a:t>
            </a:r>
            <a:r>
              <a:rPr lang="en-US" sz="2600" dirty="0" err="1"/>
              <a:t>10G</a:t>
            </a:r>
            <a:r>
              <a:rPr lang="en-US" sz="2600" dirty="0"/>
              <a:t> links between 2 boxes, </a:t>
            </a:r>
            <a:r>
              <a:rPr lang="en-US" sz="2600" dirty="0" err="1"/>
              <a:t>160Tbps</a:t>
            </a:r>
            <a:r>
              <a:rPr lang="en-US" sz="2600" dirty="0"/>
              <a:t> Fabric</a:t>
            </a:r>
          </a:p>
          <a:p>
            <a:pPr>
              <a:spcBef>
                <a:spcPts val="0"/>
              </a:spcBef>
              <a:spcAft>
                <a:spcPts val="857"/>
              </a:spcAft>
            </a:pPr>
            <a:r>
              <a:rPr lang="en-US" dirty="0"/>
              <a:t>A single mac address lookup at the edge, then forwarding based on 12 bits up to the remote port</a:t>
            </a:r>
          </a:p>
          <a:p>
            <a:pPr>
              <a:spcBef>
                <a:spcPts val="0"/>
              </a:spcBef>
              <a:spcAft>
                <a:spcPts val="857"/>
              </a:spcAft>
            </a:pPr>
            <a:r>
              <a:rPr lang="en-US" dirty="0"/>
              <a:t>Traffic goes across the shortest path</a:t>
            </a:r>
          </a:p>
          <a:p>
            <a:pPr>
              <a:spcBef>
                <a:spcPts val="0"/>
              </a:spcBef>
              <a:spcAft>
                <a:spcPts val="857"/>
              </a:spcAft>
            </a:pPr>
            <a:r>
              <a:rPr lang="en-US" dirty="0"/>
              <a:t>Fast convergence, high resiliency</a:t>
            </a:r>
          </a:p>
          <a:p>
            <a:endParaRPr lang="en-US" sz="2300" dirty="0"/>
          </a:p>
          <a:p>
            <a:pPr lvl="1"/>
            <a:endParaRPr lang="en-US" dirty="0"/>
          </a:p>
          <a:p>
            <a:pPr lvl="1"/>
            <a:endParaRPr lang="en-US" dirty="0"/>
          </a:p>
          <a:p>
            <a:pPr marL="578275" indent="-408194"/>
            <a:endParaRPr lang="en-US" sz="3100" dirty="0"/>
          </a:p>
          <a:p>
            <a:endParaRPr lang="en-US" dirty="0"/>
          </a:p>
        </p:txBody>
      </p:sp>
      <p:sp>
        <p:nvSpPr>
          <p:cNvPr id="6" name="Rectangular Callout 5"/>
          <p:cNvSpPr/>
          <p:nvPr/>
        </p:nvSpPr>
        <p:spPr>
          <a:xfrm>
            <a:off x="195349" y="2448602"/>
            <a:ext cx="3004650" cy="1734749"/>
          </a:xfrm>
          <a:prstGeom prst="wedgeRectCallout">
            <a:avLst>
              <a:gd name="adj1" fmla="val 100475"/>
              <a:gd name="adj2" fmla="val 21051"/>
            </a:avLst>
          </a:prstGeom>
          <a:solidFill>
            <a:srgbClr val="4B87C3"/>
          </a:solidFill>
          <a:ln>
            <a:noFill/>
          </a:ln>
        </p:spPr>
        <p:style>
          <a:lnRef idx="1">
            <a:schemeClr val="accent1"/>
          </a:lnRef>
          <a:fillRef idx="3">
            <a:schemeClr val="accent1"/>
          </a:fillRef>
          <a:effectRef idx="2">
            <a:schemeClr val="accent1"/>
          </a:effectRef>
          <a:fontRef idx="minor">
            <a:schemeClr val="lt1"/>
          </a:fontRef>
        </p:style>
        <p:txBody>
          <a:bodyPr lIns="130622" tIns="65311" rIns="130622" bIns="65311" rtlCol="0" anchor="t" anchorCtr="0"/>
          <a:lstStyle/>
          <a:p>
            <a:pPr algn="ctr"/>
            <a:r>
              <a:rPr lang="en-US" sz="1700" b="1" dirty="0" smtClean="0"/>
              <a:t>Classical Ethernet </a:t>
            </a:r>
            <a:br>
              <a:rPr lang="en-US" sz="1700" b="1" dirty="0" smtClean="0"/>
            </a:br>
            <a:r>
              <a:rPr lang="en-US" sz="1700" b="1" dirty="0" smtClean="0"/>
              <a:t>Mac Address Table</a:t>
            </a:r>
            <a:endParaRPr lang="en-US" sz="1700" b="1" dirty="0"/>
          </a:p>
        </p:txBody>
      </p:sp>
      <p:sp>
        <p:nvSpPr>
          <p:cNvPr id="7" name="Cloud"/>
          <p:cNvSpPr>
            <a:spLocks noChangeAspect="1" noEditPoints="1" noChangeArrowheads="1"/>
          </p:cNvSpPr>
          <p:nvPr/>
        </p:nvSpPr>
        <p:spPr bwMode="auto">
          <a:xfrm>
            <a:off x="4600590" y="1439821"/>
            <a:ext cx="7477582" cy="204629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49"/>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4">
              <a:lumMod val="20000"/>
              <a:lumOff val="80000"/>
            </a:schemeClr>
          </a:solidFill>
          <a:ln w="25400">
            <a:noFill/>
            <a:miter lim="800000"/>
            <a:headEnd/>
            <a:tailEnd/>
          </a:ln>
          <a:effectLst>
            <a:outerShdw blurRad="50800" dist="38100" dir="2700000" algn="tl" rotWithShape="0">
              <a:srgbClr val="000000">
                <a:alpha val="43000"/>
              </a:srgbClr>
            </a:outerShdw>
          </a:effectLst>
        </p:spPr>
        <p:txBody>
          <a:bodyPr lIns="130622" tIns="65311" rIns="130622" bIns="65311" anchor="ctr">
            <a:prstTxWarp prst="textNoShape">
              <a:avLst/>
            </a:prstTxWarp>
          </a:bodyPr>
          <a:lstStyle/>
          <a:p>
            <a:pPr algn="ctr"/>
            <a:endParaRPr lang="en-US" sz="2000" b="1" dirty="0">
              <a:solidFill>
                <a:srgbClr val="497E2E"/>
              </a:solidFill>
            </a:endParaRPr>
          </a:p>
        </p:txBody>
      </p:sp>
      <p:cxnSp>
        <p:nvCxnSpPr>
          <p:cNvPr id="9" name="Straight Connector 8"/>
          <p:cNvCxnSpPr>
            <a:endCxn id="13" idx="2"/>
          </p:cNvCxnSpPr>
          <p:nvPr/>
        </p:nvCxnSpPr>
        <p:spPr>
          <a:xfrm flipV="1">
            <a:off x="4389120" y="3795402"/>
            <a:ext cx="648918" cy="387949"/>
          </a:xfrm>
          <a:prstGeom prst="line">
            <a:avLst/>
          </a:prstGeom>
          <a:ln w="28575">
            <a:solidFill>
              <a:srgbClr val="666699"/>
            </a:solidFill>
            <a:tailEnd type="oval" w="lg" len="lg"/>
          </a:ln>
        </p:spPr>
        <p:style>
          <a:lnRef idx="2">
            <a:schemeClr val="accent1"/>
          </a:lnRef>
          <a:fillRef idx="0">
            <a:schemeClr val="accent1"/>
          </a:fillRef>
          <a:effectRef idx="1">
            <a:schemeClr val="accent1"/>
          </a:effectRef>
          <a:fontRef idx="minor">
            <a:schemeClr val="tx1"/>
          </a:fontRef>
        </p:style>
      </p:cxnSp>
      <p:grpSp>
        <p:nvGrpSpPr>
          <p:cNvPr id="4" name="Group 33"/>
          <p:cNvGrpSpPr/>
          <p:nvPr/>
        </p:nvGrpSpPr>
        <p:grpSpPr>
          <a:xfrm>
            <a:off x="3940433" y="3989375"/>
            <a:ext cx="597704" cy="581998"/>
            <a:chOff x="8695209" y="4352256"/>
            <a:chExt cx="287358" cy="373075"/>
          </a:xfrm>
        </p:grpSpPr>
        <p:pic>
          <p:nvPicPr>
            <p:cNvPr id="11" name="Picture 56" descr="server"/>
            <p:cNvPicPr>
              <a:picLocks noChangeAspect="1" noChangeArrowheads="1"/>
            </p:cNvPicPr>
            <p:nvPr/>
          </p:nvPicPr>
          <p:blipFill>
            <a:blip r:embed="rId3" cstate="print"/>
            <a:srcRect/>
            <a:stretch>
              <a:fillRect/>
            </a:stretch>
          </p:blipFill>
          <p:spPr bwMode="auto">
            <a:xfrm>
              <a:off x="8746652" y="4352256"/>
              <a:ext cx="235915" cy="373075"/>
            </a:xfrm>
            <a:prstGeom prst="rect">
              <a:avLst/>
            </a:prstGeom>
            <a:noFill/>
            <a:ln w="9525">
              <a:noFill/>
              <a:miter lim="800000"/>
              <a:headEnd/>
              <a:tailEnd/>
            </a:ln>
          </p:spPr>
        </p:pic>
        <p:sp>
          <p:nvSpPr>
            <p:cNvPr id="12" name="TextBox 11"/>
            <p:cNvSpPr txBox="1"/>
            <p:nvPr/>
          </p:nvSpPr>
          <p:spPr>
            <a:xfrm>
              <a:off x="8695209" y="4461347"/>
              <a:ext cx="274320" cy="226886"/>
            </a:xfrm>
            <a:prstGeom prst="rect">
              <a:avLst/>
            </a:prstGeom>
            <a:noFill/>
          </p:spPr>
          <p:txBody>
            <a:bodyPr wrap="square" rtlCol="0">
              <a:spAutoFit/>
            </a:bodyPr>
            <a:lstStyle/>
            <a:p>
              <a:pPr algn="ctr"/>
              <a:r>
                <a:rPr lang="en-US" sz="1700" b="1" dirty="0" smtClean="0">
                  <a:solidFill>
                    <a:schemeClr val="bg1"/>
                  </a:solidFill>
                </a:rPr>
                <a:t>A</a:t>
              </a:r>
              <a:endParaRPr lang="en-US" sz="1700" b="1" dirty="0">
                <a:solidFill>
                  <a:schemeClr val="bg1"/>
                </a:solidFill>
              </a:endParaRPr>
            </a:p>
          </p:txBody>
        </p:sp>
      </p:grpSp>
      <p:pic>
        <p:nvPicPr>
          <p:cNvPr id="13" name="Picture 647" descr="DC3 Icon"/>
          <p:cNvPicPr>
            <a:picLocks noChangeAspect="1" noChangeArrowheads="1"/>
          </p:cNvPicPr>
          <p:nvPr/>
        </p:nvPicPr>
        <p:blipFill>
          <a:blip r:embed="rId4" cstate="print"/>
          <a:srcRect/>
          <a:stretch>
            <a:fillRect/>
          </a:stretch>
        </p:blipFill>
        <p:spPr bwMode="auto">
          <a:xfrm>
            <a:off x="4600589" y="2929618"/>
            <a:ext cx="874898" cy="865784"/>
          </a:xfrm>
          <a:prstGeom prst="rect">
            <a:avLst/>
          </a:prstGeom>
          <a:noFill/>
          <a:ln w="9525">
            <a:noFill/>
            <a:miter lim="800000"/>
            <a:headEnd/>
            <a:tailEnd/>
          </a:ln>
        </p:spPr>
      </p:pic>
      <p:pic>
        <p:nvPicPr>
          <p:cNvPr id="14" name="Picture 647" descr="DC3 Icon"/>
          <p:cNvPicPr>
            <a:picLocks noChangeAspect="1" noChangeArrowheads="1"/>
          </p:cNvPicPr>
          <p:nvPr/>
        </p:nvPicPr>
        <p:blipFill>
          <a:blip r:embed="rId4" cstate="print"/>
          <a:srcRect/>
          <a:stretch>
            <a:fillRect/>
          </a:stretch>
        </p:blipFill>
        <p:spPr bwMode="auto">
          <a:xfrm>
            <a:off x="9581449" y="1313409"/>
            <a:ext cx="874898" cy="865784"/>
          </a:xfrm>
          <a:prstGeom prst="rect">
            <a:avLst/>
          </a:prstGeom>
          <a:noFill/>
          <a:ln w="9525">
            <a:noFill/>
            <a:miter lim="800000"/>
            <a:headEnd/>
            <a:tailEnd/>
          </a:ln>
        </p:spPr>
      </p:pic>
      <p:cxnSp>
        <p:nvCxnSpPr>
          <p:cNvPr id="20" name="Straight Connector 19"/>
          <p:cNvCxnSpPr>
            <a:stCxn id="23" idx="0"/>
            <a:endCxn id="39" idx="2"/>
          </p:cNvCxnSpPr>
          <p:nvPr/>
        </p:nvCxnSpPr>
        <p:spPr>
          <a:xfrm flipH="1" flipV="1">
            <a:off x="11103352" y="3748867"/>
            <a:ext cx="739262" cy="454682"/>
          </a:xfrm>
          <a:prstGeom prst="line">
            <a:avLst/>
          </a:prstGeom>
          <a:ln w="28575">
            <a:solidFill>
              <a:srgbClr val="666699"/>
            </a:solidFill>
            <a:tailEnd type="oval" w="lg" len="lg"/>
          </a:ln>
        </p:spPr>
        <p:style>
          <a:lnRef idx="2">
            <a:schemeClr val="accent1"/>
          </a:lnRef>
          <a:fillRef idx="0">
            <a:schemeClr val="accent1"/>
          </a:fillRef>
          <a:effectRef idx="1">
            <a:schemeClr val="accent1"/>
          </a:effectRef>
          <a:fontRef idx="minor">
            <a:schemeClr val="tx1"/>
          </a:fontRef>
        </p:style>
      </p:cxnSp>
      <p:grpSp>
        <p:nvGrpSpPr>
          <p:cNvPr id="5" name="Group 40"/>
          <p:cNvGrpSpPr/>
          <p:nvPr/>
        </p:nvGrpSpPr>
        <p:grpSpPr>
          <a:xfrm>
            <a:off x="11557321" y="4034757"/>
            <a:ext cx="592149" cy="581998"/>
            <a:chOff x="7342632" y="3238504"/>
            <a:chExt cx="284687" cy="373075"/>
          </a:xfrm>
        </p:grpSpPr>
        <p:pic>
          <p:nvPicPr>
            <p:cNvPr id="22" name="Picture 21" descr="server"/>
            <p:cNvPicPr>
              <a:picLocks noChangeAspect="1" noChangeArrowheads="1"/>
            </p:cNvPicPr>
            <p:nvPr/>
          </p:nvPicPr>
          <p:blipFill>
            <a:blip r:embed="rId3" cstate="print"/>
            <a:srcRect/>
            <a:stretch>
              <a:fillRect/>
            </a:stretch>
          </p:blipFill>
          <p:spPr bwMode="auto">
            <a:xfrm>
              <a:off x="7391404" y="3238504"/>
              <a:ext cx="235915" cy="373075"/>
            </a:xfrm>
            <a:prstGeom prst="rect">
              <a:avLst/>
            </a:prstGeom>
            <a:noFill/>
            <a:ln w="9525">
              <a:noFill/>
              <a:miter lim="800000"/>
              <a:headEnd/>
              <a:tailEnd/>
            </a:ln>
          </p:spPr>
        </p:pic>
        <p:sp>
          <p:nvSpPr>
            <p:cNvPr id="23" name="TextBox 22"/>
            <p:cNvSpPr txBox="1"/>
            <p:nvPr/>
          </p:nvSpPr>
          <p:spPr>
            <a:xfrm>
              <a:off x="7342632" y="3346704"/>
              <a:ext cx="274320" cy="226886"/>
            </a:xfrm>
            <a:prstGeom prst="rect">
              <a:avLst/>
            </a:prstGeom>
            <a:noFill/>
          </p:spPr>
          <p:txBody>
            <a:bodyPr wrap="square" rtlCol="0">
              <a:spAutoFit/>
            </a:bodyPr>
            <a:lstStyle/>
            <a:p>
              <a:pPr algn="ctr"/>
              <a:r>
                <a:rPr lang="en-US" sz="1700" b="1" dirty="0">
                  <a:solidFill>
                    <a:schemeClr val="bg1"/>
                  </a:solidFill>
                </a:rPr>
                <a:t>B</a:t>
              </a:r>
            </a:p>
          </p:txBody>
        </p:sp>
      </p:grpSp>
      <p:graphicFrame>
        <p:nvGraphicFramePr>
          <p:cNvPr id="26" name="Table 25"/>
          <p:cNvGraphicFramePr>
            <a:graphicFrameLocks noGrp="1"/>
          </p:cNvGraphicFramePr>
          <p:nvPr>
            <p:extLst>
              <p:ext uri="{D42A27DB-BD31-4B8C-83A1-F6EECF244321}">
                <p14:modId xmlns="" xmlns:p14="http://schemas.microsoft.com/office/powerpoint/2010/main" val="1896689956"/>
              </p:ext>
            </p:extLst>
          </p:nvPr>
        </p:nvGraphicFramePr>
        <p:xfrm>
          <a:off x="395568" y="3081687"/>
          <a:ext cx="2560320" cy="986132"/>
        </p:xfrm>
        <a:graphic>
          <a:graphicData uri="http://schemas.openxmlformats.org/drawingml/2006/table">
            <a:tbl>
              <a:tblPr firstRow="1" bandRow="1">
                <a:tableStyleId>{5C22544A-7EE6-4342-B048-85BDC9FD1C3A}</a:tableStyleId>
              </a:tblPr>
              <a:tblGrid>
                <a:gridCol w="1281798"/>
                <a:gridCol w="1278522"/>
              </a:tblGrid>
              <a:tr h="246533">
                <a:tc>
                  <a:txBody>
                    <a:bodyPr/>
                    <a:lstStyle/>
                    <a:p>
                      <a:pPr algn="ctr"/>
                      <a:r>
                        <a:rPr lang="en-US" sz="1300" b="1" dirty="0" smtClean="0"/>
                        <a:t>MAC</a:t>
                      </a:r>
                      <a:endParaRPr lang="en-US" sz="1300" b="1" dirty="0"/>
                    </a:p>
                  </a:txBody>
                  <a:tcPr marL="146304" marR="146304" marT="0" marB="0"/>
                </a:tc>
                <a:tc>
                  <a:txBody>
                    <a:bodyPr/>
                    <a:lstStyle/>
                    <a:p>
                      <a:pPr algn="ctr"/>
                      <a:r>
                        <a:rPr lang="en-US" sz="1300" b="1" dirty="0" smtClean="0"/>
                        <a:t>IF</a:t>
                      </a:r>
                      <a:endParaRPr lang="en-US" sz="1300" b="1" dirty="0"/>
                    </a:p>
                  </a:txBody>
                  <a:tcPr marL="146304" marR="146304" marT="0" marB="0"/>
                </a:tc>
              </a:tr>
              <a:tr h="246533">
                <a:tc>
                  <a:txBody>
                    <a:bodyPr/>
                    <a:lstStyle/>
                    <a:p>
                      <a:pPr algn="ctr"/>
                      <a:r>
                        <a:rPr lang="en-US" sz="1300" b="1" dirty="0" smtClean="0">
                          <a:solidFill>
                            <a:srgbClr val="000000"/>
                          </a:solidFill>
                        </a:rPr>
                        <a:t>A</a:t>
                      </a:r>
                      <a:endParaRPr lang="en-US" sz="1300" b="1" dirty="0">
                        <a:solidFill>
                          <a:srgbClr val="000000"/>
                        </a:solidFill>
                      </a:endParaRPr>
                    </a:p>
                  </a:txBody>
                  <a:tcPr marL="146304" marR="146304" marT="0" marB="0" anchor="ctr"/>
                </a:tc>
                <a:tc>
                  <a:txBody>
                    <a:bodyPr/>
                    <a:lstStyle/>
                    <a:p>
                      <a:pPr algn="ctr"/>
                      <a:r>
                        <a:rPr lang="en-US" sz="1300" b="1" dirty="0" smtClean="0">
                          <a:solidFill>
                            <a:srgbClr val="000000"/>
                          </a:solidFill>
                        </a:rPr>
                        <a:t>xx</a:t>
                      </a:r>
                      <a:endParaRPr lang="en-US" sz="1300" b="1" dirty="0">
                        <a:solidFill>
                          <a:srgbClr val="000000"/>
                        </a:solidFill>
                      </a:endParaRPr>
                    </a:p>
                  </a:txBody>
                  <a:tcPr marL="146304" marR="146304" marT="0" marB="0" anchor="ctr"/>
                </a:tc>
              </a:tr>
              <a:tr h="246533">
                <a:tc>
                  <a:txBody>
                    <a:bodyPr/>
                    <a:lstStyle/>
                    <a:p>
                      <a:pPr algn="ctr"/>
                      <a:r>
                        <a:rPr lang="en-US" sz="1300" b="1" dirty="0" smtClean="0">
                          <a:solidFill>
                            <a:srgbClr val="000000"/>
                          </a:solidFill>
                        </a:rPr>
                        <a:t>…</a:t>
                      </a:r>
                      <a:endParaRPr lang="en-US" sz="1300" b="1" dirty="0">
                        <a:solidFill>
                          <a:srgbClr val="000000"/>
                        </a:solidFill>
                      </a:endParaRPr>
                    </a:p>
                  </a:txBody>
                  <a:tcPr marL="146304" marR="146304" marT="0" marB="0" anchor="ctr"/>
                </a:tc>
                <a:tc>
                  <a:txBody>
                    <a:bodyPr/>
                    <a:lstStyle/>
                    <a:p>
                      <a:pPr algn="ctr"/>
                      <a:r>
                        <a:rPr lang="en-US" sz="1300" b="1" dirty="0" smtClean="0">
                          <a:solidFill>
                            <a:srgbClr val="000000"/>
                          </a:solidFill>
                        </a:rPr>
                        <a:t>…</a:t>
                      </a:r>
                      <a:endParaRPr lang="en-US" sz="1300" b="1" dirty="0">
                        <a:solidFill>
                          <a:srgbClr val="000000"/>
                        </a:solidFill>
                      </a:endParaRPr>
                    </a:p>
                  </a:txBody>
                  <a:tcPr marL="146304" marR="146304" marT="0" marB="0" anchor="ctr"/>
                </a:tc>
              </a:tr>
              <a:tr h="246533">
                <a:tc>
                  <a:txBody>
                    <a:bodyPr/>
                    <a:lstStyle/>
                    <a:p>
                      <a:pPr algn="ctr"/>
                      <a:r>
                        <a:rPr lang="en-US" sz="1300" b="1" dirty="0" smtClean="0">
                          <a:solidFill>
                            <a:schemeClr val="tx1"/>
                          </a:solidFill>
                        </a:rPr>
                        <a:t>B</a:t>
                      </a:r>
                      <a:endParaRPr lang="en-US" sz="1300" b="1" dirty="0">
                        <a:solidFill>
                          <a:schemeClr val="tx1"/>
                        </a:solidFill>
                      </a:endParaRPr>
                    </a:p>
                  </a:txBody>
                  <a:tcPr marL="146304" marR="146304" marT="0" marB="0" anchor="ctr"/>
                </a:tc>
                <a:tc>
                  <a:txBody>
                    <a:bodyPr/>
                    <a:lstStyle/>
                    <a:p>
                      <a:pPr algn="ctr"/>
                      <a:r>
                        <a:rPr lang="en-US" sz="1300" b="1" dirty="0" err="1" smtClean="0">
                          <a:solidFill>
                            <a:schemeClr val="tx1"/>
                          </a:solidFill>
                        </a:rPr>
                        <a:t>yy</a:t>
                      </a:r>
                      <a:endParaRPr lang="en-US" sz="1300" b="1" dirty="0">
                        <a:solidFill>
                          <a:schemeClr val="tx1"/>
                        </a:solidFill>
                      </a:endParaRPr>
                    </a:p>
                  </a:txBody>
                  <a:tcPr marL="146304" marR="146304" marT="0" marB="0" anchor="ctr"/>
                </a:tc>
              </a:tr>
            </a:tbl>
          </a:graphicData>
        </a:graphic>
      </p:graphicFrame>
      <p:pic>
        <p:nvPicPr>
          <p:cNvPr id="38" name="Picture 647" descr="DC3 Icon"/>
          <p:cNvPicPr>
            <a:picLocks noChangeAspect="1" noChangeArrowheads="1"/>
          </p:cNvPicPr>
          <p:nvPr/>
        </p:nvPicPr>
        <p:blipFill>
          <a:blip r:embed="rId4" cstate="print"/>
          <a:srcRect/>
          <a:stretch>
            <a:fillRect/>
          </a:stretch>
        </p:blipFill>
        <p:spPr bwMode="auto">
          <a:xfrm>
            <a:off x="7121593" y="2883084"/>
            <a:ext cx="874898" cy="865784"/>
          </a:xfrm>
          <a:prstGeom prst="rect">
            <a:avLst/>
          </a:prstGeom>
          <a:noFill/>
          <a:ln w="9525">
            <a:noFill/>
            <a:miter lim="800000"/>
            <a:headEnd/>
            <a:tailEnd/>
          </a:ln>
        </p:spPr>
      </p:pic>
      <p:pic>
        <p:nvPicPr>
          <p:cNvPr id="39" name="Picture 647" descr="DC3 Icon"/>
          <p:cNvPicPr>
            <a:picLocks noChangeAspect="1" noChangeArrowheads="1"/>
          </p:cNvPicPr>
          <p:nvPr/>
        </p:nvPicPr>
        <p:blipFill>
          <a:blip r:embed="rId4" cstate="print"/>
          <a:srcRect/>
          <a:stretch>
            <a:fillRect/>
          </a:stretch>
        </p:blipFill>
        <p:spPr bwMode="auto">
          <a:xfrm>
            <a:off x="10665903" y="2883083"/>
            <a:ext cx="874898" cy="865784"/>
          </a:xfrm>
          <a:prstGeom prst="rect">
            <a:avLst/>
          </a:prstGeom>
          <a:noFill/>
          <a:ln w="9525">
            <a:noFill/>
            <a:miter lim="800000"/>
            <a:headEnd/>
            <a:tailEnd/>
          </a:ln>
        </p:spPr>
      </p:pic>
      <p:pic>
        <p:nvPicPr>
          <p:cNvPr id="45" name="Picture 647" descr="DC3 Icon"/>
          <p:cNvPicPr>
            <a:picLocks noChangeAspect="1" noChangeArrowheads="1"/>
          </p:cNvPicPr>
          <p:nvPr/>
        </p:nvPicPr>
        <p:blipFill>
          <a:blip r:embed="rId4" cstate="print"/>
          <a:srcRect/>
          <a:stretch>
            <a:fillRect/>
          </a:stretch>
        </p:blipFill>
        <p:spPr bwMode="auto">
          <a:xfrm>
            <a:off x="6246695" y="1313410"/>
            <a:ext cx="874898" cy="865784"/>
          </a:xfrm>
          <a:prstGeom prst="rect">
            <a:avLst/>
          </a:prstGeom>
          <a:noFill/>
          <a:ln w="9525">
            <a:noFill/>
            <a:miter lim="800000"/>
            <a:headEnd/>
            <a:tailEnd/>
          </a:ln>
        </p:spPr>
      </p:pic>
      <p:pic>
        <p:nvPicPr>
          <p:cNvPr id="46" name="Picture 647" descr="DC3 Icon"/>
          <p:cNvPicPr>
            <a:picLocks noChangeAspect="1" noChangeArrowheads="1"/>
          </p:cNvPicPr>
          <p:nvPr/>
        </p:nvPicPr>
        <p:blipFill>
          <a:blip r:embed="rId4" cstate="print"/>
          <a:srcRect/>
          <a:stretch>
            <a:fillRect/>
          </a:stretch>
        </p:blipFill>
        <p:spPr bwMode="auto">
          <a:xfrm>
            <a:off x="7986901" y="1313410"/>
            <a:ext cx="874898" cy="865784"/>
          </a:xfrm>
          <a:prstGeom prst="rect">
            <a:avLst/>
          </a:prstGeom>
          <a:noFill/>
          <a:ln w="9525">
            <a:noFill/>
            <a:miter lim="800000"/>
            <a:headEnd/>
            <a:tailEnd/>
          </a:ln>
        </p:spPr>
      </p:pic>
      <p:sp>
        <p:nvSpPr>
          <p:cNvPr id="50" name="Line Callout 2 (Accent Bar) 49"/>
          <p:cNvSpPr/>
          <p:nvPr/>
        </p:nvSpPr>
        <p:spPr>
          <a:xfrm>
            <a:off x="5823580" y="4159257"/>
            <a:ext cx="2365560" cy="411816"/>
          </a:xfrm>
          <a:prstGeom prst="accentCallout2">
            <a:avLst>
              <a:gd name="adj1" fmla="val 18750"/>
              <a:gd name="adj2" fmla="val -2860"/>
              <a:gd name="adj3" fmla="val 18750"/>
              <a:gd name="adj4" fmla="val -16667"/>
              <a:gd name="adj5" fmla="val -61989"/>
              <a:gd name="adj6" fmla="val -30836"/>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r>
              <a:rPr lang="en-US" sz="1700" dirty="0" smtClean="0">
                <a:solidFill>
                  <a:schemeClr val="tx1"/>
                </a:solidFill>
              </a:rPr>
              <a:t>A single Mac address lookup at the edge</a:t>
            </a:r>
            <a:endParaRPr lang="en-US" sz="1700" dirty="0">
              <a:solidFill>
                <a:schemeClr val="tx1"/>
              </a:solidFill>
            </a:endParaRPr>
          </a:p>
        </p:txBody>
      </p:sp>
      <p:sp>
        <p:nvSpPr>
          <p:cNvPr id="51" name="Line Callout 2 (Accent Bar) 50"/>
          <p:cNvSpPr/>
          <p:nvPr/>
        </p:nvSpPr>
        <p:spPr>
          <a:xfrm>
            <a:off x="11338562" y="1382998"/>
            <a:ext cx="2434358" cy="775120"/>
          </a:xfrm>
          <a:prstGeom prst="accentCallout2">
            <a:avLst>
              <a:gd name="adj1" fmla="val 18750"/>
              <a:gd name="adj2" fmla="val -2860"/>
              <a:gd name="adj3" fmla="val 34753"/>
              <a:gd name="adj4" fmla="val -12486"/>
              <a:gd name="adj5" fmla="val 161705"/>
              <a:gd name="adj6" fmla="val -43587"/>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r>
              <a:rPr lang="en-US" sz="1700" dirty="0" smtClean="0">
                <a:solidFill>
                  <a:schemeClr val="tx1"/>
                </a:solidFill>
              </a:rPr>
              <a:t>Frames load balanced across up to 256 links for maximum BW</a:t>
            </a:r>
            <a:endParaRPr lang="en-US" sz="1700" dirty="0">
              <a:solidFill>
                <a:schemeClr val="tx1"/>
              </a:solidFill>
            </a:endParaRPr>
          </a:p>
        </p:txBody>
      </p:sp>
      <p:pic>
        <p:nvPicPr>
          <p:cNvPr id="52" name="Picture 647" descr="DC3 Icon"/>
          <p:cNvPicPr>
            <a:picLocks noChangeAspect="1" noChangeArrowheads="1"/>
          </p:cNvPicPr>
          <p:nvPr/>
        </p:nvPicPr>
        <p:blipFill>
          <a:blip r:embed="rId4" cstate="print"/>
          <a:srcRect/>
          <a:stretch>
            <a:fillRect/>
          </a:stretch>
        </p:blipFill>
        <p:spPr bwMode="auto">
          <a:xfrm>
            <a:off x="7121593" y="1313410"/>
            <a:ext cx="874898" cy="865784"/>
          </a:xfrm>
          <a:prstGeom prst="rect">
            <a:avLst/>
          </a:prstGeom>
          <a:noFill/>
          <a:ln w="9525">
            <a:noFill/>
            <a:miter lim="800000"/>
            <a:headEnd/>
            <a:tailEnd/>
          </a:ln>
        </p:spPr>
      </p:pic>
      <p:sp>
        <p:nvSpPr>
          <p:cNvPr id="56" name="Line Callout 2 (Accent Bar) 55"/>
          <p:cNvSpPr/>
          <p:nvPr/>
        </p:nvSpPr>
        <p:spPr>
          <a:xfrm>
            <a:off x="1954762" y="1412099"/>
            <a:ext cx="2434358" cy="775120"/>
          </a:xfrm>
          <a:prstGeom prst="accentCallout2">
            <a:avLst>
              <a:gd name="adj1" fmla="val 9981"/>
              <a:gd name="adj2" fmla="val 104043"/>
              <a:gd name="adj3" fmla="val 32530"/>
              <a:gd name="adj4" fmla="val 131189"/>
              <a:gd name="adj5" fmla="val 48825"/>
              <a:gd name="adj6" fmla="val 175149"/>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r"/>
            <a:r>
              <a:rPr lang="en-US" sz="1700" dirty="0" smtClean="0">
                <a:solidFill>
                  <a:schemeClr val="tx1"/>
                </a:solidFill>
              </a:rPr>
              <a:t>Forwarding </a:t>
            </a:r>
            <a:r>
              <a:rPr lang="en-US" sz="1700" b="1" dirty="0" smtClean="0">
                <a:solidFill>
                  <a:schemeClr val="tx1"/>
                </a:solidFill>
              </a:rPr>
              <a:t>not</a:t>
            </a:r>
            <a:r>
              <a:rPr lang="en-US" sz="1700" dirty="0" smtClean="0">
                <a:solidFill>
                  <a:schemeClr val="tx1"/>
                </a:solidFill>
              </a:rPr>
              <a:t> based on mac addresses inside the Fabric</a:t>
            </a:r>
            <a:endParaRPr lang="en-US" sz="1700" dirty="0">
              <a:solidFill>
                <a:schemeClr val="tx1"/>
              </a:solidFill>
            </a:endParaRPr>
          </a:p>
        </p:txBody>
      </p:sp>
      <p:sp>
        <p:nvSpPr>
          <p:cNvPr id="57" name="Freeform 56"/>
          <p:cNvSpPr/>
          <p:nvPr/>
        </p:nvSpPr>
        <p:spPr>
          <a:xfrm>
            <a:off x="4984694" y="1871379"/>
            <a:ext cx="6020474" cy="1574279"/>
          </a:xfrm>
          <a:custGeom>
            <a:avLst/>
            <a:gdLst>
              <a:gd name="connsiteX0" fmla="*/ 0 w 3762796"/>
              <a:gd name="connsiteY0" fmla="*/ 1141966 h 1311899"/>
              <a:gd name="connsiteX1" fmla="*/ 1019596 w 3762796"/>
              <a:gd name="connsiteY1" fmla="*/ 989 h 1311899"/>
              <a:gd name="connsiteX2" fmla="*/ 3762796 w 3762796"/>
              <a:gd name="connsiteY2" fmla="*/ 1311899 h 1311899"/>
            </a:gdLst>
            <a:ahLst/>
            <a:cxnLst>
              <a:cxn ang="0">
                <a:pos x="connsiteX0" y="connsiteY0"/>
              </a:cxn>
              <a:cxn ang="0">
                <a:pos x="connsiteX1" y="connsiteY1"/>
              </a:cxn>
              <a:cxn ang="0">
                <a:pos x="connsiteX2" y="connsiteY2"/>
              </a:cxn>
            </a:cxnLst>
            <a:rect l="l" t="t" r="r" b="b"/>
            <a:pathLst>
              <a:path w="3762796" h="1311899">
                <a:moveTo>
                  <a:pt x="0" y="1141966"/>
                </a:moveTo>
                <a:cubicBezTo>
                  <a:pt x="196231" y="557316"/>
                  <a:pt x="392463" y="-27333"/>
                  <a:pt x="1019596" y="989"/>
                </a:cubicBezTo>
                <a:cubicBezTo>
                  <a:pt x="1646729" y="29311"/>
                  <a:pt x="2704762" y="670605"/>
                  <a:pt x="3762796" y="1311899"/>
                </a:cubicBez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lIns="130622" tIns="65311" rIns="130622" bIns="65311" rtlCol="0" anchor="ctr"/>
          <a:lstStyle/>
          <a:p>
            <a:pPr algn="ctr"/>
            <a:endParaRPr lang="en-US"/>
          </a:p>
        </p:txBody>
      </p:sp>
      <p:sp>
        <p:nvSpPr>
          <p:cNvPr id="58" name="Freeform 57"/>
          <p:cNvSpPr/>
          <p:nvPr/>
        </p:nvSpPr>
        <p:spPr>
          <a:xfrm>
            <a:off x="5018141" y="1881072"/>
            <a:ext cx="6020474" cy="1564585"/>
          </a:xfrm>
          <a:custGeom>
            <a:avLst/>
            <a:gdLst>
              <a:gd name="connsiteX0" fmla="*/ 0 w 3762796"/>
              <a:gd name="connsiteY0" fmla="*/ 1141966 h 1311899"/>
              <a:gd name="connsiteX1" fmla="*/ 1019596 w 3762796"/>
              <a:gd name="connsiteY1" fmla="*/ 989 h 1311899"/>
              <a:gd name="connsiteX2" fmla="*/ 3762796 w 3762796"/>
              <a:gd name="connsiteY2" fmla="*/ 1311899 h 1311899"/>
              <a:gd name="connsiteX0" fmla="*/ 0 w 3762796"/>
              <a:gd name="connsiteY0" fmla="*/ 1133888 h 1303821"/>
              <a:gd name="connsiteX1" fmla="*/ 1545579 w 3762796"/>
              <a:gd name="connsiteY1" fmla="*/ 1003 h 1303821"/>
              <a:gd name="connsiteX2" fmla="*/ 3762796 w 3762796"/>
              <a:gd name="connsiteY2" fmla="*/ 1303821 h 1303821"/>
            </a:gdLst>
            <a:ahLst/>
            <a:cxnLst>
              <a:cxn ang="0">
                <a:pos x="connsiteX0" y="connsiteY0"/>
              </a:cxn>
              <a:cxn ang="0">
                <a:pos x="connsiteX1" y="connsiteY1"/>
              </a:cxn>
              <a:cxn ang="0">
                <a:pos x="connsiteX2" y="connsiteY2"/>
              </a:cxn>
            </a:cxnLst>
            <a:rect l="l" t="t" r="r" b="b"/>
            <a:pathLst>
              <a:path w="3762796" h="1303821">
                <a:moveTo>
                  <a:pt x="0" y="1133888"/>
                </a:moveTo>
                <a:cubicBezTo>
                  <a:pt x="196231" y="549238"/>
                  <a:pt x="918446" y="-27319"/>
                  <a:pt x="1545579" y="1003"/>
                </a:cubicBezTo>
                <a:cubicBezTo>
                  <a:pt x="2172712" y="29325"/>
                  <a:pt x="2704762" y="662527"/>
                  <a:pt x="3762796" y="1303821"/>
                </a:cubicBez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lIns="130622" tIns="65311" rIns="130622" bIns="65311" rtlCol="0" anchor="ctr"/>
          <a:lstStyle/>
          <a:p>
            <a:pPr algn="ctr"/>
            <a:endParaRPr lang="en-US"/>
          </a:p>
        </p:txBody>
      </p:sp>
      <p:sp>
        <p:nvSpPr>
          <p:cNvPr id="59" name="Freeform 58"/>
          <p:cNvSpPr/>
          <p:nvPr/>
        </p:nvSpPr>
        <p:spPr>
          <a:xfrm>
            <a:off x="4992334" y="1890768"/>
            <a:ext cx="6020474" cy="1545197"/>
          </a:xfrm>
          <a:custGeom>
            <a:avLst/>
            <a:gdLst>
              <a:gd name="connsiteX0" fmla="*/ 0 w 3762796"/>
              <a:gd name="connsiteY0" fmla="*/ 1141966 h 1311899"/>
              <a:gd name="connsiteX1" fmla="*/ 1019596 w 3762796"/>
              <a:gd name="connsiteY1" fmla="*/ 989 h 1311899"/>
              <a:gd name="connsiteX2" fmla="*/ 3762796 w 3762796"/>
              <a:gd name="connsiteY2" fmla="*/ 1311899 h 1311899"/>
              <a:gd name="connsiteX0" fmla="*/ 0 w 3762796"/>
              <a:gd name="connsiteY0" fmla="*/ 1133888 h 1303821"/>
              <a:gd name="connsiteX1" fmla="*/ 1545579 w 3762796"/>
              <a:gd name="connsiteY1" fmla="*/ 1003 h 1303821"/>
              <a:gd name="connsiteX2" fmla="*/ 3762796 w 3762796"/>
              <a:gd name="connsiteY2" fmla="*/ 1303821 h 1303821"/>
              <a:gd name="connsiteX0" fmla="*/ 0 w 3762796"/>
              <a:gd name="connsiteY0" fmla="*/ 1133888 h 1303821"/>
              <a:gd name="connsiteX1" fmla="*/ 2047285 w 3762796"/>
              <a:gd name="connsiteY1" fmla="*/ 1003 h 1303821"/>
              <a:gd name="connsiteX2" fmla="*/ 3762796 w 3762796"/>
              <a:gd name="connsiteY2" fmla="*/ 1303821 h 1303821"/>
              <a:gd name="connsiteX0" fmla="*/ 0 w 3762796"/>
              <a:gd name="connsiteY0" fmla="*/ 1117731 h 1287664"/>
              <a:gd name="connsiteX1" fmla="*/ 3091157 w 3762796"/>
              <a:gd name="connsiteY1" fmla="*/ 1030 h 1287664"/>
              <a:gd name="connsiteX2" fmla="*/ 3762796 w 3762796"/>
              <a:gd name="connsiteY2" fmla="*/ 1287664 h 1287664"/>
            </a:gdLst>
            <a:ahLst/>
            <a:cxnLst>
              <a:cxn ang="0">
                <a:pos x="connsiteX0" y="connsiteY0"/>
              </a:cxn>
              <a:cxn ang="0">
                <a:pos x="connsiteX1" y="connsiteY1"/>
              </a:cxn>
              <a:cxn ang="0">
                <a:pos x="connsiteX2" y="connsiteY2"/>
              </a:cxn>
            </a:cxnLst>
            <a:rect l="l" t="t" r="r" b="b"/>
            <a:pathLst>
              <a:path w="3762796" h="1287664">
                <a:moveTo>
                  <a:pt x="0" y="1117731"/>
                </a:moveTo>
                <a:cubicBezTo>
                  <a:pt x="196231" y="533081"/>
                  <a:pt x="2464024" y="-27292"/>
                  <a:pt x="3091157" y="1030"/>
                </a:cubicBezTo>
                <a:cubicBezTo>
                  <a:pt x="3718290" y="29352"/>
                  <a:pt x="2704762" y="646370"/>
                  <a:pt x="3762796" y="1287664"/>
                </a:cubicBez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lIns="130622" tIns="65311" rIns="130622" bIns="65311" rtlCol="0" anchor="ctr"/>
          <a:lstStyle/>
          <a:p>
            <a:pPr algn="ctr"/>
            <a:endParaRPr lang="en-US"/>
          </a:p>
        </p:txBody>
      </p:sp>
      <p:sp>
        <p:nvSpPr>
          <p:cNvPr id="60" name="Freeform 59"/>
          <p:cNvSpPr/>
          <p:nvPr/>
        </p:nvSpPr>
        <p:spPr>
          <a:xfrm>
            <a:off x="5095912" y="1871379"/>
            <a:ext cx="6020474" cy="1564585"/>
          </a:xfrm>
          <a:custGeom>
            <a:avLst/>
            <a:gdLst>
              <a:gd name="connsiteX0" fmla="*/ 0 w 3762796"/>
              <a:gd name="connsiteY0" fmla="*/ 1141966 h 1311899"/>
              <a:gd name="connsiteX1" fmla="*/ 1019596 w 3762796"/>
              <a:gd name="connsiteY1" fmla="*/ 989 h 1311899"/>
              <a:gd name="connsiteX2" fmla="*/ 3762796 w 3762796"/>
              <a:gd name="connsiteY2" fmla="*/ 1311899 h 1311899"/>
              <a:gd name="connsiteX0" fmla="*/ 0 w 3762796"/>
              <a:gd name="connsiteY0" fmla="*/ 1133888 h 1303821"/>
              <a:gd name="connsiteX1" fmla="*/ 1545579 w 3762796"/>
              <a:gd name="connsiteY1" fmla="*/ 1003 h 1303821"/>
              <a:gd name="connsiteX2" fmla="*/ 3762796 w 3762796"/>
              <a:gd name="connsiteY2" fmla="*/ 1303821 h 1303821"/>
              <a:gd name="connsiteX0" fmla="*/ 0 w 3762796"/>
              <a:gd name="connsiteY0" fmla="*/ 1133888 h 1303821"/>
              <a:gd name="connsiteX1" fmla="*/ 2047285 w 3762796"/>
              <a:gd name="connsiteY1" fmla="*/ 1003 h 1303821"/>
              <a:gd name="connsiteX2" fmla="*/ 3762796 w 3762796"/>
              <a:gd name="connsiteY2" fmla="*/ 1303821 h 1303821"/>
            </a:gdLst>
            <a:ahLst/>
            <a:cxnLst>
              <a:cxn ang="0">
                <a:pos x="connsiteX0" y="connsiteY0"/>
              </a:cxn>
              <a:cxn ang="0">
                <a:pos x="connsiteX1" y="connsiteY1"/>
              </a:cxn>
              <a:cxn ang="0">
                <a:pos x="connsiteX2" y="connsiteY2"/>
              </a:cxn>
            </a:cxnLst>
            <a:rect l="l" t="t" r="r" b="b"/>
            <a:pathLst>
              <a:path w="3762796" h="1303821">
                <a:moveTo>
                  <a:pt x="0" y="1133888"/>
                </a:moveTo>
                <a:cubicBezTo>
                  <a:pt x="196231" y="549238"/>
                  <a:pt x="1420152" y="-27319"/>
                  <a:pt x="2047285" y="1003"/>
                </a:cubicBezTo>
                <a:cubicBezTo>
                  <a:pt x="2674418" y="29325"/>
                  <a:pt x="2704762" y="662527"/>
                  <a:pt x="3762796" y="1303821"/>
                </a:cubicBez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lIns="130622" tIns="65311" rIns="130622" bIns="65311" rtlCol="0" anchor="ctr"/>
          <a:lstStyle/>
          <a:p>
            <a:pPr algn="ctr"/>
            <a:endParaRPr lang="en-US"/>
          </a:p>
        </p:txBody>
      </p:sp>
      <p:cxnSp>
        <p:nvCxnSpPr>
          <p:cNvPr id="62" name="Straight Connector 61"/>
          <p:cNvCxnSpPr/>
          <p:nvPr/>
        </p:nvCxnSpPr>
        <p:spPr>
          <a:xfrm flipH="1">
            <a:off x="4632960" y="3211797"/>
            <a:ext cx="417552" cy="941614"/>
          </a:xfrm>
          <a:prstGeom prst="line">
            <a:avLst/>
          </a:prstGeom>
          <a:ln w="920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1051336" y="3436116"/>
            <a:ext cx="1076570" cy="540092"/>
          </a:xfrm>
          <a:prstGeom prst="line">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rot="1805403">
            <a:off x="9928682" y="2604018"/>
            <a:ext cx="365760" cy="5581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69" name="TextBox 68"/>
          <p:cNvSpPr txBox="1"/>
          <p:nvPr/>
        </p:nvSpPr>
        <p:spPr>
          <a:xfrm>
            <a:off x="6246694" y="2379959"/>
            <a:ext cx="2615104" cy="839784"/>
          </a:xfrm>
          <a:prstGeom prst="rect">
            <a:avLst/>
          </a:prstGeom>
          <a:noFill/>
        </p:spPr>
        <p:txBody>
          <a:bodyPr wrap="square" lIns="130622" tIns="65311" rIns="130622" bIns="65311" rtlCol="0">
            <a:spAutoFit/>
          </a:bodyPr>
          <a:lstStyle/>
          <a:p>
            <a:pPr algn="ctr"/>
            <a:r>
              <a:rPr lang="en-US" b="1" dirty="0" smtClean="0">
                <a:solidFill>
                  <a:schemeClr val="accent4">
                    <a:lumMod val="75000"/>
                  </a:schemeClr>
                </a:solidFill>
                <a:effectLst>
                  <a:outerShdw blurRad="38100" dist="38100" dir="2700000" algn="tl">
                    <a:srgbClr val="000000">
                      <a:alpha val="43137"/>
                    </a:srgbClr>
                  </a:outerShdw>
                </a:effectLst>
              </a:rPr>
              <a:t>Fabric </a:t>
            </a:r>
            <a:br>
              <a:rPr lang="en-US" b="1" dirty="0" smtClean="0">
                <a:solidFill>
                  <a:schemeClr val="accent4">
                    <a:lumMod val="75000"/>
                  </a:schemeClr>
                </a:solidFill>
                <a:effectLst>
                  <a:outerShdw blurRad="38100" dist="38100" dir="2700000" algn="tl">
                    <a:srgbClr val="000000">
                      <a:alpha val="43137"/>
                    </a:srgbClr>
                  </a:outerShdw>
                </a:effectLst>
              </a:rPr>
            </a:br>
            <a:endParaRPr lang="en-US" sz="2000" b="1" dirty="0">
              <a:solidFill>
                <a:schemeClr val="accent4">
                  <a:lumMod val="75000"/>
                </a:schemeClr>
              </a:solidFill>
              <a:effectLst>
                <a:outerShdw blurRad="38100" dist="38100" dir="2700000" algn="tl">
                  <a:srgbClr val="000000">
                    <a:alpha val="43137"/>
                  </a:srgbClr>
                </a:outerShdw>
              </a:effectLst>
            </a:endParaRPr>
          </a:p>
        </p:txBody>
      </p:sp>
      <p:sp>
        <p:nvSpPr>
          <p:cNvPr id="70" name="TextBox 69"/>
          <p:cNvSpPr txBox="1"/>
          <p:nvPr/>
        </p:nvSpPr>
        <p:spPr>
          <a:xfrm>
            <a:off x="11840043" y="2883084"/>
            <a:ext cx="2615104" cy="839784"/>
          </a:xfrm>
          <a:prstGeom prst="rect">
            <a:avLst/>
          </a:prstGeom>
          <a:noFill/>
        </p:spPr>
        <p:txBody>
          <a:bodyPr wrap="square" lIns="130622" tIns="65311" rIns="130622" bIns="65311" rtlCol="0">
            <a:spAutoFit/>
          </a:bodyPr>
          <a:lstStyle/>
          <a:p>
            <a:pPr algn="ctr"/>
            <a:r>
              <a:rPr lang="en-US" b="1" dirty="0" smtClean="0">
                <a:solidFill>
                  <a:schemeClr val="bg1"/>
                </a:solidFill>
                <a:effectLst>
                  <a:outerShdw blurRad="38100" dist="38100" dir="2700000" algn="tl">
                    <a:srgbClr val="000000">
                      <a:alpha val="43137"/>
                    </a:srgbClr>
                  </a:outerShdw>
                </a:effectLst>
              </a:rPr>
              <a:t>FabricPath </a:t>
            </a:r>
            <a:br>
              <a:rPr lang="en-US" b="1" dirty="0" smtClean="0">
                <a:solidFill>
                  <a:schemeClr val="bg1"/>
                </a:solidFill>
                <a:effectLst>
                  <a:outerShdw blurRad="38100" dist="38100" dir="2700000" algn="tl">
                    <a:srgbClr val="000000">
                      <a:alpha val="43137"/>
                    </a:srgbClr>
                  </a:outerShdw>
                </a:effectLst>
              </a:rPr>
            </a:br>
            <a:endParaRPr lang="en-US" sz="2000" b="1" dirty="0">
              <a:solidFill>
                <a:schemeClr val="bg1"/>
              </a:solidFill>
              <a:effectLst>
                <a:outerShdw blurRad="38100" dist="38100" dir="2700000" algn="tl">
                  <a:srgbClr val="000000">
                    <a:alpha val="43137"/>
                  </a:srgbClr>
                </a:outerShdw>
              </a:effectLst>
            </a:endParaRPr>
          </a:p>
        </p:txBody>
      </p:sp>
      <p:sp>
        <p:nvSpPr>
          <p:cNvPr id="71" name="TextBox 70"/>
          <p:cNvSpPr txBox="1"/>
          <p:nvPr/>
        </p:nvSpPr>
        <p:spPr>
          <a:xfrm>
            <a:off x="11840043" y="3597814"/>
            <a:ext cx="2615104" cy="932117"/>
          </a:xfrm>
          <a:prstGeom prst="rect">
            <a:avLst/>
          </a:prstGeom>
          <a:noFill/>
        </p:spPr>
        <p:txBody>
          <a:bodyPr wrap="square" lIns="130622" tIns="65311" rIns="130622" bIns="65311" rtlCol="0">
            <a:spAutoFit/>
          </a:bodyPr>
          <a:lstStyle/>
          <a:p>
            <a:pPr algn="ctr"/>
            <a:r>
              <a:rPr lang="en-US" b="1" dirty="0" smtClean="0">
                <a:solidFill>
                  <a:schemeClr val="bg1"/>
                </a:solidFill>
                <a:effectLst>
                  <a:outerShdw blurRad="38100" dist="38100" dir="2700000" algn="tl">
                    <a:srgbClr val="000000">
                      <a:alpha val="43137"/>
                    </a:srgbClr>
                  </a:outerShdw>
                </a:effectLst>
              </a:rPr>
              <a:t>Classical Ethernet</a:t>
            </a:r>
            <a:endParaRPr lang="en-US" sz="2000" b="1" dirty="0">
              <a:solidFill>
                <a:schemeClr val="bg1"/>
              </a:solidFill>
              <a:effectLst>
                <a:outerShdw blurRad="38100" dist="38100" dir="2700000" algn="tl">
                  <a:srgbClr val="000000">
                    <a:alpha val="43137"/>
                  </a:srgbClr>
                </a:outerShdw>
              </a:effectLst>
            </a:endParaRPr>
          </a:p>
        </p:txBody>
      </p:sp>
      <p:sp>
        <p:nvSpPr>
          <p:cNvPr id="72" name="TextBox 71"/>
          <p:cNvSpPr txBox="1"/>
          <p:nvPr/>
        </p:nvSpPr>
        <p:spPr>
          <a:xfrm>
            <a:off x="11272027" y="2811033"/>
            <a:ext cx="855878" cy="439674"/>
          </a:xfrm>
          <a:prstGeom prst="rect">
            <a:avLst/>
          </a:prstGeom>
          <a:noFill/>
          <a:ln>
            <a:noFill/>
          </a:ln>
        </p:spPr>
        <p:txBody>
          <a:bodyPr wrap="square" lIns="130622" tIns="65311" rIns="130622" bIns="65311" rtlCol="0">
            <a:spAutoFit/>
          </a:bodyPr>
          <a:lstStyle/>
          <a:p>
            <a:pPr algn="ctr"/>
            <a:r>
              <a:rPr lang="en-US" sz="2000" b="1" dirty="0" smtClean="0">
                <a:solidFill>
                  <a:srgbClr val="B21A1A"/>
                </a:solidFill>
              </a:rPr>
              <a:t>S42</a:t>
            </a:r>
            <a:endParaRPr lang="en-US" sz="1400" b="1" dirty="0">
              <a:solidFill>
                <a:srgbClr val="B21A1A"/>
              </a:solidFill>
            </a:endParaRPr>
          </a:p>
        </p:txBody>
      </p:sp>
      <p:sp>
        <p:nvSpPr>
          <p:cNvPr id="73" name="TextBox 72"/>
          <p:cNvSpPr txBox="1"/>
          <p:nvPr/>
        </p:nvSpPr>
        <p:spPr>
          <a:xfrm>
            <a:off x="3977770" y="2854775"/>
            <a:ext cx="855878" cy="439674"/>
          </a:xfrm>
          <a:prstGeom prst="rect">
            <a:avLst/>
          </a:prstGeom>
          <a:noFill/>
          <a:ln>
            <a:noFill/>
          </a:ln>
        </p:spPr>
        <p:txBody>
          <a:bodyPr wrap="square" lIns="130622" tIns="65311" rIns="130622" bIns="65311" rtlCol="0">
            <a:spAutoFit/>
          </a:bodyPr>
          <a:lstStyle/>
          <a:p>
            <a:pPr algn="ctr"/>
            <a:r>
              <a:rPr lang="en-US" sz="2000" b="1" dirty="0" smtClean="0">
                <a:solidFill>
                  <a:srgbClr val="B21A1A"/>
                </a:solidFill>
              </a:rPr>
              <a:t>S11</a:t>
            </a:r>
            <a:endParaRPr lang="en-US" sz="2000" b="1" dirty="0">
              <a:solidFill>
                <a:srgbClr val="B21A1A"/>
              </a:solidFill>
            </a:endParaRPr>
          </a:p>
        </p:txBody>
      </p:sp>
    </p:spTree>
    <p:extLst>
      <p:ext uri="{BB962C8B-B14F-4D97-AF65-F5344CB8AC3E}">
        <p14:creationId xmlns="" xmlns:p14="http://schemas.microsoft.com/office/powerpoint/2010/main" val="6501600"/>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4062" y="379147"/>
            <a:ext cx="14008205" cy="5246557"/>
          </a:xfrm>
        </p:spPr>
        <p:txBody>
          <a:bodyPr/>
          <a:lstStyle/>
          <a:p>
            <a:pPr algn="ctr"/>
            <a:r>
              <a:rPr lang="es-AR" sz="5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Los objetivos de la presentación son: presentar una </a:t>
            </a:r>
            <a:r>
              <a:rPr lang="es-AR" sz="5700" b="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overview</a:t>
            </a:r>
            <a:r>
              <a:rPr lang="es-AR" sz="5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y un </a:t>
            </a:r>
            <a:r>
              <a:rPr lang="es-AR" sz="5700" b="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update</a:t>
            </a:r>
            <a:r>
              <a:rPr lang="es-AR" sz="5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sobre la familia </a:t>
            </a:r>
            <a:r>
              <a:rPr lang="es-AR" sz="5700" b="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Nexus</a:t>
            </a:r>
            <a:r>
              <a:rPr lang="es-AR" sz="5700" b="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y algunas arquitecturas para los Centros de Datos en función de los requerimientos actuales del negocio de la empresas en crecimiento ”</a:t>
            </a:r>
            <a:endParaRPr lang="es-AR" sz="5700" b="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Text Placeholder 21"/>
          <p:cNvSpPr>
            <a:spLocks noGrp="1"/>
          </p:cNvSpPr>
          <p:nvPr>
            <p:ph type="body" sz="quarter" idx="11"/>
          </p:nvPr>
        </p:nvSpPr>
        <p:spPr>
          <a:xfrm>
            <a:off x="-4013035" y="6467308"/>
            <a:ext cx="13719496" cy="737234"/>
          </a:xfrm>
        </p:spPr>
        <p:txBody>
          <a:bodyPr/>
          <a:lstStyle/>
          <a:p>
            <a:pPr algn="r"/>
            <a:r>
              <a:rPr lang="en-US" dirty="0" smtClean="0"/>
              <a:t>Gustavo Giaccio</a:t>
            </a:r>
            <a:endParaRPr lang="en-US" dirty="0"/>
          </a:p>
        </p:txBody>
      </p:sp>
      <p:pic>
        <p:nvPicPr>
          <p:cNvPr id="5" name="Picture 5" descr="Cisco_Logo_RGB-2Color_Video"/>
          <p:cNvPicPr>
            <a:picLocks noChangeAspect="1" noChangeArrowheads="1"/>
          </p:cNvPicPr>
          <p:nvPr/>
        </p:nvPicPr>
        <p:blipFill>
          <a:blip r:embed="rId2" cstate="print"/>
          <a:srcRect/>
          <a:stretch>
            <a:fillRect/>
          </a:stretch>
        </p:blipFill>
        <p:spPr bwMode="auto">
          <a:xfrm>
            <a:off x="7086510" y="7138358"/>
            <a:ext cx="1825341" cy="90421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79" y="74812"/>
            <a:ext cx="11897358" cy="1005840"/>
          </a:xfrm>
        </p:spPr>
        <p:txBody>
          <a:bodyPr/>
          <a:lstStyle/>
          <a:p>
            <a:r>
              <a:rPr lang="en-US" dirty="0" smtClean="0"/>
              <a:t>Overlay Transport Virtualization</a:t>
            </a:r>
            <a:endParaRPr lang="en-US" dirty="0"/>
          </a:p>
        </p:txBody>
      </p:sp>
      <p:sp>
        <p:nvSpPr>
          <p:cNvPr id="3" name="Content Placeholder 2"/>
          <p:cNvSpPr>
            <a:spLocks noGrp="1"/>
          </p:cNvSpPr>
          <p:nvPr>
            <p:ph idx="1"/>
          </p:nvPr>
        </p:nvSpPr>
        <p:spPr>
          <a:xfrm>
            <a:off x="7957391" y="1946097"/>
            <a:ext cx="6004558" cy="5431156"/>
          </a:xfrm>
        </p:spPr>
        <p:txBody>
          <a:bodyPr>
            <a:normAutofit lnSpcReduction="10000"/>
          </a:bodyPr>
          <a:lstStyle/>
          <a:p>
            <a:r>
              <a:rPr lang="en-US" dirty="0" err="1" smtClean="0"/>
              <a:t>Extiende</a:t>
            </a:r>
            <a:r>
              <a:rPr lang="en-US" dirty="0" smtClean="0"/>
              <a:t> la LAN entre </a:t>
            </a:r>
            <a:r>
              <a:rPr lang="en-US" dirty="0"/>
              <a:t>D</a:t>
            </a:r>
            <a:r>
              <a:rPr lang="en-US" dirty="0" smtClean="0"/>
              <a:t>ata Centers </a:t>
            </a:r>
            <a:r>
              <a:rPr lang="en-US" dirty="0" err="1" smtClean="0"/>
              <a:t>sobre</a:t>
            </a:r>
            <a:r>
              <a:rPr lang="en-US" dirty="0" smtClean="0"/>
              <a:t> IP (MAC </a:t>
            </a:r>
            <a:r>
              <a:rPr lang="en-US" dirty="0" err="1" smtClean="0"/>
              <a:t>sobre</a:t>
            </a:r>
            <a:r>
              <a:rPr lang="en-US" dirty="0" smtClean="0"/>
              <a:t> IP)</a:t>
            </a:r>
          </a:p>
          <a:p>
            <a:r>
              <a:rPr lang="en-US" dirty="0" smtClean="0"/>
              <a:t>Ideal </a:t>
            </a:r>
            <a:r>
              <a:rPr lang="en-US" dirty="0" err="1" smtClean="0"/>
              <a:t>para</a:t>
            </a:r>
            <a:r>
              <a:rPr lang="en-US" dirty="0" smtClean="0"/>
              <a:t> </a:t>
            </a:r>
            <a:r>
              <a:rPr lang="en-US" b="1" dirty="0">
                <a:solidFill>
                  <a:srgbClr val="FFFF00"/>
                </a:solidFill>
              </a:rPr>
              <a:t>L</a:t>
            </a:r>
            <a:r>
              <a:rPr lang="en-US" b="1" dirty="0" smtClean="0">
                <a:solidFill>
                  <a:srgbClr val="FFFF00"/>
                </a:solidFill>
              </a:rPr>
              <a:t>ong distance </a:t>
            </a:r>
            <a:r>
              <a:rPr lang="en-US" b="1" dirty="0" err="1" smtClean="0">
                <a:solidFill>
                  <a:srgbClr val="FFFF00"/>
                </a:solidFill>
              </a:rPr>
              <a:t>vMotion</a:t>
            </a:r>
            <a:r>
              <a:rPr lang="en-US" b="1" dirty="0" smtClean="0">
                <a:solidFill>
                  <a:srgbClr val="FFFF00"/>
                </a:solidFill>
              </a:rPr>
              <a:t> </a:t>
            </a:r>
            <a:r>
              <a:rPr lang="en-US" b="1" dirty="0">
                <a:solidFill>
                  <a:srgbClr val="FFFF00"/>
                </a:solidFill>
              </a:rPr>
              <a:t>y</a:t>
            </a:r>
            <a:r>
              <a:rPr lang="en-US" b="1" dirty="0" smtClean="0">
                <a:solidFill>
                  <a:srgbClr val="FFFF00"/>
                </a:solidFill>
              </a:rPr>
              <a:t> Site Recovery Manager</a:t>
            </a:r>
          </a:p>
          <a:p>
            <a:r>
              <a:rPr lang="en-US" dirty="0" err="1" smtClean="0"/>
              <a:t>Transparencia</a:t>
            </a:r>
            <a:r>
              <a:rPr lang="en-US" dirty="0" smtClean="0"/>
              <a:t> </a:t>
            </a:r>
            <a:r>
              <a:rPr lang="en-US" dirty="0" err="1" smtClean="0"/>
              <a:t>Operacional</a:t>
            </a:r>
            <a:r>
              <a:rPr lang="en-US" dirty="0" smtClean="0"/>
              <a:t> </a:t>
            </a:r>
            <a:r>
              <a:rPr lang="en-US" dirty="0" err="1" smtClean="0"/>
              <a:t>para</a:t>
            </a:r>
            <a:r>
              <a:rPr lang="en-US" dirty="0" smtClean="0"/>
              <a:t> la </a:t>
            </a:r>
            <a:r>
              <a:rPr lang="en-US" dirty="0" err="1" smtClean="0"/>
              <a:t>administración</a:t>
            </a:r>
            <a:r>
              <a:rPr lang="en-US" dirty="0" smtClean="0"/>
              <a:t> de </a:t>
            </a:r>
            <a:r>
              <a:rPr lang="en-US" dirty="0" err="1" smtClean="0"/>
              <a:t>las</a:t>
            </a:r>
            <a:r>
              <a:rPr lang="en-US" dirty="0" smtClean="0"/>
              <a:t> </a:t>
            </a:r>
            <a:r>
              <a:rPr lang="en-US" b="1" dirty="0" err="1" smtClean="0">
                <a:solidFill>
                  <a:srgbClr val="FFFF00"/>
                </a:solidFill>
              </a:rPr>
              <a:t>direcciones</a:t>
            </a:r>
            <a:r>
              <a:rPr lang="en-US" b="1" dirty="0" smtClean="0">
                <a:solidFill>
                  <a:srgbClr val="FFFF00"/>
                </a:solidFill>
              </a:rPr>
              <a:t> de IP de </a:t>
            </a:r>
            <a:r>
              <a:rPr lang="en-US" b="1" dirty="0" err="1" smtClean="0">
                <a:solidFill>
                  <a:srgbClr val="FFFF00"/>
                </a:solidFill>
              </a:rPr>
              <a:t>las</a:t>
            </a:r>
            <a:r>
              <a:rPr lang="en-US" b="1" dirty="0" smtClean="0">
                <a:solidFill>
                  <a:srgbClr val="FFFF00"/>
                </a:solidFill>
              </a:rPr>
              <a:t> </a:t>
            </a:r>
            <a:r>
              <a:rPr lang="en-US" b="1" dirty="0" err="1" smtClean="0">
                <a:solidFill>
                  <a:srgbClr val="FFFF00"/>
                </a:solidFill>
              </a:rPr>
              <a:t>VMs</a:t>
            </a:r>
            <a:r>
              <a:rPr lang="en-US" dirty="0"/>
              <a:t>.</a:t>
            </a:r>
            <a:endParaRPr lang="en-US" dirty="0" smtClean="0"/>
          </a:p>
          <a:p>
            <a:r>
              <a:rPr lang="en-US" dirty="0" err="1" smtClean="0"/>
              <a:t>Conexiones</a:t>
            </a:r>
            <a:r>
              <a:rPr lang="en-US" dirty="0" smtClean="0"/>
              <a:t> entre </a:t>
            </a:r>
            <a:r>
              <a:rPr lang="en-US" dirty="0" err="1" smtClean="0"/>
              <a:t>DataCenters</a:t>
            </a:r>
            <a:r>
              <a:rPr lang="en-US" dirty="0" smtClean="0"/>
              <a:t> </a:t>
            </a:r>
            <a:r>
              <a:rPr lang="en-US" dirty="0" err="1" smtClean="0"/>
              <a:t>establecidas</a:t>
            </a:r>
            <a:r>
              <a:rPr lang="en-US" dirty="0" smtClean="0"/>
              <a:t>  de </a:t>
            </a:r>
            <a:r>
              <a:rPr lang="en-US" dirty="0" err="1" smtClean="0"/>
              <a:t>manera</a:t>
            </a:r>
            <a:r>
              <a:rPr lang="en-US" dirty="0" smtClean="0"/>
              <a:t> </a:t>
            </a:r>
            <a:r>
              <a:rPr lang="en-US" dirty="0" err="1" smtClean="0"/>
              <a:t>automática</a:t>
            </a:r>
            <a:r>
              <a:rPr lang="en-US" dirty="0" smtClean="0"/>
              <a:t> y </a:t>
            </a:r>
            <a:r>
              <a:rPr lang="en-US" dirty="0" err="1" smtClean="0"/>
              <a:t>dinámica</a:t>
            </a:r>
            <a:r>
              <a:rPr lang="en-US" dirty="0" smtClean="0"/>
              <a:t>.</a:t>
            </a:r>
            <a:endParaRPr lang="en-US" dirty="0"/>
          </a:p>
        </p:txBody>
      </p:sp>
      <p:pic>
        <p:nvPicPr>
          <p:cNvPr id="8" name="Picture 7" descr="grab.jpg"/>
          <p:cNvPicPr>
            <a:picLocks noChangeAspect="1"/>
          </p:cNvPicPr>
          <p:nvPr/>
        </p:nvPicPr>
        <p:blipFill>
          <a:blip r:embed="rId3" cstate="email"/>
          <a:stretch>
            <a:fillRect/>
          </a:stretch>
        </p:blipFill>
        <p:spPr>
          <a:xfrm>
            <a:off x="1270001" y="2098965"/>
            <a:ext cx="6352779" cy="3016900"/>
          </a:xfrm>
          <a:prstGeom prst="rect">
            <a:avLst/>
          </a:prstGeom>
        </p:spPr>
      </p:pic>
      <p:pic>
        <p:nvPicPr>
          <p:cNvPr id="9" name="Picture 8" descr="n7k.png"/>
          <p:cNvPicPr>
            <a:picLocks noChangeAspect="1"/>
          </p:cNvPicPr>
          <p:nvPr/>
        </p:nvPicPr>
        <p:blipFill>
          <a:blip r:embed="rId4" cstate="email"/>
          <a:stretch>
            <a:fillRect/>
          </a:stretch>
        </p:blipFill>
        <p:spPr>
          <a:xfrm>
            <a:off x="911850" y="4627542"/>
            <a:ext cx="3220656" cy="3019366"/>
          </a:xfrm>
          <a:prstGeom prst="rect">
            <a:avLst/>
          </a:prstGeom>
        </p:spPr>
      </p:pic>
      <p:sp>
        <p:nvSpPr>
          <p:cNvPr id="10" name="TextBox 9"/>
          <p:cNvSpPr txBox="1"/>
          <p:nvPr/>
        </p:nvSpPr>
        <p:spPr>
          <a:xfrm>
            <a:off x="3589104" y="5868027"/>
            <a:ext cx="3640448" cy="932117"/>
          </a:xfrm>
          <a:prstGeom prst="rect">
            <a:avLst/>
          </a:prstGeom>
          <a:noFill/>
        </p:spPr>
        <p:txBody>
          <a:bodyPr wrap="square" lIns="130622" tIns="65311" rIns="130622" bIns="65311" rtlCol="0">
            <a:spAutoFit/>
          </a:bodyPr>
          <a:lstStyle/>
          <a:p>
            <a:r>
              <a:rPr lang="en-US" i="1" dirty="0" err="1" smtClean="0">
                <a:solidFill>
                  <a:schemeClr val="bg1">
                    <a:lumMod val="85000"/>
                  </a:schemeClr>
                </a:solidFill>
              </a:rPr>
              <a:t>Disponible</a:t>
            </a:r>
            <a:r>
              <a:rPr lang="en-US" i="1" dirty="0" smtClean="0">
                <a:solidFill>
                  <a:schemeClr val="bg1">
                    <a:lumMod val="85000"/>
                  </a:schemeClr>
                </a:solidFill>
              </a:rPr>
              <a:t> en Nexus 7000</a:t>
            </a:r>
            <a:endParaRPr lang="en-US" i="1" dirty="0">
              <a:solidFill>
                <a:schemeClr val="bg1">
                  <a:lumMod val="85000"/>
                </a:schemeClr>
              </a:solidFill>
            </a:endParaRPr>
          </a:p>
        </p:txBody>
      </p:sp>
      <p:sp>
        <p:nvSpPr>
          <p:cNvPr id="11" name="TextBox 10"/>
          <p:cNvSpPr txBox="1"/>
          <p:nvPr/>
        </p:nvSpPr>
        <p:spPr>
          <a:xfrm>
            <a:off x="652789" y="955148"/>
            <a:ext cx="9607546" cy="655118"/>
          </a:xfrm>
          <a:prstGeom prst="rect">
            <a:avLst/>
          </a:prstGeom>
          <a:noFill/>
        </p:spPr>
        <p:txBody>
          <a:bodyPr wrap="square" lIns="130622" tIns="65311" rIns="130622" bIns="65311" rtlCol="0">
            <a:spAutoFit/>
          </a:bodyPr>
          <a:lstStyle/>
          <a:p>
            <a:r>
              <a:rPr lang="en-US" sz="3400" dirty="0" smtClean="0">
                <a:solidFill>
                  <a:schemeClr val="bg1">
                    <a:lumMod val="85000"/>
                  </a:schemeClr>
                </a:solidFill>
              </a:rPr>
              <a:t>Ethernet </a:t>
            </a:r>
            <a:r>
              <a:rPr lang="en-US" sz="3400" dirty="0" err="1" smtClean="0">
                <a:solidFill>
                  <a:schemeClr val="bg1">
                    <a:lumMod val="85000"/>
                  </a:schemeClr>
                </a:solidFill>
              </a:rPr>
              <a:t>encapsulado</a:t>
            </a:r>
            <a:r>
              <a:rPr lang="en-US" sz="3400" dirty="0" smtClean="0">
                <a:solidFill>
                  <a:schemeClr val="bg1">
                    <a:lumMod val="85000"/>
                  </a:schemeClr>
                </a:solidFill>
              </a:rPr>
              <a:t> en IP</a:t>
            </a:r>
            <a:endParaRPr lang="en-US" sz="3400" dirty="0">
              <a:solidFill>
                <a:schemeClr val="bg1">
                  <a:lumMod val="85000"/>
                </a:schemeClr>
              </a:solidFill>
            </a:endParaRPr>
          </a:p>
        </p:txBody>
      </p:sp>
      <p:grpSp>
        <p:nvGrpSpPr>
          <p:cNvPr id="4" name="Group 13"/>
          <p:cNvGrpSpPr/>
          <p:nvPr/>
        </p:nvGrpSpPr>
        <p:grpSpPr>
          <a:xfrm>
            <a:off x="11532146" y="295206"/>
            <a:ext cx="2623757" cy="1261405"/>
            <a:chOff x="7048499" y="332883"/>
            <a:chExt cx="1927509" cy="1235567"/>
          </a:xfrm>
        </p:grpSpPr>
        <p:sp>
          <p:nvSpPr>
            <p:cNvPr id="13" name="Rectangle 12"/>
            <p:cNvSpPr/>
            <p:nvPr/>
          </p:nvSpPr>
          <p:spPr>
            <a:xfrm>
              <a:off x="7048499" y="332883"/>
              <a:ext cx="1927509" cy="1235567"/>
            </a:xfrm>
            <a:prstGeom prst="rect">
              <a:avLst/>
            </a:prstGeom>
            <a:solidFill>
              <a:schemeClr val="bg1"/>
            </a:solidFill>
            <a:ln>
              <a:solidFill>
                <a:schemeClr val="bg1"/>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Hardware for Virtualization_GOLD.gif"/>
            <p:cNvPicPr>
              <a:picLocks noChangeAspect="1"/>
            </p:cNvPicPr>
            <p:nvPr/>
          </p:nvPicPr>
          <p:blipFill>
            <a:blip r:embed="rId5" cstate="print"/>
            <a:stretch>
              <a:fillRect/>
            </a:stretch>
          </p:blipFill>
          <p:spPr>
            <a:xfrm>
              <a:off x="7083217" y="369869"/>
              <a:ext cx="1852226" cy="1157641"/>
            </a:xfrm>
            <a:prstGeom prst="rect">
              <a:avLst/>
            </a:prstGeom>
          </p:spPr>
        </p:pic>
      </p:grpSp>
      <p:sp>
        <p:nvSpPr>
          <p:cNvPr id="14" name="Rectangle 13"/>
          <p:cNvSpPr/>
          <p:nvPr/>
        </p:nvSpPr>
        <p:spPr>
          <a:xfrm>
            <a:off x="4512651" y="7246002"/>
            <a:ext cx="6536346" cy="932117"/>
          </a:xfrm>
          <a:prstGeom prst="rect">
            <a:avLst/>
          </a:prstGeom>
        </p:spPr>
        <p:txBody>
          <a:bodyPr wrap="none" lIns="130622" tIns="65311" rIns="130622" bIns="65311">
            <a:spAutoFit/>
          </a:bodyPr>
          <a:lstStyle/>
          <a:p>
            <a:r>
              <a:rPr lang="en-US" dirty="0" smtClean="0">
                <a:hlinkClick r:id="rId6"/>
              </a:rPr>
              <a:t>http://tools.ietf.org/html/draft-hasmit-otv-03</a:t>
            </a:r>
            <a:endParaRPr lang="en-US" dirty="0" smtClean="0"/>
          </a:p>
          <a:p>
            <a:endParaRPr lang="en-US" dirty="0"/>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346740" y="103910"/>
            <a:ext cx="13742178" cy="1067298"/>
          </a:xfrm>
        </p:spPr>
        <p:txBody>
          <a:bodyPr/>
          <a:lstStyle/>
          <a:p>
            <a:pPr eaLnBrk="1" hangingPunct="1"/>
            <a:r>
              <a:rPr lang="en-US" b="0" dirty="0" smtClean="0">
                <a:ea typeface="ＭＳ Ｐゴシック" pitchFamily="34" charset="-128"/>
              </a:rPr>
              <a:t>Architecture Flexibility Through </a:t>
            </a:r>
            <a:r>
              <a:rPr lang="en-US" b="0" dirty="0" err="1" smtClean="0">
                <a:ea typeface="ＭＳ Ｐゴシック" pitchFamily="34" charset="-128"/>
              </a:rPr>
              <a:t>NX</a:t>
            </a:r>
            <a:r>
              <a:rPr lang="en-US" b="0" dirty="0" smtClean="0">
                <a:ea typeface="ＭＳ Ｐゴシック" pitchFamily="34" charset="-128"/>
              </a:rPr>
              <a:t>-OS</a:t>
            </a:r>
            <a:endParaRPr lang="en-US" b="0" dirty="0" smtClean="0">
              <a:solidFill>
                <a:srgbClr val="FFFF00"/>
              </a:solidFill>
              <a:ea typeface="ＭＳ Ｐゴシック" pitchFamily="34" charset="-128"/>
            </a:endParaRPr>
          </a:p>
        </p:txBody>
      </p:sp>
      <p:grpSp>
        <p:nvGrpSpPr>
          <p:cNvPr id="2" name="Group 45"/>
          <p:cNvGrpSpPr>
            <a:grpSpLocks/>
          </p:cNvGrpSpPr>
          <p:nvPr/>
        </p:nvGrpSpPr>
        <p:grpSpPr bwMode="auto">
          <a:xfrm>
            <a:off x="734062" y="2404110"/>
            <a:ext cx="4097019" cy="5172076"/>
            <a:chOff x="342218" y="2031999"/>
            <a:chExt cx="2128836" cy="2614027"/>
          </a:xfrm>
        </p:grpSpPr>
        <p:sp>
          <p:nvSpPr>
            <p:cNvPr id="50" name="AutoShape 28"/>
            <p:cNvSpPr>
              <a:spLocks noChangeArrowheads="1"/>
            </p:cNvSpPr>
            <p:nvPr/>
          </p:nvSpPr>
          <p:spPr bwMode="auto">
            <a:xfrm rot="5400000">
              <a:off x="99623" y="2274595"/>
              <a:ext cx="2614027" cy="2128836"/>
            </a:xfrm>
            <a:prstGeom prst="bevel">
              <a:avLst>
                <a:gd name="adj" fmla="val 0"/>
              </a:avLst>
            </a:prstGeom>
            <a:gradFill rotWithShape="1">
              <a:gsLst>
                <a:gs pos="0">
                  <a:schemeClr val="accent1">
                    <a:lumMod val="75000"/>
                  </a:schemeClr>
                </a:gs>
                <a:gs pos="100000">
                  <a:srgbClr val="01394F">
                    <a:alpha val="0"/>
                  </a:srgbClr>
                </a:gs>
              </a:gsLst>
              <a:lin ang="0" scaled="0"/>
            </a:gradFill>
            <a:ln w="9525">
              <a:noFill/>
              <a:miter lim="800000"/>
              <a:headEnd/>
              <a:tailEnd/>
            </a:ln>
          </p:spPr>
          <p:txBody>
            <a:bodyPr wrap="none" lIns="82124" tIns="41061" rIns="82124" bIns="41061" anchor="ctr"/>
            <a:lstStyle/>
            <a:p>
              <a:pPr defTabSz="1163353">
                <a:defRPr/>
              </a:pPr>
              <a:r>
                <a:rPr lang="en-US" sz="1700" kern="0" dirty="0">
                  <a:solidFill>
                    <a:sysClr val="windowText" lastClr="000000"/>
                  </a:solidFill>
                  <a:latin typeface="Arial"/>
                </a:rPr>
                <a:t> </a:t>
              </a:r>
            </a:p>
          </p:txBody>
        </p:sp>
        <p:sp>
          <p:nvSpPr>
            <p:cNvPr id="51" name="Rectangle 50"/>
            <p:cNvSpPr/>
            <p:nvPr/>
          </p:nvSpPr>
          <p:spPr>
            <a:xfrm>
              <a:off x="384452" y="2077251"/>
              <a:ext cx="2039090" cy="891561"/>
            </a:xfrm>
            <a:prstGeom prst="rect">
              <a:avLst/>
            </a:prstGeom>
            <a:gradFill>
              <a:gsLst>
                <a:gs pos="0">
                  <a:schemeClr val="accent1">
                    <a:lumMod val="60000"/>
                    <a:lumOff val="40000"/>
                    <a:alpha val="31000"/>
                  </a:schemeClr>
                </a:gs>
                <a:gs pos="100000">
                  <a:srgbClr val="49922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35" name="Rectangle 34"/>
          <p:cNvSpPr/>
          <p:nvPr/>
        </p:nvSpPr>
        <p:spPr>
          <a:xfrm>
            <a:off x="0" y="4930141"/>
            <a:ext cx="14630400" cy="521970"/>
          </a:xfrm>
          <a:prstGeom prst="rect">
            <a:avLst/>
          </a:prstGeom>
          <a:gradFill>
            <a:gsLst>
              <a:gs pos="0">
                <a:schemeClr val="accent1">
                  <a:lumMod val="60000"/>
                  <a:lumOff val="40000"/>
                  <a:alpha val="31000"/>
                </a:schemeClr>
              </a:gs>
              <a:gs pos="100000">
                <a:srgbClr val="49922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endParaRPr lang="en-US" dirty="0">
              <a:solidFill>
                <a:srgbClr val="FFFFFF"/>
              </a:solidFill>
            </a:endParaRPr>
          </a:p>
        </p:txBody>
      </p:sp>
      <p:sp>
        <p:nvSpPr>
          <p:cNvPr id="39" name="Rectangle 32"/>
          <p:cNvSpPr>
            <a:spLocks noChangeArrowheads="1"/>
          </p:cNvSpPr>
          <p:nvPr/>
        </p:nvSpPr>
        <p:spPr bwMode="auto">
          <a:xfrm>
            <a:off x="650241" y="1685926"/>
            <a:ext cx="4648200" cy="666750"/>
          </a:xfrm>
          <a:prstGeom prst="homePlate">
            <a:avLst/>
          </a:prstGeom>
          <a:gradFill rotWithShape="1">
            <a:gsLst>
              <a:gs pos="0">
                <a:srgbClr val="0180B3"/>
              </a:gs>
              <a:gs pos="100000">
                <a:schemeClr val="accent1">
                  <a:lumMod val="50000"/>
                </a:schemeClr>
              </a:gs>
            </a:gsLst>
            <a:lin ang="5400000" scaled="1"/>
          </a:gradFill>
          <a:ln w="28575" algn="ctr">
            <a:noFill/>
            <a:miter lim="800000"/>
            <a:headEnd/>
            <a:tailEnd/>
          </a:ln>
        </p:spPr>
        <p:txBody>
          <a:bodyPr lIns="117314" tIns="58656" rIns="117314" bIns="58656"/>
          <a:lstStyle/>
          <a:p>
            <a:pPr>
              <a:defRPr/>
            </a:pPr>
            <a:endParaRPr lang="en-US" b="1" dirty="0">
              <a:solidFill>
                <a:prstClr val="black"/>
              </a:solidFill>
              <a:latin typeface="Arial"/>
              <a:ea typeface="+mn-ea"/>
            </a:endParaRPr>
          </a:p>
        </p:txBody>
      </p:sp>
      <p:sp>
        <p:nvSpPr>
          <p:cNvPr id="40" name="Text Box 8"/>
          <p:cNvSpPr txBox="1">
            <a:spLocks noChangeArrowheads="1"/>
          </p:cNvSpPr>
          <p:nvPr/>
        </p:nvSpPr>
        <p:spPr bwMode="auto">
          <a:xfrm>
            <a:off x="1165861" y="1672591"/>
            <a:ext cx="3177539" cy="674370"/>
          </a:xfrm>
          <a:prstGeom prst="rect">
            <a:avLst/>
          </a:prstGeom>
          <a:noFill/>
          <a:ln w="25400">
            <a:noFill/>
            <a:miter lim="800000"/>
            <a:headEnd/>
            <a:tailEnd/>
          </a:ln>
        </p:spPr>
        <p:txBody>
          <a:bodyPr lIns="117314" tIns="58656" rIns="117314" bIns="58656" anchor="ctr"/>
          <a:lstStyle/>
          <a:p>
            <a:pPr algn="ctr" defTabSz="1163353">
              <a:defRPr/>
            </a:pPr>
            <a:r>
              <a:rPr lang="en-US" sz="2900" dirty="0">
                <a:solidFill>
                  <a:srgbClr val="FFFF00"/>
                </a:solidFill>
                <a:latin typeface="Arial"/>
              </a:rPr>
              <a:t>Spanning-Tree</a:t>
            </a:r>
          </a:p>
        </p:txBody>
      </p:sp>
      <p:sp>
        <p:nvSpPr>
          <p:cNvPr id="41" name="Rectangle 32"/>
          <p:cNvSpPr>
            <a:spLocks noChangeArrowheads="1"/>
          </p:cNvSpPr>
          <p:nvPr/>
        </p:nvSpPr>
        <p:spPr bwMode="auto">
          <a:xfrm>
            <a:off x="4927600" y="1685926"/>
            <a:ext cx="4869181" cy="666750"/>
          </a:xfrm>
          <a:prstGeom prst="chevron">
            <a:avLst/>
          </a:prstGeom>
          <a:gradFill rotWithShape="1">
            <a:gsLst>
              <a:gs pos="0">
                <a:srgbClr val="0180B3"/>
              </a:gs>
              <a:gs pos="100000">
                <a:schemeClr val="accent1">
                  <a:lumMod val="50000"/>
                </a:schemeClr>
              </a:gs>
            </a:gsLst>
            <a:lin ang="5400000" scaled="1"/>
          </a:gradFill>
          <a:ln w="28575" algn="ctr">
            <a:noFill/>
            <a:miter lim="800000"/>
            <a:headEnd/>
            <a:tailEnd/>
          </a:ln>
        </p:spPr>
        <p:txBody>
          <a:bodyPr lIns="117314" tIns="58656" rIns="117314" bIns="58656"/>
          <a:lstStyle/>
          <a:p>
            <a:pPr>
              <a:defRPr/>
            </a:pPr>
            <a:endParaRPr lang="en-US" b="1" dirty="0">
              <a:solidFill>
                <a:prstClr val="black"/>
              </a:solidFill>
              <a:latin typeface="Arial"/>
              <a:ea typeface="+mn-ea"/>
            </a:endParaRPr>
          </a:p>
        </p:txBody>
      </p:sp>
      <p:sp>
        <p:nvSpPr>
          <p:cNvPr id="42" name="Rectangle 32"/>
          <p:cNvSpPr>
            <a:spLocks noChangeArrowheads="1"/>
          </p:cNvSpPr>
          <p:nvPr/>
        </p:nvSpPr>
        <p:spPr bwMode="auto">
          <a:xfrm>
            <a:off x="9428480" y="1685926"/>
            <a:ext cx="4869181" cy="666750"/>
          </a:xfrm>
          <a:prstGeom prst="chevron">
            <a:avLst/>
          </a:prstGeom>
          <a:gradFill rotWithShape="1">
            <a:gsLst>
              <a:gs pos="0">
                <a:srgbClr val="0180B3"/>
              </a:gs>
              <a:gs pos="100000">
                <a:schemeClr val="accent1">
                  <a:lumMod val="50000"/>
                </a:schemeClr>
              </a:gs>
            </a:gsLst>
            <a:lin ang="5400000" scaled="1"/>
          </a:gradFill>
          <a:ln w="28575" algn="ctr">
            <a:noFill/>
            <a:miter lim="800000"/>
            <a:headEnd/>
            <a:tailEnd/>
          </a:ln>
        </p:spPr>
        <p:txBody>
          <a:bodyPr lIns="117314" tIns="58656" rIns="117314" bIns="58656"/>
          <a:lstStyle/>
          <a:p>
            <a:pPr>
              <a:defRPr/>
            </a:pPr>
            <a:endParaRPr lang="en-US" dirty="0">
              <a:solidFill>
                <a:prstClr val="black"/>
              </a:solidFill>
              <a:latin typeface="Arial"/>
              <a:ea typeface="+mn-ea"/>
            </a:endParaRPr>
          </a:p>
        </p:txBody>
      </p:sp>
      <p:sp>
        <p:nvSpPr>
          <p:cNvPr id="43" name="Text Box 9"/>
          <p:cNvSpPr txBox="1">
            <a:spLocks noChangeArrowheads="1"/>
          </p:cNvSpPr>
          <p:nvPr/>
        </p:nvSpPr>
        <p:spPr bwMode="auto">
          <a:xfrm>
            <a:off x="5293361" y="1672591"/>
            <a:ext cx="3807461" cy="674370"/>
          </a:xfrm>
          <a:prstGeom prst="rect">
            <a:avLst/>
          </a:prstGeom>
          <a:noFill/>
          <a:ln w="25400">
            <a:noFill/>
            <a:miter lim="800000"/>
            <a:headEnd/>
            <a:tailEnd/>
          </a:ln>
        </p:spPr>
        <p:txBody>
          <a:bodyPr wrap="none" lIns="117314" tIns="58656" rIns="117314" bIns="58656" anchor="ctr"/>
          <a:lstStyle/>
          <a:p>
            <a:pPr algn="ctr" defTabSz="1163353">
              <a:defRPr/>
            </a:pPr>
            <a:r>
              <a:rPr lang="en-US" sz="2900" dirty="0" err="1">
                <a:solidFill>
                  <a:srgbClr val="FFFF00"/>
                </a:solidFill>
                <a:latin typeface="Arial"/>
              </a:rPr>
              <a:t>vPC</a:t>
            </a:r>
            <a:endParaRPr lang="en-US" sz="2900" dirty="0">
              <a:solidFill>
                <a:srgbClr val="FFFF00"/>
              </a:solidFill>
              <a:latin typeface="Arial"/>
            </a:endParaRPr>
          </a:p>
        </p:txBody>
      </p:sp>
      <p:sp>
        <p:nvSpPr>
          <p:cNvPr id="45" name="Text Box 10"/>
          <p:cNvSpPr txBox="1">
            <a:spLocks noChangeArrowheads="1"/>
          </p:cNvSpPr>
          <p:nvPr/>
        </p:nvSpPr>
        <p:spPr bwMode="auto">
          <a:xfrm>
            <a:off x="10228582" y="1672591"/>
            <a:ext cx="3324859" cy="674370"/>
          </a:xfrm>
          <a:prstGeom prst="chevron">
            <a:avLst/>
          </a:prstGeom>
          <a:noFill/>
          <a:ln w="25400">
            <a:noFill/>
            <a:miter lim="800000"/>
            <a:headEnd/>
            <a:tailEnd/>
          </a:ln>
        </p:spPr>
        <p:txBody>
          <a:bodyPr lIns="117314" tIns="58656" rIns="117314" bIns="58656" anchor="ctr"/>
          <a:lstStyle/>
          <a:p>
            <a:pPr algn="ctr" defTabSz="1163353">
              <a:defRPr/>
            </a:pPr>
            <a:r>
              <a:rPr lang="en-US" sz="2900" dirty="0" err="1">
                <a:solidFill>
                  <a:srgbClr val="FFFF00"/>
                </a:solidFill>
                <a:latin typeface="Arial"/>
              </a:rPr>
              <a:t>FabricPath</a:t>
            </a:r>
            <a:endParaRPr lang="en-US" sz="2900" dirty="0">
              <a:solidFill>
                <a:srgbClr val="FFFF00"/>
              </a:solidFill>
              <a:latin typeface="Arial"/>
            </a:endParaRPr>
          </a:p>
        </p:txBody>
      </p:sp>
      <p:grpSp>
        <p:nvGrpSpPr>
          <p:cNvPr id="3" name="Group 47"/>
          <p:cNvGrpSpPr>
            <a:grpSpLocks/>
          </p:cNvGrpSpPr>
          <p:nvPr/>
        </p:nvGrpSpPr>
        <p:grpSpPr bwMode="auto">
          <a:xfrm>
            <a:off x="4889501" y="2404110"/>
            <a:ext cx="4470400" cy="5172076"/>
            <a:chOff x="342218" y="2031999"/>
            <a:chExt cx="2128836" cy="2614027"/>
          </a:xfrm>
        </p:grpSpPr>
        <p:sp>
          <p:nvSpPr>
            <p:cNvPr id="49" name="AutoShape 28"/>
            <p:cNvSpPr>
              <a:spLocks noChangeArrowheads="1"/>
            </p:cNvSpPr>
            <p:nvPr/>
          </p:nvSpPr>
          <p:spPr bwMode="auto">
            <a:xfrm rot="5400000">
              <a:off x="99622" y="2274595"/>
              <a:ext cx="2614027" cy="2128836"/>
            </a:xfrm>
            <a:prstGeom prst="bevel">
              <a:avLst>
                <a:gd name="adj" fmla="val 0"/>
              </a:avLst>
            </a:prstGeom>
            <a:gradFill rotWithShape="1">
              <a:gsLst>
                <a:gs pos="0">
                  <a:schemeClr val="accent1">
                    <a:lumMod val="75000"/>
                  </a:schemeClr>
                </a:gs>
                <a:gs pos="100000">
                  <a:srgbClr val="01394F">
                    <a:alpha val="0"/>
                  </a:srgbClr>
                </a:gs>
              </a:gsLst>
              <a:lin ang="0" scaled="0"/>
            </a:gradFill>
            <a:ln w="9525">
              <a:noFill/>
              <a:miter lim="800000"/>
              <a:headEnd/>
              <a:tailEnd/>
            </a:ln>
          </p:spPr>
          <p:txBody>
            <a:bodyPr wrap="none" lIns="82124" tIns="41061" rIns="82124" bIns="41061" anchor="ctr"/>
            <a:lstStyle/>
            <a:p>
              <a:pPr defTabSz="1163353">
                <a:defRPr/>
              </a:pPr>
              <a:r>
                <a:rPr lang="en-US" sz="1700" kern="0" dirty="0">
                  <a:solidFill>
                    <a:sysClr val="windowText" lastClr="000000"/>
                  </a:solidFill>
                  <a:latin typeface="Arial"/>
                </a:rPr>
                <a:t> </a:t>
              </a:r>
            </a:p>
          </p:txBody>
        </p:sp>
        <p:sp>
          <p:nvSpPr>
            <p:cNvPr id="52" name="Rectangle 51"/>
            <p:cNvSpPr/>
            <p:nvPr/>
          </p:nvSpPr>
          <p:spPr>
            <a:xfrm>
              <a:off x="383343" y="2077251"/>
              <a:ext cx="2040537" cy="891561"/>
            </a:xfrm>
            <a:prstGeom prst="rect">
              <a:avLst/>
            </a:prstGeom>
            <a:gradFill>
              <a:gsLst>
                <a:gs pos="0">
                  <a:schemeClr val="accent1">
                    <a:lumMod val="60000"/>
                    <a:lumOff val="40000"/>
                    <a:alpha val="31000"/>
                  </a:schemeClr>
                </a:gs>
                <a:gs pos="100000">
                  <a:srgbClr val="49922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grpSp>
        <p:nvGrpSpPr>
          <p:cNvPr id="4" name="Group 52"/>
          <p:cNvGrpSpPr>
            <a:grpSpLocks/>
          </p:cNvGrpSpPr>
          <p:nvPr/>
        </p:nvGrpSpPr>
        <p:grpSpPr bwMode="auto">
          <a:xfrm>
            <a:off x="9418321" y="2404110"/>
            <a:ext cx="4467861" cy="5172076"/>
            <a:chOff x="342218" y="2031999"/>
            <a:chExt cx="2128836" cy="2614027"/>
          </a:xfrm>
        </p:grpSpPr>
        <p:sp>
          <p:nvSpPr>
            <p:cNvPr id="54" name="AutoShape 28"/>
            <p:cNvSpPr>
              <a:spLocks noChangeArrowheads="1"/>
            </p:cNvSpPr>
            <p:nvPr/>
          </p:nvSpPr>
          <p:spPr bwMode="auto">
            <a:xfrm rot="5400000">
              <a:off x="99623" y="2274595"/>
              <a:ext cx="2614027" cy="2128836"/>
            </a:xfrm>
            <a:prstGeom prst="bevel">
              <a:avLst>
                <a:gd name="adj" fmla="val 0"/>
              </a:avLst>
            </a:prstGeom>
            <a:gradFill rotWithShape="1">
              <a:gsLst>
                <a:gs pos="0">
                  <a:schemeClr val="accent1">
                    <a:lumMod val="75000"/>
                  </a:schemeClr>
                </a:gs>
                <a:gs pos="100000">
                  <a:srgbClr val="01394F">
                    <a:alpha val="0"/>
                  </a:srgbClr>
                </a:gs>
              </a:gsLst>
              <a:lin ang="0" scaled="0"/>
            </a:gradFill>
            <a:ln w="9525">
              <a:noFill/>
              <a:miter lim="800000"/>
              <a:headEnd/>
              <a:tailEnd/>
            </a:ln>
          </p:spPr>
          <p:txBody>
            <a:bodyPr wrap="none" lIns="82124" tIns="41061" rIns="82124" bIns="41061" anchor="ctr"/>
            <a:lstStyle/>
            <a:p>
              <a:pPr defTabSz="1163353">
                <a:defRPr/>
              </a:pPr>
              <a:r>
                <a:rPr lang="en-US" sz="1700" kern="0" dirty="0">
                  <a:solidFill>
                    <a:sysClr val="windowText" lastClr="000000"/>
                  </a:solidFill>
                  <a:latin typeface="Arial"/>
                </a:rPr>
                <a:t> </a:t>
              </a:r>
            </a:p>
          </p:txBody>
        </p:sp>
        <p:sp>
          <p:nvSpPr>
            <p:cNvPr id="55" name="Rectangle 54"/>
            <p:cNvSpPr/>
            <p:nvPr/>
          </p:nvSpPr>
          <p:spPr>
            <a:xfrm>
              <a:off x="383367" y="2077251"/>
              <a:ext cx="2040487" cy="891561"/>
            </a:xfrm>
            <a:prstGeom prst="rect">
              <a:avLst/>
            </a:prstGeom>
            <a:gradFill>
              <a:gsLst>
                <a:gs pos="0">
                  <a:schemeClr val="accent1">
                    <a:lumMod val="60000"/>
                    <a:lumOff val="40000"/>
                    <a:alpha val="31000"/>
                  </a:schemeClr>
                </a:gs>
                <a:gs pos="100000">
                  <a:srgbClr val="49922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73" name="TextBox 72"/>
          <p:cNvSpPr txBox="1">
            <a:spLocks noChangeArrowheads="1"/>
          </p:cNvSpPr>
          <p:nvPr/>
        </p:nvSpPr>
        <p:spPr bwMode="auto">
          <a:xfrm>
            <a:off x="0" y="5663566"/>
            <a:ext cx="1719581" cy="567690"/>
          </a:xfrm>
          <a:prstGeom prst="rect">
            <a:avLst/>
          </a:prstGeom>
          <a:solidFill>
            <a:srgbClr val="016289"/>
          </a:solidFill>
          <a:ln w="9525">
            <a:noFill/>
            <a:miter lim="800000"/>
            <a:headEnd/>
            <a:tailEnd/>
          </a:ln>
          <a:effectLst>
            <a:outerShdw dist="38100" algn="l" rotWithShape="0">
              <a:srgbClr val="808080">
                <a:alpha val="39999"/>
              </a:srgbClr>
            </a:outerShdw>
          </a:effectLst>
        </p:spPr>
        <p:txBody>
          <a:bodyPr wrap="none" lIns="130622" tIns="65311" rIns="130622" bIns="65311" anchor="ctr"/>
          <a:lstStyle/>
          <a:p>
            <a:pPr>
              <a:defRPr/>
            </a:pPr>
            <a:r>
              <a:rPr lang="en-US" sz="1700" dirty="0">
                <a:solidFill>
                  <a:srgbClr val="FFFFFF"/>
                </a:solidFill>
                <a:latin typeface="Arial"/>
              </a:rPr>
              <a:t>POD </a:t>
            </a:r>
          </a:p>
          <a:p>
            <a:pPr>
              <a:defRPr/>
            </a:pPr>
            <a:r>
              <a:rPr lang="en-US" sz="1700" dirty="0">
                <a:solidFill>
                  <a:srgbClr val="FFFFFF"/>
                </a:solidFill>
                <a:latin typeface="Arial"/>
              </a:rPr>
              <a:t>Bandwidth</a:t>
            </a:r>
          </a:p>
        </p:txBody>
      </p:sp>
      <p:sp>
        <p:nvSpPr>
          <p:cNvPr id="74" name="Rectangle 73"/>
          <p:cNvSpPr/>
          <p:nvPr/>
        </p:nvSpPr>
        <p:spPr>
          <a:xfrm>
            <a:off x="0" y="5627370"/>
            <a:ext cx="14630400" cy="520066"/>
          </a:xfrm>
          <a:prstGeom prst="rect">
            <a:avLst/>
          </a:prstGeom>
          <a:gradFill>
            <a:gsLst>
              <a:gs pos="0">
                <a:schemeClr val="accent1">
                  <a:lumMod val="60000"/>
                  <a:lumOff val="40000"/>
                  <a:alpha val="31000"/>
                </a:schemeClr>
              </a:gs>
              <a:gs pos="100000">
                <a:srgbClr val="49922E">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endParaRPr lang="en-US" dirty="0">
              <a:solidFill>
                <a:srgbClr val="FFFFFF"/>
              </a:solidFill>
            </a:endParaRPr>
          </a:p>
        </p:txBody>
      </p:sp>
      <p:sp>
        <p:nvSpPr>
          <p:cNvPr id="76" name="TextBox 75"/>
          <p:cNvSpPr txBox="1">
            <a:spLocks noChangeArrowheads="1"/>
          </p:cNvSpPr>
          <p:nvPr/>
        </p:nvSpPr>
        <p:spPr bwMode="auto">
          <a:xfrm>
            <a:off x="0" y="4977766"/>
            <a:ext cx="1719581" cy="567690"/>
          </a:xfrm>
          <a:prstGeom prst="rect">
            <a:avLst/>
          </a:prstGeom>
          <a:solidFill>
            <a:srgbClr val="016289"/>
          </a:solidFill>
          <a:ln w="9525">
            <a:noFill/>
            <a:miter lim="800000"/>
            <a:headEnd/>
            <a:tailEnd/>
          </a:ln>
          <a:effectLst>
            <a:outerShdw dist="38100" algn="l" rotWithShape="0">
              <a:srgbClr val="808080">
                <a:alpha val="39999"/>
              </a:srgbClr>
            </a:outerShdw>
          </a:effectLst>
        </p:spPr>
        <p:txBody>
          <a:bodyPr wrap="none" lIns="130622" tIns="65311" rIns="130622" bIns="65311" anchor="ctr"/>
          <a:lstStyle/>
          <a:p>
            <a:pPr>
              <a:defRPr/>
            </a:pPr>
            <a:r>
              <a:rPr lang="en-US" sz="1700" dirty="0">
                <a:solidFill>
                  <a:srgbClr val="FFFFFF"/>
                </a:solidFill>
                <a:latin typeface="Arial"/>
              </a:rPr>
              <a:t>Active Paths</a:t>
            </a:r>
          </a:p>
        </p:txBody>
      </p:sp>
      <p:sp>
        <p:nvSpPr>
          <p:cNvPr id="80" name="TextBox 79"/>
          <p:cNvSpPr txBox="1"/>
          <p:nvPr/>
        </p:nvSpPr>
        <p:spPr>
          <a:xfrm>
            <a:off x="1315720" y="5642611"/>
            <a:ext cx="3893821" cy="439674"/>
          </a:xfrm>
          <a:prstGeom prst="rect">
            <a:avLst/>
          </a:prstGeom>
          <a:noFill/>
        </p:spPr>
        <p:txBody>
          <a:bodyPr lIns="130622" tIns="65311" rIns="130622" bIns="65311">
            <a:spAutoFit/>
          </a:bodyPr>
          <a:lstStyle/>
          <a:p>
            <a:pPr algn="ctr">
              <a:defRPr/>
            </a:pPr>
            <a:r>
              <a:rPr lang="en-US" sz="2000" dirty="0">
                <a:solidFill>
                  <a:srgbClr val="FFFFFF"/>
                </a:solidFill>
                <a:latin typeface="Arial"/>
              </a:rPr>
              <a:t>Up to 10 </a:t>
            </a:r>
            <a:r>
              <a:rPr lang="en-US" sz="2000" dirty="0" err="1">
                <a:solidFill>
                  <a:srgbClr val="FFFFFF"/>
                </a:solidFill>
                <a:latin typeface="Arial"/>
              </a:rPr>
              <a:t>Tbps</a:t>
            </a:r>
            <a:r>
              <a:rPr lang="en-US" sz="2000" dirty="0">
                <a:solidFill>
                  <a:srgbClr val="FFFFFF"/>
                </a:solidFill>
                <a:latin typeface="Arial"/>
              </a:rPr>
              <a:t>  </a:t>
            </a:r>
          </a:p>
        </p:txBody>
      </p:sp>
      <p:grpSp>
        <p:nvGrpSpPr>
          <p:cNvPr id="5" name="Group 156"/>
          <p:cNvGrpSpPr>
            <a:grpSpLocks/>
          </p:cNvGrpSpPr>
          <p:nvPr/>
        </p:nvGrpSpPr>
        <p:grpSpPr bwMode="auto">
          <a:xfrm>
            <a:off x="9911081" y="3246120"/>
            <a:ext cx="3540760" cy="965836"/>
            <a:chOff x="2524125" y="2959100"/>
            <a:chExt cx="4095750" cy="1706564"/>
          </a:xfrm>
        </p:grpSpPr>
        <p:pic>
          <p:nvPicPr>
            <p:cNvPr id="135289" name="Picture 14"/>
            <p:cNvPicPr>
              <a:picLocks noChangeArrowheads="1"/>
            </p:cNvPicPr>
            <p:nvPr/>
          </p:nvPicPr>
          <p:blipFill>
            <a:blip r:embed="rId3" cstate="print"/>
            <a:srcRect/>
            <a:stretch>
              <a:fillRect/>
            </a:stretch>
          </p:blipFill>
          <p:spPr bwMode="auto">
            <a:xfrm>
              <a:off x="2524125" y="2959100"/>
              <a:ext cx="4095750" cy="1706564"/>
            </a:xfrm>
            <a:prstGeom prst="rect">
              <a:avLst/>
            </a:prstGeom>
            <a:noFill/>
            <a:ln w="9525">
              <a:noFill/>
              <a:miter lim="800000"/>
              <a:headEnd/>
              <a:tailEnd/>
            </a:ln>
          </p:spPr>
        </p:pic>
        <p:grpSp>
          <p:nvGrpSpPr>
            <p:cNvPr id="6" name="Group 559"/>
            <p:cNvGrpSpPr>
              <a:grpSpLocks/>
            </p:cNvGrpSpPr>
            <p:nvPr/>
          </p:nvGrpSpPr>
          <p:grpSpPr bwMode="auto">
            <a:xfrm>
              <a:off x="2695861" y="3036680"/>
              <a:ext cx="2018555" cy="1542346"/>
              <a:chOff x="2695861" y="3036680"/>
              <a:chExt cx="2018555" cy="1542346"/>
            </a:xfrm>
          </p:grpSpPr>
          <p:sp>
            <p:nvSpPr>
              <p:cNvPr id="214" name="Regular Pentagon 213"/>
              <p:cNvSpPr/>
              <p:nvPr/>
            </p:nvSpPr>
            <p:spPr>
              <a:xfrm rot="16425121">
                <a:off x="4188987" y="3555509"/>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15" name="Regular Pentagon 214"/>
              <p:cNvSpPr/>
              <p:nvPr/>
            </p:nvSpPr>
            <p:spPr>
              <a:xfrm>
                <a:off x="3899168" y="4298769"/>
                <a:ext cx="179227"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16" name="Regular Pentagon 215"/>
              <p:cNvSpPr/>
              <p:nvPr/>
            </p:nvSpPr>
            <p:spPr>
              <a:xfrm>
                <a:off x="3408502" y="4019392"/>
                <a:ext cx="179225" cy="171665"/>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17" name="Regular Pentagon 216"/>
              <p:cNvSpPr/>
              <p:nvPr/>
            </p:nvSpPr>
            <p:spPr>
              <a:xfrm rot="1390564">
                <a:off x="3226338" y="3288968"/>
                <a:ext cx="176288" cy="171667"/>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18" name="Regular Pentagon 217"/>
              <p:cNvSpPr/>
              <p:nvPr/>
            </p:nvSpPr>
            <p:spPr>
              <a:xfrm>
                <a:off x="2803247" y="3689523"/>
                <a:ext cx="179225" cy="171665"/>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19" name="Regular Pentagon 218"/>
              <p:cNvSpPr/>
              <p:nvPr/>
            </p:nvSpPr>
            <p:spPr>
              <a:xfrm rot="1390564">
                <a:off x="3188141" y="3615471"/>
                <a:ext cx="176288"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20" name="Regular Pentagon 219"/>
              <p:cNvSpPr/>
              <p:nvPr/>
            </p:nvSpPr>
            <p:spPr>
              <a:xfrm>
                <a:off x="3869786" y="3258675"/>
                <a:ext cx="179227"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21" name="Regular Pentagon 220"/>
              <p:cNvSpPr/>
              <p:nvPr/>
            </p:nvSpPr>
            <p:spPr>
              <a:xfrm rot="1619541">
                <a:off x="2923710" y="3881385"/>
                <a:ext cx="179227"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22" name="Regular Pentagon 221"/>
              <p:cNvSpPr/>
              <p:nvPr/>
            </p:nvSpPr>
            <p:spPr>
              <a:xfrm>
                <a:off x="3640613" y="3591908"/>
                <a:ext cx="179227" cy="171667"/>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223" name="Straight Connector 222"/>
              <p:cNvCxnSpPr>
                <a:stCxn id="216" idx="1"/>
              </p:cNvCxnSpPr>
              <p:nvPr/>
            </p:nvCxnSpPr>
            <p:spPr>
              <a:xfrm rot="10800000" flipV="1">
                <a:off x="2694536" y="4086712"/>
                <a:ext cx="713966" cy="296208"/>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4" name="Straight Connector 223"/>
              <p:cNvCxnSpPr>
                <a:endCxn id="245" idx="2"/>
              </p:cNvCxnSpPr>
              <p:nvPr/>
            </p:nvCxnSpPr>
            <p:spPr>
              <a:xfrm rot="16200000" flipV="1">
                <a:off x="4447671" y="4445006"/>
                <a:ext cx="245719" cy="20566"/>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5" name="Straight Connector 224"/>
              <p:cNvCxnSpPr>
                <a:stCxn id="248" idx="0"/>
                <a:endCxn id="214" idx="4"/>
              </p:cNvCxnSpPr>
              <p:nvPr/>
            </p:nvCxnSpPr>
            <p:spPr>
              <a:xfrm rot="10800000">
                <a:off x="4366331" y="3591908"/>
                <a:ext cx="117525" cy="10099"/>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6" name="Straight Connector 225"/>
              <p:cNvCxnSpPr>
                <a:stCxn id="214" idx="0"/>
                <a:endCxn id="220" idx="4"/>
              </p:cNvCxnSpPr>
              <p:nvPr/>
            </p:nvCxnSpPr>
            <p:spPr>
              <a:xfrm rot="10800000">
                <a:off x="4013756" y="3426975"/>
                <a:ext cx="179225" cy="208692"/>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7" name="Straight Connector 226"/>
              <p:cNvCxnSpPr>
                <a:endCxn id="249" idx="4"/>
              </p:cNvCxnSpPr>
              <p:nvPr/>
            </p:nvCxnSpPr>
            <p:spPr>
              <a:xfrm rot="16200000" flipH="1">
                <a:off x="4246578" y="3211637"/>
                <a:ext cx="104347" cy="70515"/>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8" name="Straight Connector 227"/>
              <p:cNvCxnSpPr>
                <a:stCxn id="221" idx="0"/>
                <a:endCxn id="217" idx="1"/>
              </p:cNvCxnSpPr>
              <p:nvPr/>
            </p:nvCxnSpPr>
            <p:spPr>
              <a:xfrm rot="5400000" flipH="1" flipV="1">
                <a:off x="2861112" y="3511566"/>
                <a:ext cx="568856" cy="190977"/>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29" name="Straight Connector 228"/>
              <p:cNvCxnSpPr>
                <a:stCxn id="218" idx="4"/>
                <a:endCxn id="216" idx="0"/>
              </p:cNvCxnSpPr>
              <p:nvPr/>
            </p:nvCxnSpPr>
            <p:spPr>
              <a:xfrm rot="16200000" flipH="1">
                <a:off x="3144296" y="3664107"/>
                <a:ext cx="158203" cy="552368"/>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0" name="Straight Connector 229"/>
              <p:cNvCxnSpPr>
                <a:endCxn id="222" idx="0"/>
              </p:cNvCxnSpPr>
              <p:nvPr/>
            </p:nvCxnSpPr>
            <p:spPr>
              <a:xfrm rot="5400000">
                <a:off x="3501010" y="3267205"/>
                <a:ext cx="555389" cy="94020"/>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1" name="Straight Connector 230"/>
              <p:cNvCxnSpPr>
                <a:endCxn id="220" idx="0"/>
              </p:cNvCxnSpPr>
              <p:nvPr/>
            </p:nvCxnSpPr>
            <p:spPr>
              <a:xfrm rot="5400000">
                <a:off x="4005440" y="3103453"/>
                <a:ext cx="107712" cy="202732"/>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2" name="Straight Connector 231"/>
              <p:cNvCxnSpPr>
                <a:stCxn id="221" idx="5"/>
                <a:endCxn id="219" idx="1"/>
              </p:cNvCxnSpPr>
              <p:nvPr/>
            </p:nvCxnSpPr>
            <p:spPr>
              <a:xfrm flipV="1">
                <a:off x="3102936" y="3645764"/>
                <a:ext cx="99896" cy="343332"/>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3" name="Straight Connector 232"/>
              <p:cNvCxnSpPr>
                <a:stCxn id="219" idx="2"/>
                <a:endCxn id="218" idx="5"/>
              </p:cNvCxnSpPr>
              <p:nvPr/>
            </p:nvCxnSpPr>
            <p:spPr>
              <a:xfrm rot="5400000" flipH="1">
                <a:off x="3086777" y="3652538"/>
                <a:ext cx="0" cy="208608"/>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4" name="Straight Connector 233"/>
              <p:cNvCxnSpPr>
                <a:stCxn id="217" idx="4"/>
                <a:endCxn id="222" idx="1"/>
              </p:cNvCxnSpPr>
              <p:nvPr/>
            </p:nvCxnSpPr>
            <p:spPr>
              <a:xfrm rot="16200000" flipH="1">
                <a:off x="3393798" y="3412412"/>
                <a:ext cx="185129" cy="308502"/>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5" name="Straight Connector 234"/>
              <p:cNvCxnSpPr>
                <a:stCxn id="240" idx="2"/>
                <a:endCxn id="215" idx="0"/>
              </p:cNvCxnSpPr>
              <p:nvPr/>
            </p:nvCxnSpPr>
            <p:spPr>
              <a:xfrm rot="5400000">
                <a:off x="3939961" y="4066314"/>
                <a:ext cx="282744" cy="182164"/>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6" name="Regular Pentagon 235"/>
              <p:cNvSpPr/>
              <p:nvPr/>
            </p:nvSpPr>
            <p:spPr>
              <a:xfrm>
                <a:off x="3690562" y="3995829"/>
                <a:ext cx="179225"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37" name="Regular Pentagon 236"/>
              <p:cNvSpPr/>
              <p:nvPr/>
            </p:nvSpPr>
            <p:spPr>
              <a:xfrm>
                <a:off x="3091184" y="4042953"/>
                <a:ext cx="176288" cy="171667"/>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38" name="Regular Pentagon 237"/>
              <p:cNvSpPr/>
              <p:nvPr/>
            </p:nvSpPr>
            <p:spPr>
              <a:xfrm rot="20905000">
                <a:off x="3925612" y="3655863"/>
                <a:ext cx="179225"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39" name="Regular Pentagon 238"/>
              <p:cNvSpPr/>
              <p:nvPr/>
            </p:nvSpPr>
            <p:spPr>
              <a:xfrm rot="1390564">
                <a:off x="4222362" y="4332429"/>
                <a:ext cx="179227" cy="171667"/>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40" name="Regular Pentagon 239"/>
              <p:cNvSpPr/>
              <p:nvPr/>
            </p:nvSpPr>
            <p:spPr>
              <a:xfrm rot="1390564">
                <a:off x="4166538" y="3874653"/>
                <a:ext cx="179225"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241" name="Straight Connector 240"/>
              <p:cNvCxnSpPr>
                <a:stCxn id="239" idx="0"/>
                <a:endCxn id="240" idx="4"/>
              </p:cNvCxnSpPr>
              <p:nvPr/>
            </p:nvCxnSpPr>
            <p:spPr>
              <a:xfrm rot="16200000" flipV="1">
                <a:off x="4170817" y="4164215"/>
                <a:ext cx="279377" cy="70515"/>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2" name="Straight Connector 241"/>
              <p:cNvCxnSpPr>
                <a:stCxn id="236" idx="5"/>
                <a:endCxn id="238" idx="2"/>
              </p:cNvCxnSpPr>
              <p:nvPr/>
            </p:nvCxnSpPr>
            <p:spPr>
              <a:xfrm flipV="1">
                <a:off x="3869786" y="3834260"/>
                <a:ext cx="108712" cy="225523"/>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3" name="Straight Connector 242"/>
              <p:cNvCxnSpPr>
                <a:stCxn id="236" idx="0"/>
                <a:endCxn id="222" idx="2"/>
              </p:cNvCxnSpPr>
              <p:nvPr/>
            </p:nvCxnSpPr>
            <p:spPr>
              <a:xfrm rot="16200000" flipV="1">
                <a:off x="3612629" y="3826817"/>
                <a:ext cx="232253" cy="105773"/>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4" name="Straight Connector 243"/>
              <p:cNvCxnSpPr>
                <a:stCxn id="215" idx="1"/>
                <a:endCxn id="236" idx="2"/>
              </p:cNvCxnSpPr>
              <p:nvPr/>
            </p:nvCxnSpPr>
            <p:spPr>
              <a:xfrm rot="10800000">
                <a:off x="3725819" y="4164129"/>
                <a:ext cx="173349" cy="198595"/>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5" name="Regular Pentagon 244"/>
              <p:cNvSpPr/>
              <p:nvPr/>
            </p:nvSpPr>
            <p:spPr>
              <a:xfrm>
                <a:off x="4524990" y="4160764"/>
                <a:ext cx="179225" cy="171665"/>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246" name="Straight Connector 245"/>
              <p:cNvCxnSpPr>
                <a:stCxn id="245" idx="0"/>
                <a:endCxn id="240" idx="5"/>
              </p:cNvCxnSpPr>
              <p:nvPr/>
            </p:nvCxnSpPr>
            <p:spPr>
              <a:xfrm rot="16200000" flipV="1">
                <a:off x="4386883" y="3934513"/>
                <a:ext cx="185131" cy="267370"/>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7" name="Regular Pentagon 246"/>
              <p:cNvSpPr/>
              <p:nvPr/>
            </p:nvSpPr>
            <p:spPr>
              <a:xfrm rot="16425121">
                <a:off x="4538626" y="3215544"/>
                <a:ext cx="178397"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48" name="Regular Pentagon 247"/>
              <p:cNvSpPr/>
              <p:nvPr/>
            </p:nvSpPr>
            <p:spPr>
              <a:xfrm rot="16425121">
                <a:off x="4479863" y="3521849"/>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49" name="Regular Pentagon 248"/>
              <p:cNvSpPr/>
              <p:nvPr/>
            </p:nvSpPr>
            <p:spPr>
              <a:xfrm rot="14748859">
                <a:off x="4188987" y="3299693"/>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0" name="Regular Pentagon 249"/>
              <p:cNvSpPr/>
              <p:nvPr/>
            </p:nvSpPr>
            <p:spPr>
              <a:xfrm rot="16425121">
                <a:off x="4450482" y="3818057"/>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1" name="Regular Pentagon 250"/>
              <p:cNvSpPr/>
              <p:nvPr/>
            </p:nvSpPr>
            <p:spPr>
              <a:xfrm rot="16425121">
                <a:off x="3522034" y="3215544"/>
                <a:ext cx="178397"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2" name="Regular Pentagon 251"/>
              <p:cNvSpPr/>
              <p:nvPr/>
            </p:nvSpPr>
            <p:spPr>
              <a:xfrm rot="16425121">
                <a:off x="3422137" y="3730541"/>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253" name="Straight Connector 252"/>
              <p:cNvCxnSpPr>
                <a:stCxn id="249" idx="2"/>
                <a:endCxn id="247" idx="0"/>
              </p:cNvCxnSpPr>
              <p:nvPr/>
            </p:nvCxnSpPr>
            <p:spPr>
              <a:xfrm flipV="1">
                <a:off x="4378083" y="3295700"/>
                <a:ext cx="164535" cy="104347"/>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4" name="Straight Connector 253"/>
              <p:cNvCxnSpPr>
                <a:stCxn id="250" idx="5"/>
                <a:endCxn id="238" idx="4"/>
              </p:cNvCxnSpPr>
              <p:nvPr/>
            </p:nvCxnSpPr>
            <p:spPr>
              <a:xfrm rot="16200000" flipH="1" flipV="1">
                <a:off x="4306099" y="3595174"/>
                <a:ext cx="0" cy="437782"/>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5" name="Straight Connector 254"/>
              <p:cNvCxnSpPr>
                <a:stCxn id="250" idx="0"/>
                <a:endCxn id="240" idx="0"/>
              </p:cNvCxnSpPr>
              <p:nvPr/>
            </p:nvCxnSpPr>
            <p:spPr>
              <a:xfrm rot="10800000">
                <a:off x="4289940" y="3881385"/>
                <a:ext cx="164535" cy="16831"/>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6" name="Straight Connector 255"/>
              <p:cNvCxnSpPr>
                <a:stCxn id="251" idx="0"/>
                <a:endCxn id="217" idx="5"/>
              </p:cNvCxnSpPr>
              <p:nvPr/>
            </p:nvCxnSpPr>
            <p:spPr>
              <a:xfrm rot="10800000" flipV="1">
                <a:off x="3405562" y="3295700"/>
                <a:ext cx="120464" cy="97615"/>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7" name="Straight Connector 256"/>
              <p:cNvCxnSpPr>
                <a:stCxn id="251" idx="5"/>
              </p:cNvCxnSpPr>
              <p:nvPr/>
            </p:nvCxnSpPr>
            <p:spPr>
              <a:xfrm rot="16200000" flipV="1">
                <a:off x="3389075" y="3004085"/>
                <a:ext cx="97615" cy="317318"/>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58" name="Straight Connector 257"/>
              <p:cNvCxnSpPr>
                <a:endCxn id="251" idx="4"/>
              </p:cNvCxnSpPr>
              <p:nvPr/>
            </p:nvCxnSpPr>
            <p:spPr>
              <a:xfrm rot="5400000">
                <a:off x="3612259" y="3147196"/>
                <a:ext cx="191863" cy="17629"/>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7" name="Group 560"/>
            <p:cNvGrpSpPr>
              <a:grpSpLocks/>
            </p:cNvGrpSpPr>
            <p:nvPr/>
          </p:nvGrpSpPr>
          <p:grpSpPr bwMode="auto">
            <a:xfrm flipH="1">
              <a:off x="4660900" y="3049380"/>
              <a:ext cx="1910289" cy="1542346"/>
              <a:chOff x="2804127" y="3036680"/>
              <a:chExt cx="1910289" cy="1542346"/>
            </a:xfrm>
          </p:grpSpPr>
          <p:sp>
            <p:nvSpPr>
              <p:cNvPr id="165" name="Regular Pentagon 164"/>
              <p:cNvSpPr/>
              <p:nvPr/>
            </p:nvSpPr>
            <p:spPr>
              <a:xfrm rot="16425121">
                <a:off x="4191128" y="3556272"/>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6" name="Regular Pentagon 165"/>
              <p:cNvSpPr/>
              <p:nvPr/>
            </p:nvSpPr>
            <p:spPr>
              <a:xfrm>
                <a:off x="3901310" y="4299532"/>
                <a:ext cx="179225"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7" name="Regular Pentagon 166"/>
              <p:cNvSpPr/>
              <p:nvPr/>
            </p:nvSpPr>
            <p:spPr>
              <a:xfrm>
                <a:off x="3410642" y="4020155"/>
                <a:ext cx="179227" cy="171665"/>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8" name="Regular Pentagon 167"/>
              <p:cNvSpPr/>
              <p:nvPr/>
            </p:nvSpPr>
            <p:spPr>
              <a:xfrm rot="1390564">
                <a:off x="3228478" y="3289731"/>
                <a:ext cx="176288" cy="171667"/>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9" name="Regular Pentagon 168"/>
              <p:cNvSpPr/>
              <p:nvPr/>
            </p:nvSpPr>
            <p:spPr>
              <a:xfrm>
                <a:off x="2805387" y="3690287"/>
                <a:ext cx="179227" cy="171665"/>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70" name="Regular Pentagon 169"/>
              <p:cNvSpPr/>
              <p:nvPr/>
            </p:nvSpPr>
            <p:spPr>
              <a:xfrm rot="1390564">
                <a:off x="3190283" y="3616235"/>
                <a:ext cx="179225"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71" name="Regular Pentagon 170"/>
              <p:cNvSpPr/>
              <p:nvPr/>
            </p:nvSpPr>
            <p:spPr>
              <a:xfrm>
                <a:off x="3871929" y="3259438"/>
                <a:ext cx="179225"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72" name="Regular Pentagon 171"/>
              <p:cNvSpPr/>
              <p:nvPr/>
            </p:nvSpPr>
            <p:spPr>
              <a:xfrm rot="1619541">
                <a:off x="2925852" y="3882148"/>
                <a:ext cx="179225"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73" name="Regular Pentagon 172"/>
              <p:cNvSpPr/>
              <p:nvPr/>
            </p:nvSpPr>
            <p:spPr>
              <a:xfrm>
                <a:off x="3645692" y="3592672"/>
                <a:ext cx="176288" cy="171667"/>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175" name="Straight Connector 174"/>
              <p:cNvCxnSpPr>
                <a:endCxn id="200" idx="2"/>
              </p:cNvCxnSpPr>
              <p:nvPr/>
            </p:nvCxnSpPr>
            <p:spPr>
              <a:xfrm rot="16200000" flipV="1">
                <a:off x="4449812" y="4445767"/>
                <a:ext cx="245719" cy="20568"/>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6" name="Straight Connector 175"/>
              <p:cNvCxnSpPr>
                <a:stCxn id="203" idx="0"/>
                <a:endCxn id="165" idx="4"/>
              </p:cNvCxnSpPr>
              <p:nvPr/>
            </p:nvCxnSpPr>
            <p:spPr>
              <a:xfrm rot="10800000">
                <a:off x="4368472" y="3592672"/>
                <a:ext cx="117525" cy="10099"/>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7" name="Straight Connector 176"/>
              <p:cNvCxnSpPr>
                <a:stCxn id="165" idx="0"/>
                <a:endCxn id="171" idx="4"/>
              </p:cNvCxnSpPr>
              <p:nvPr/>
            </p:nvCxnSpPr>
            <p:spPr>
              <a:xfrm rot="10800000">
                <a:off x="4015896" y="3427739"/>
                <a:ext cx="179227" cy="208692"/>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8" name="Straight Connector 177"/>
              <p:cNvCxnSpPr>
                <a:endCxn id="204" idx="4"/>
              </p:cNvCxnSpPr>
              <p:nvPr/>
            </p:nvCxnSpPr>
            <p:spPr>
              <a:xfrm rot="16200000" flipH="1">
                <a:off x="4248723" y="3212400"/>
                <a:ext cx="104347" cy="70515"/>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9" name="Straight Connector 178"/>
              <p:cNvCxnSpPr>
                <a:stCxn id="172" idx="0"/>
                <a:endCxn id="168" idx="1"/>
              </p:cNvCxnSpPr>
              <p:nvPr/>
            </p:nvCxnSpPr>
            <p:spPr>
              <a:xfrm rot="5400000" flipH="1" flipV="1">
                <a:off x="2864722" y="3513799"/>
                <a:ext cx="568856" cy="188040"/>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0" name="Straight Connector 179"/>
              <p:cNvCxnSpPr>
                <a:stCxn id="169" idx="4"/>
                <a:endCxn id="167" idx="0"/>
              </p:cNvCxnSpPr>
              <p:nvPr/>
            </p:nvCxnSpPr>
            <p:spPr>
              <a:xfrm rot="16200000" flipH="1">
                <a:off x="3146440" y="3664870"/>
                <a:ext cx="158203" cy="552368"/>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4" name="Straight Connector 183"/>
              <p:cNvCxnSpPr>
                <a:endCxn id="173" idx="0"/>
              </p:cNvCxnSpPr>
              <p:nvPr/>
            </p:nvCxnSpPr>
            <p:spPr>
              <a:xfrm rot="5400000">
                <a:off x="3503152" y="3267968"/>
                <a:ext cx="555389" cy="94020"/>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5" name="Straight Connector 184"/>
              <p:cNvCxnSpPr>
                <a:endCxn id="171" idx="0"/>
              </p:cNvCxnSpPr>
              <p:nvPr/>
            </p:nvCxnSpPr>
            <p:spPr>
              <a:xfrm rot="5400000">
                <a:off x="4007581" y="3104216"/>
                <a:ext cx="107712" cy="202730"/>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6" name="Straight Connector 185"/>
              <p:cNvCxnSpPr>
                <a:stCxn id="172" idx="5"/>
                <a:endCxn id="170" idx="1"/>
              </p:cNvCxnSpPr>
              <p:nvPr/>
            </p:nvCxnSpPr>
            <p:spPr>
              <a:xfrm flipV="1">
                <a:off x="3105077" y="3646528"/>
                <a:ext cx="99896" cy="343332"/>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7" name="Straight Connector 186"/>
              <p:cNvCxnSpPr>
                <a:stCxn id="170" idx="2"/>
                <a:endCxn id="169" idx="5"/>
              </p:cNvCxnSpPr>
              <p:nvPr/>
            </p:nvCxnSpPr>
            <p:spPr>
              <a:xfrm rot="5400000" flipH="1">
                <a:off x="3090387" y="3651834"/>
                <a:ext cx="0" cy="211545"/>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8" name="Straight Connector 187"/>
              <p:cNvCxnSpPr>
                <a:stCxn id="168" idx="4"/>
                <a:endCxn id="173" idx="1"/>
              </p:cNvCxnSpPr>
              <p:nvPr/>
            </p:nvCxnSpPr>
            <p:spPr>
              <a:xfrm rot="16200000" flipH="1">
                <a:off x="3397406" y="3411705"/>
                <a:ext cx="185129" cy="311442"/>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89" name="Straight Connector 188"/>
              <p:cNvCxnSpPr>
                <a:stCxn id="195" idx="2"/>
                <a:endCxn id="166" idx="0"/>
              </p:cNvCxnSpPr>
              <p:nvPr/>
            </p:nvCxnSpPr>
            <p:spPr>
              <a:xfrm rot="5400000">
                <a:off x="3942100" y="4067077"/>
                <a:ext cx="282744" cy="182164"/>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90" name="Regular Pentagon 189"/>
              <p:cNvSpPr/>
              <p:nvPr/>
            </p:nvSpPr>
            <p:spPr>
              <a:xfrm>
                <a:off x="3692702" y="3996592"/>
                <a:ext cx="179227"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1" name="Regular Pentagon 190"/>
              <p:cNvSpPr/>
              <p:nvPr/>
            </p:nvSpPr>
            <p:spPr>
              <a:xfrm>
                <a:off x="3093324" y="4043716"/>
                <a:ext cx="176288" cy="171667"/>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3" name="Regular Pentagon 192"/>
              <p:cNvSpPr/>
              <p:nvPr/>
            </p:nvSpPr>
            <p:spPr>
              <a:xfrm rot="20905000">
                <a:off x="3927753" y="3656627"/>
                <a:ext cx="179227"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4" name="Regular Pentagon 193"/>
              <p:cNvSpPr/>
              <p:nvPr/>
            </p:nvSpPr>
            <p:spPr>
              <a:xfrm rot="1390564">
                <a:off x="4224505" y="4333192"/>
                <a:ext cx="179225" cy="171667"/>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5" name="Regular Pentagon 194"/>
              <p:cNvSpPr/>
              <p:nvPr/>
            </p:nvSpPr>
            <p:spPr>
              <a:xfrm rot="1390564">
                <a:off x="4168679" y="3875416"/>
                <a:ext cx="179227" cy="168300"/>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196" name="Straight Connector 195"/>
              <p:cNvCxnSpPr>
                <a:stCxn id="194" idx="0"/>
                <a:endCxn id="195" idx="4"/>
              </p:cNvCxnSpPr>
              <p:nvPr/>
            </p:nvCxnSpPr>
            <p:spPr>
              <a:xfrm rot="16200000" flipV="1">
                <a:off x="4172960" y="4164978"/>
                <a:ext cx="279377" cy="70515"/>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7" name="Straight Connector 196"/>
              <p:cNvCxnSpPr>
                <a:stCxn id="190" idx="5"/>
                <a:endCxn id="193" idx="2"/>
              </p:cNvCxnSpPr>
              <p:nvPr/>
            </p:nvCxnSpPr>
            <p:spPr>
              <a:xfrm flipV="1">
                <a:off x="3871929" y="3835024"/>
                <a:ext cx="108710" cy="225523"/>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8" name="Straight Connector 197"/>
              <p:cNvCxnSpPr>
                <a:stCxn id="190" idx="0"/>
                <a:endCxn id="173" idx="2"/>
              </p:cNvCxnSpPr>
              <p:nvPr/>
            </p:nvCxnSpPr>
            <p:spPr>
              <a:xfrm rot="16200000" flipV="1">
                <a:off x="3614773" y="3827580"/>
                <a:ext cx="232253" cy="105773"/>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99" name="Straight Connector 198"/>
              <p:cNvCxnSpPr>
                <a:stCxn id="166" idx="1"/>
                <a:endCxn id="190" idx="2"/>
              </p:cNvCxnSpPr>
              <p:nvPr/>
            </p:nvCxnSpPr>
            <p:spPr>
              <a:xfrm rot="10800000">
                <a:off x="3727960" y="4164892"/>
                <a:ext cx="173351" cy="198595"/>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00" name="Regular Pentagon 199"/>
              <p:cNvSpPr/>
              <p:nvPr/>
            </p:nvSpPr>
            <p:spPr>
              <a:xfrm>
                <a:off x="4527131" y="4161527"/>
                <a:ext cx="179227" cy="171665"/>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201" name="Straight Connector 200"/>
              <p:cNvCxnSpPr>
                <a:stCxn id="200" idx="0"/>
                <a:endCxn id="195" idx="5"/>
              </p:cNvCxnSpPr>
              <p:nvPr/>
            </p:nvCxnSpPr>
            <p:spPr>
              <a:xfrm rot="16200000" flipV="1">
                <a:off x="4389026" y="3935278"/>
                <a:ext cx="185131" cy="267369"/>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02" name="Regular Pentagon 201"/>
              <p:cNvSpPr/>
              <p:nvPr/>
            </p:nvSpPr>
            <p:spPr>
              <a:xfrm rot="16425121">
                <a:off x="4540767" y="3216307"/>
                <a:ext cx="178397"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03" name="Regular Pentagon 202"/>
              <p:cNvSpPr/>
              <p:nvPr/>
            </p:nvSpPr>
            <p:spPr>
              <a:xfrm rot="16425121">
                <a:off x="4482002" y="3522612"/>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04" name="Regular Pentagon 203"/>
              <p:cNvSpPr/>
              <p:nvPr/>
            </p:nvSpPr>
            <p:spPr>
              <a:xfrm rot="14748859">
                <a:off x="4191128" y="3300456"/>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05" name="Regular Pentagon 204"/>
              <p:cNvSpPr/>
              <p:nvPr/>
            </p:nvSpPr>
            <p:spPr>
              <a:xfrm rot="16425121">
                <a:off x="4452621" y="3818821"/>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06" name="Regular Pentagon 205"/>
              <p:cNvSpPr/>
              <p:nvPr/>
            </p:nvSpPr>
            <p:spPr>
              <a:xfrm rot="16425121">
                <a:off x="3524174" y="3216307"/>
                <a:ext cx="178397"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07" name="Regular Pentagon 206"/>
              <p:cNvSpPr/>
              <p:nvPr/>
            </p:nvSpPr>
            <p:spPr>
              <a:xfrm rot="16425121">
                <a:off x="3424276" y="3731305"/>
                <a:ext cx="178399" cy="170411"/>
              </a:xfrm>
              <a:prstGeom prst="pentagon">
                <a:avLst/>
              </a:prstGeom>
              <a:solidFill>
                <a:schemeClr val="bg2">
                  <a:lumMod val="75000"/>
                  <a:alpha val="73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cxnSp>
            <p:nvCxnSpPr>
              <p:cNvPr id="208" name="Straight Connector 207"/>
              <p:cNvCxnSpPr>
                <a:stCxn id="204" idx="2"/>
                <a:endCxn id="202" idx="0"/>
              </p:cNvCxnSpPr>
              <p:nvPr/>
            </p:nvCxnSpPr>
            <p:spPr>
              <a:xfrm flipV="1">
                <a:off x="4380224" y="3296463"/>
                <a:ext cx="164535" cy="104347"/>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9" name="Straight Connector 208"/>
              <p:cNvCxnSpPr>
                <a:stCxn id="205" idx="5"/>
                <a:endCxn id="193" idx="4"/>
              </p:cNvCxnSpPr>
              <p:nvPr/>
            </p:nvCxnSpPr>
            <p:spPr>
              <a:xfrm rot="16200000" flipH="1" flipV="1">
                <a:off x="4308240" y="3595937"/>
                <a:ext cx="0" cy="437780"/>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0" name="Straight Connector 209"/>
              <p:cNvCxnSpPr>
                <a:stCxn id="205" idx="0"/>
                <a:endCxn id="195" idx="0"/>
              </p:cNvCxnSpPr>
              <p:nvPr/>
            </p:nvCxnSpPr>
            <p:spPr>
              <a:xfrm rot="10800000">
                <a:off x="4292081" y="3882148"/>
                <a:ext cx="164535" cy="16831"/>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1" name="Straight Connector 210"/>
              <p:cNvCxnSpPr>
                <a:stCxn id="206" idx="0"/>
                <a:endCxn id="168" idx="5"/>
              </p:cNvCxnSpPr>
              <p:nvPr/>
            </p:nvCxnSpPr>
            <p:spPr>
              <a:xfrm rot="10800000" flipV="1">
                <a:off x="3407705" y="3296463"/>
                <a:ext cx="120462" cy="97615"/>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2" name="Straight Connector 211"/>
              <p:cNvCxnSpPr>
                <a:stCxn id="206" idx="5"/>
              </p:cNvCxnSpPr>
              <p:nvPr/>
            </p:nvCxnSpPr>
            <p:spPr>
              <a:xfrm rot="16200000" flipV="1">
                <a:off x="3391216" y="3004848"/>
                <a:ext cx="97615" cy="317318"/>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3" name="Straight Connector 212"/>
              <p:cNvCxnSpPr>
                <a:endCxn id="206" idx="4"/>
              </p:cNvCxnSpPr>
              <p:nvPr/>
            </p:nvCxnSpPr>
            <p:spPr>
              <a:xfrm rot="5400000">
                <a:off x="3614399" y="3147959"/>
                <a:ext cx="191863" cy="17629"/>
              </a:xfrm>
              <a:prstGeom prst="line">
                <a:avLst/>
              </a:prstGeom>
              <a:solidFill>
                <a:schemeClr val="accent2"/>
              </a:solidFill>
              <a:ln w="9525">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81" name="TextBox 80"/>
          <p:cNvSpPr txBox="1"/>
          <p:nvPr/>
        </p:nvSpPr>
        <p:spPr>
          <a:xfrm>
            <a:off x="4876801" y="5642611"/>
            <a:ext cx="4478021" cy="439674"/>
          </a:xfrm>
          <a:prstGeom prst="rect">
            <a:avLst/>
          </a:prstGeom>
          <a:noFill/>
        </p:spPr>
        <p:txBody>
          <a:bodyPr lIns="130622" tIns="65311" rIns="130622" bIns="65311">
            <a:spAutoFit/>
          </a:bodyPr>
          <a:lstStyle/>
          <a:p>
            <a:pPr algn="ctr">
              <a:defRPr/>
            </a:pPr>
            <a:r>
              <a:rPr lang="en-US" sz="2000" dirty="0">
                <a:solidFill>
                  <a:srgbClr val="FFFFFF"/>
                </a:solidFill>
                <a:latin typeface="Arial"/>
              </a:rPr>
              <a:t>Up to 20 </a:t>
            </a:r>
            <a:r>
              <a:rPr lang="en-US" sz="2000" dirty="0" err="1">
                <a:solidFill>
                  <a:srgbClr val="FFFFFF"/>
                </a:solidFill>
                <a:latin typeface="Arial"/>
              </a:rPr>
              <a:t>Tbps</a:t>
            </a:r>
            <a:endParaRPr lang="en-US" sz="2000" dirty="0">
              <a:solidFill>
                <a:srgbClr val="FFFFFF"/>
              </a:solidFill>
              <a:latin typeface="Arial"/>
            </a:endParaRPr>
          </a:p>
        </p:txBody>
      </p:sp>
      <p:sp>
        <p:nvSpPr>
          <p:cNvPr id="82" name="TextBox 81"/>
          <p:cNvSpPr txBox="1"/>
          <p:nvPr/>
        </p:nvSpPr>
        <p:spPr>
          <a:xfrm>
            <a:off x="8862061" y="5642611"/>
            <a:ext cx="5615939" cy="439674"/>
          </a:xfrm>
          <a:prstGeom prst="rect">
            <a:avLst/>
          </a:prstGeom>
          <a:noFill/>
        </p:spPr>
        <p:txBody>
          <a:bodyPr lIns="130622" tIns="65311" rIns="130622" bIns="65311">
            <a:spAutoFit/>
          </a:bodyPr>
          <a:lstStyle/>
          <a:p>
            <a:pPr marL="77103" indent="-77103" algn="ctr">
              <a:defRPr/>
            </a:pPr>
            <a:r>
              <a:rPr lang="en-US" sz="2000" dirty="0">
                <a:solidFill>
                  <a:srgbClr val="FFFFFF"/>
                </a:solidFill>
                <a:latin typeface="Arial"/>
              </a:rPr>
              <a:t>Up to 160 </a:t>
            </a:r>
            <a:r>
              <a:rPr lang="en-US" sz="2000" dirty="0" err="1">
                <a:solidFill>
                  <a:srgbClr val="FFFFFF"/>
                </a:solidFill>
                <a:latin typeface="Arial"/>
              </a:rPr>
              <a:t>Tbps</a:t>
            </a:r>
            <a:endParaRPr lang="en-US" sz="2000" dirty="0">
              <a:solidFill>
                <a:srgbClr val="FFFFFF"/>
              </a:solidFill>
              <a:latin typeface="Arial"/>
            </a:endParaRPr>
          </a:p>
        </p:txBody>
      </p:sp>
      <p:sp>
        <p:nvSpPr>
          <p:cNvPr id="181" name="TextBox 180"/>
          <p:cNvSpPr txBox="1"/>
          <p:nvPr/>
        </p:nvSpPr>
        <p:spPr>
          <a:xfrm>
            <a:off x="1932942" y="4954906"/>
            <a:ext cx="2595880" cy="439674"/>
          </a:xfrm>
          <a:prstGeom prst="rect">
            <a:avLst/>
          </a:prstGeom>
          <a:noFill/>
        </p:spPr>
        <p:txBody>
          <a:bodyPr lIns="130622" tIns="65311" rIns="130622" bIns="65311">
            <a:spAutoFit/>
          </a:bodyPr>
          <a:lstStyle/>
          <a:p>
            <a:pPr algn="ctr">
              <a:defRPr/>
            </a:pPr>
            <a:r>
              <a:rPr lang="en-US" sz="2000" dirty="0">
                <a:solidFill>
                  <a:srgbClr val="FFFFFF"/>
                </a:solidFill>
                <a:latin typeface="Arial"/>
              </a:rPr>
              <a:t>Single</a:t>
            </a:r>
          </a:p>
        </p:txBody>
      </p:sp>
      <p:sp>
        <p:nvSpPr>
          <p:cNvPr id="182" name="TextBox 181"/>
          <p:cNvSpPr txBox="1"/>
          <p:nvPr/>
        </p:nvSpPr>
        <p:spPr>
          <a:xfrm>
            <a:off x="5146040" y="4954906"/>
            <a:ext cx="3893821" cy="439674"/>
          </a:xfrm>
          <a:prstGeom prst="rect">
            <a:avLst/>
          </a:prstGeom>
          <a:noFill/>
        </p:spPr>
        <p:txBody>
          <a:bodyPr lIns="130622" tIns="65311" rIns="130622" bIns="65311">
            <a:spAutoFit/>
          </a:bodyPr>
          <a:lstStyle/>
          <a:p>
            <a:pPr algn="ctr">
              <a:defRPr/>
            </a:pPr>
            <a:r>
              <a:rPr lang="en-US" sz="2000" dirty="0">
                <a:solidFill>
                  <a:srgbClr val="FFFFFF"/>
                </a:solidFill>
                <a:latin typeface="Arial"/>
              </a:rPr>
              <a:t>Dual</a:t>
            </a:r>
          </a:p>
        </p:txBody>
      </p:sp>
      <p:sp>
        <p:nvSpPr>
          <p:cNvPr id="183" name="TextBox 182"/>
          <p:cNvSpPr txBox="1"/>
          <p:nvPr/>
        </p:nvSpPr>
        <p:spPr>
          <a:xfrm>
            <a:off x="9700262" y="4954906"/>
            <a:ext cx="3893819" cy="439674"/>
          </a:xfrm>
          <a:prstGeom prst="rect">
            <a:avLst/>
          </a:prstGeom>
          <a:noFill/>
        </p:spPr>
        <p:txBody>
          <a:bodyPr lIns="130622" tIns="65311" rIns="130622" bIns="65311">
            <a:spAutoFit/>
          </a:bodyPr>
          <a:lstStyle/>
          <a:p>
            <a:pPr algn="ctr">
              <a:defRPr/>
            </a:pPr>
            <a:r>
              <a:rPr lang="en-US" sz="2000" dirty="0">
                <a:solidFill>
                  <a:srgbClr val="FFFFFF"/>
                </a:solidFill>
                <a:latin typeface="Arial"/>
              </a:rPr>
              <a:t>16 Way</a:t>
            </a:r>
          </a:p>
        </p:txBody>
      </p:sp>
      <p:sp>
        <p:nvSpPr>
          <p:cNvPr id="192" name="AutoShape 13"/>
          <p:cNvSpPr>
            <a:spLocks noChangeArrowheads="1"/>
          </p:cNvSpPr>
          <p:nvPr/>
        </p:nvSpPr>
        <p:spPr bwMode="auto">
          <a:xfrm>
            <a:off x="1" y="7158990"/>
            <a:ext cx="14119861" cy="649606"/>
          </a:xfrm>
          <a:prstGeom prst="homePlate">
            <a:avLst>
              <a:gd name="adj" fmla="val 48710"/>
            </a:avLst>
          </a:prstGeom>
          <a:gradFill>
            <a:gsLst>
              <a:gs pos="0">
                <a:schemeClr val="tx1">
                  <a:lumMod val="50000"/>
                </a:schemeClr>
              </a:gs>
              <a:gs pos="100000">
                <a:schemeClr val="accent3">
                  <a:lumMod val="10000"/>
                </a:schemeClr>
              </a:gs>
            </a:gsLst>
            <a:lin ang="0" scaled="1"/>
          </a:gradFill>
          <a:ln w="9525">
            <a:noFill/>
            <a:miter lim="800000"/>
            <a:headEnd/>
            <a:tailEnd/>
          </a:ln>
          <a:effectLst>
            <a:outerShdw blurRad="63500" sx="102000" sy="102000" algn="ctr" rotWithShape="0">
              <a:prstClr val="black">
                <a:alpha val="40000"/>
              </a:prstClr>
            </a:outerShdw>
          </a:effectLst>
        </p:spPr>
        <p:txBody>
          <a:bodyPr wrap="none" lIns="104498" tIns="104498" rIns="130622" bIns="104498" anchor="ctr"/>
          <a:lstStyle/>
          <a:p>
            <a:pPr algn="ctr" defTabSz="1163353">
              <a:buClr>
                <a:srgbClr val="000000"/>
              </a:buClr>
              <a:defRPr/>
            </a:pPr>
            <a:r>
              <a:rPr lang="en-US" sz="2900" dirty="0">
                <a:solidFill>
                  <a:srgbClr val="FFFFFF"/>
                </a:solidFill>
                <a:latin typeface="Arial"/>
                <a:cs typeface="Arial" pitchFamily="34" charset="0"/>
                <a:sym typeface="Arial" pitchFamily="34" charset="0"/>
              </a:rPr>
              <a:t>Infrastructure Virtualization and Capacity</a:t>
            </a:r>
          </a:p>
        </p:txBody>
      </p:sp>
      <p:sp>
        <p:nvSpPr>
          <p:cNvPr id="46" name="AutoShape 13"/>
          <p:cNvSpPr>
            <a:spLocks noChangeArrowheads="1"/>
          </p:cNvSpPr>
          <p:nvPr/>
        </p:nvSpPr>
        <p:spPr bwMode="auto">
          <a:xfrm>
            <a:off x="-20319" y="6351270"/>
            <a:ext cx="14119861" cy="649606"/>
          </a:xfrm>
          <a:prstGeom prst="homePlate">
            <a:avLst>
              <a:gd name="adj" fmla="val 48710"/>
            </a:avLst>
          </a:prstGeom>
          <a:gradFill rotWithShape="0">
            <a:gsLst>
              <a:gs pos="0">
                <a:schemeClr val="tx1">
                  <a:lumMod val="50000"/>
                </a:schemeClr>
              </a:gs>
              <a:gs pos="100000">
                <a:schemeClr val="accent3">
                  <a:lumMod val="10000"/>
                </a:schemeClr>
              </a:gs>
            </a:gsLst>
            <a:lin ang="0" scaled="1"/>
          </a:gradFill>
          <a:ln w="9525">
            <a:noFill/>
            <a:miter lim="800000"/>
            <a:headEnd/>
            <a:tailEnd/>
          </a:ln>
          <a:effectLst>
            <a:outerShdw blurRad="63500" sx="102000" sy="102000" algn="ctr" rotWithShape="0">
              <a:prstClr val="black">
                <a:alpha val="40000"/>
              </a:prstClr>
            </a:outerShdw>
          </a:effectLst>
        </p:spPr>
        <p:txBody>
          <a:bodyPr wrap="none" lIns="104498" tIns="104498" rIns="130622" bIns="104498" anchor="ctr"/>
          <a:lstStyle/>
          <a:p>
            <a:pPr algn="ctr" defTabSz="1163353">
              <a:buClr>
                <a:srgbClr val="000000"/>
              </a:buClr>
              <a:defRPr/>
            </a:pPr>
            <a:r>
              <a:rPr lang="en-US" sz="2900" dirty="0">
                <a:solidFill>
                  <a:srgbClr val="FFFFFF"/>
                </a:solidFill>
                <a:latin typeface="Arial"/>
                <a:cs typeface="Arial" pitchFamily="34" charset="0"/>
                <a:sym typeface="Arial" pitchFamily="34" charset="0"/>
              </a:rPr>
              <a:t>Layer 2 Scalability</a:t>
            </a:r>
          </a:p>
        </p:txBody>
      </p:sp>
      <p:grpSp>
        <p:nvGrpSpPr>
          <p:cNvPr id="8" name="Group 94"/>
          <p:cNvGrpSpPr>
            <a:grpSpLocks/>
          </p:cNvGrpSpPr>
          <p:nvPr/>
        </p:nvGrpSpPr>
        <p:grpSpPr bwMode="auto">
          <a:xfrm>
            <a:off x="914400" y="2697480"/>
            <a:ext cx="3718560" cy="1752600"/>
            <a:chOff x="889597" y="3230874"/>
            <a:chExt cx="1502627" cy="944274"/>
          </a:xfrm>
        </p:grpSpPr>
        <p:sp>
          <p:nvSpPr>
            <p:cNvPr id="86" name="Oval 85"/>
            <p:cNvSpPr/>
            <p:nvPr/>
          </p:nvSpPr>
          <p:spPr>
            <a:xfrm>
              <a:off x="889597" y="3467479"/>
              <a:ext cx="1502627" cy="35268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9" name="Group 18"/>
            <p:cNvGrpSpPr>
              <a:grpSpLocks/>
            </p:cNvGrpSpPr>
            <p:nvPr/>
          </p:nvGrpSpPr>
          <p:grpSpPr bwMode="auto">
            <a:xfrm>
              <a:off x="1404994" y="3230874"/>
              <a:ext cx="440985" cy="200406"/>
              <a:chOff x="3210251" y="3848437"/>
              <a:chExt cx="635191" cy="288668"/>
            </a:xfrm>
          </p:grpSpPr>
          <p:pic>
            <p:nvPicPr>
              <p:cNvPr id="135287" name="Picture 212"/>
              <p:cNvPicPr>
                <a:picLocks noChangeAspect="1" noChangeArrowheads="1"/>
              </p:cNvPicPr>
              <p:nvPr/>
            </p:nvPicPr>
            <p:blipFill>
              <a:blip r:embed="rId4" cstate="print"/>
              <a:srcRect/>
              <a:stretch>
                <a:fillRect/>
              </a:stretch>
            </p:blipFill>
            <p:spPr bwMode="auto">
              <a:xfrm>
                <a:off x="3210251" y="3848437"/>
                <a:ext cx="195418" cy="288654"/>
              </a:xfrm>
              <a:prstGeom prst="rect">
                <a:avLst/>
              </a:prstGeom>
              <a:noFill/>
              <a:ln w="9525">
                <a:noFill/>
                <a:miter lim="800000"/>
                <a:headEnd/>
                <a:tailEnd/>
              </a:ln>
            </p:spPr>
          </p:pic>
          <p:pic>
            <p:nvPicPr>
              <p:cNvPr id="135288" name="Picture 212"/>
              <p:cNvPicPr>
                <a:picLocks noChangeAspect="1" noChangeArrowheads="1"/>
              </p:cNvPicPr>
              <p:nvPr/>
            </p:nvPicPr>
            <p:blipFill>
              <a:blip r:embed="rId4" cstate="print"/>
              <a:srcRect/>
              <a:stretch>
                <a:fillRect/>
              </a:stretch>
            </p:blipFill>
            <p:spPr bwMode="auto">
              <a:xfrm>
                <a:off x="3650024" y="3848450"/>
                <a:ext cx="195418" cy="288655"/>
              </a:xfrm>
              <a:prstGeom prst="rect">
                <a:avLst/>
              </a:prstGeom>
              <a:noFill/>
              <a:ln w="9525">
                <a:noFill/>
                <a:miter lim="800000"/>
                <a:headEnd/>
                <a:tailEnd/>
              </a:ln>
            </p:spPr>
          </p:pic>
        </p:grpSp>
        <p:pic>
          <p:nvPicPr>
            <p:cNvPr id="135268" name="Picture 220"/>
            <p:cNvPicPr>
              <a:picLocks noChangeAspect="1" noChangeArrowheads="1"/>
            </p:cNvPicPr>
            <p:nvPr/>
          </p:nvPicPr>
          <p:blipFill>
            <a:blip r:embed="rId5" cstate="print"/>
            <a:srcRect/>
            <a:stretch>
              <a:fillRect/>
            </a:stretch>
          </p:blipFill>
          <p:spPr bwMode="auto">
            <a:xfrm>
              <a:off x="1100036" y="3606800"/>
              <a:ext cx="220764" cy="93980"/>
            </a:xfrm>
            <a:prstGeom prst="rect">
              <a:avLst/>
            </a:prstGeom>
            <a:noFill/>
            <a:ln w="9525">
              <a:noFill/>
              <a:miter lim="800000"/>
              <a:headEnd/>
              <a:tailEnd/>
            </a:ln>
          </p:spPr>
        </p:pic>
        <p:pic>
          <p:nvPicPr>
            <p:cNvPr id="135269" name="Picture 220"/>
            <p:cNvPicPr>
              <a:picLocks noChangeAspect="1" noChangeArrowheads="1"/>
            </p:cNvPicPr>
            <p:nvPr/>
          </p:nvPicPr>
          <p:blipFill>
            <a:blip r:embed="rId5" cstate="print"/>
            <a:srcRect/>
            <a:stretch>
              <a:fillRect/>
            </a:stretch>
          </p:blipFill>
          <p:spPr bwMode="auto">
            <a:xfrm>
              <a:off x="1374356" y="3606800"/>
              <a:ext cx="220764" cy="93980"/>
            </a:xfrm>
            <a:prstGeom prst="rect">
              <a:avLst/>
            </a:prstGeom>
            <a:noFill/>
            <a:ln w="9525">
              <a:noFill/>
              <a:miter lim="800000"/>
              <a:headEnd/>
              <a:tailEnd/>
            </a:ln>
          </p:spPr>
        </p:pic>
        <p:pic>
          <p:nvPicPr>
            <p:cNvPr id="135270" name="Picture 220"/>
            <p:cNvPicPr>
              <a:picLocks noChangeAspect="1" noChangeArrowheads="1"/>
            </p:cNvPicPr>
            <p:nvPr/>
          </p:nvPicPr>
          <p:blipFill>
            <a:blip r:embed="rId5" cstate="print"/>
            <a:srcRect/>
            <a:stretch>
              <a:fillRect/>
            </a:stretch>
          </p:blipFill>
          <p:spPr bwMode="auto">
            <a:xfrm>
              <a:off x="1638516" y="3606800"/>
              <a:ext cx="220764" cy="93980"/>
            </a:xfrm>
            <a:prstGeom prst="rect">
              <a:avLst/>
            </a:prstGeom>
            <a:noFill/>
            <a:ln w="9525">
              <a:noFill/>
              <a:miter lim="800000"/>
              <a:headEnd/>
              <a:tailEnd/>
            </a:ln>
          </p:spPr>
        </p:pic>
        <p:pic>
          <p:nvPicPr>
            <p:cNvPr id="135271" name="Picture 220"/>
            <p:cNvPicPr>
              <a:picLocks noChangeAspect="1" noChangeArrowheads="1"/>
            </p:cNvPicPr>
            <p:nvPr/>
          </p:nvPicPr>
          <p:blipFill>
            <a:blip r:embed="rId5" cstate="print"/>
            <a:srcRect/>
            <a:stretch>
              <a:fillRect/>
            </a:stretch>
          </p:blipFill>
          <p:spPr bwMode="auto">
            <a:xfrm>
              <a:off x="1922996" y="3596640"/>
              <a:ext cx="220764" cy="93980"/>
            </a:xfrm>
            <a:prstGeom prst="rect">
              <a:avLst/>
            </a:prstGeom>
            <a:noFill/>
            <a:ln w="9525">
              <a:noFill/>
              <a:miter lim="800000"/>
              <a:headEnd/>
              <a:tailEnd/>
            </a:ln>
          </p:spPr>
        </p:pic>
        <p:cxnSp>
          <p:nvCxnSpPr>
            <p:cNvPr id="92" name="Straight Connector 91"/>
            <p:cNvCxnSpPr>
              <a:stCxn id="88" idx="0"/>
            </p:cNvCxnSpPr>
            <p:nvPr/>
          </p:nvCxnSpPr>
          <p:spPr>
            <a:xfrm rot="5400000" flipH="1" flipV="1">
              <a:off x="1253964" y="3387911"/>
              <a:ext cx="175511" cy="26172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88" idx="0"/>
            </p:cNvCxnSpPr>
            <p:nvPr/>
          </p:nvCxnSpPr>
          <p:spPr>
            <a:xfrm rot="5400000" flipH="1" flipV="1">
              <a:off x="1406895" y="3234980"/>
              <a:ext cx="175511" cy="56759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91" idx="0"/>
            </p:cNvCxnSpPr>
            <p:nvPr/>
          </p:nvCxnSpPr>
          <p:spPr>
            <a:xfrm rot="16200000" flipV="1">
              <a:off x="1823094" y="3386372"/>
              <a:ext cx="165248" cy="254543"/>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91" idx="0"/>
            </p:cNvCxnSpPr>
            <p:nvPr/>
          </p:nvCxnSpPr>
          <p:spPr>
            <a:xfrm rot="16200000" flipV="1">
              <a:off x="1670163" y="3233440"/>
              <a:ext cx="165248" cy="56040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89" idx="0"/>
            </p:cNvCxnSpPr>
            <p:nvPr/>
          </p:nvCxnSpPr>
          <p:spPr>
            <a:xfrm rot="16200000" flipV="1">
              <a:off x="1390986" y="3512617"/>
              <a:ext cx="175511" cy="1231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89" idx="0"/>
            </p:cNvCxnSpPr>
            <p:nvPr/>
          </p:nvCxnSpPr>
          <p:spPr>
            <a:xfrm rot="5400000" flipH="1" flipV="1">
              <a:off x="1543918" y="3372002"/>
              <a:ext cx="175511" cy="293546"/>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90" idx="0"/>
            </p:cNvCxnSpPr>
            <p:nvPr/>
          </p:nvCxnSpPr>
          <p:spPr>
            <a:xfrm rot="5400000" flipH="1" flipV="1">
              <a:off x="1675808" y="3503892"/>
              <a:ext cx="175511" cy="2976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endCxn id="90" idx="0"/>
            </p:cNvCxnSpPr>
            <p:nvPr/>
          </p:nvCxnSpPr>
          <p:spPr>
            <a:xfrm rot="16200000" flipH="1">
              <a:off x="1522877" y="3380726"/>
              <a:ext cx="175511" cy="27609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a:off x="1540325" y="3331460"/>
              <a:ext cx="17038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35281" name="Picture 100"/>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137920" y="3840329"/>
              <a:ext cx="157746" cy="304339"/>
            </a:xfrm>
            <a:prstGeom prst="rect">
              <a:avLst/>
            </a:prstGeom>
            <a:noFill/>
            <a:ln w="9525">
              <a:noFill/>
              <a:miter lim="800000"/>
              <a:headEnd/>
              <a:tailEnd/>
            </a:ln>
          </p:spPr>
        </p:pic>
        <p:pic>
          <p:nvPicPr>
            <p:cNvPr id="135282" name="Picture 101"/>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402080" y="3850489"/>
              <a:ext cx="157746" cy="304339"/>
            </a:xfrm>
            <a:prstGeom prst="rect">
              <a:avLst/>
            </a:prstGeom>
            <a:noFill/>
            <a:ln w="9525">
              <a:noFill/>
              <a:miter lim="800000"/>
              <a:headEnd/>
              <a:tailEnd/>
            </a:ln>
          </p:spPr>
        </p:pic>
        <p:pic>
          <p:nvPicPr>
            <p:cNvPr id="135283" name="Picture 102"/>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676400" y="3860649"/>
              <a:ext cx="157746" cy="304339"/>
            </a:xfrm>
            <a:prstGeom prst="rect">
              <a:avLst/>
            </a:prstGeom>
            <a:noFill/>
            <a:ln w="9525">
              <a:noFill/>
              <a:miter lim="800000"/>
              <a:headEnd/>
              <a:tailEnd/>
            </a:ln>
          </p:spPr>
        </p:pic>
        <p:pic>
          <p:nvPicPr>
            <p:cNvPr id="135284" name="Picture 103"/>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960880" y="3870809"/>
              <a:ext cx="157746" cy="304339"/>
            </a:xfrm>
            <a:prstGeom prst="rect">
              <a:avLst/>
            </a:prstGeom>
            <a:noFill/>
            <a:ln w="9525">
              <a:noFill/>
              <a:miter lim="800000"/>
              <a:headEnd/>
              <a:tailEnd/>
            </a:ln>
          </p:spPr>
        </p:pic>
        <p:pic>
          <p:nvPicPr>
            <p:cNvPr id="135285" name="Picture 36" descr="OS_revised"/>
            <p:cNvPicPr>
              <a:picLocks noChangeAspect="1" noChangeArrowheads="1"/>
            </p:cNvPicPr>
            <p:nvPr/>
          </p:nvPicPr>
          <p:blipFill>
            <a:blip r:embed="rId7" cstate="print"/>
            <a:srcRect/>
            <a:stretch>
              <a:fillRect/>
            </a:stretch>
          </p:blipFill>
          <p:spPr bwMode="auto">
            <a:xfrm>
              <a:off x="1383348" y="3697605"/>
              <a:ext cx="173037" cy="327025"/>
            </a:xfrm>
            <a:prstGeom prst="rect">
              <a:avLst/>
            </a:prstGeom>
            <a:noFill/>
            <a:ln w="9525">
              <a:noFill/>
              <a:miter lim="800000"/>
              <a:headEnd/>
              <a:tailEnd/>
            </a:ln>
          </p:spPr>
        </p:pic>
        <p:pic>
          <p:nvPicPr>
            <p:cNvPr id="135286" name="Picture 36" descr="OS_revised"/>
            <p:cNvPicPr>
              <a:picLocks noChangeAspect="1" noChangeArrowheads="1"/>
            </p:cNvPicPr>
            <p:nvPr/>
          </p:nvPicPr>
          <p:blipFill>
            <a:blip r:embed="rId7" cstate="print"/>
            <a:srcRect/>
            <a:stretch>
              <a:fillRect/>
            </a:stretch>
          </p:blipFill>
          <p:spPr bwMode="auto">
            <a:xfrm>
              <a:off x="1677988" y="3697605"/>
              <a:ext cx="173037" cy="327025"/>
            </a:xfrm>
            <a:prstGeom prst="rect">
              <a:avLst/>
            </a:prstGeom>
            <a:noFill/>
            <a:ln w="9525">
              <a:noFill/>
              <a:miter lim="800000"/>
              <a:headEnd/>
              <a:tailEnd/>
            </a:ln>
          </p:spPr>
        </p:pic>
      </p:grpSp>
      <p:grpSp>
        <p:nvGrpSpPr>
          <p:cNvPr id="10" name="Group 148"/>
          <p:cNvGrpSpPr>
            <a:grpSpLocks/>
          </p:cNvGrpSpPr>
          <p:nvPr/>
        </p:nvGrpSpPr>
        <p:grpSpPr bwMode="auto">
          <a:xfrm>
            <a:off x="5298441" y="2783206"/>
            <a:ext cx="3683000" cy="1621154"/>
            <a:chOff x="3624568" y="2472026"/>
            <a:chExt cx="1608848" cy="944274"/>
          </a:xfrm>
        </p:grpSpPr>
        <p:grpSp>
          <p:nvGrpSpPr>
            <p:cNvPr id="11" name="Group 93"/>
            <p:cNvGrpSpPr>
              <a:grpSpLocks/>
            </p:cNvGrpSpPr>
            <p:nvPr/>
          </p:nvGrpSpPr>
          <p:grpSpPr bwMode="auto">
            <a:xfrm>
              <a:off x="3688515" y="2472026"/>
              <a:ext cx="1544901" cy="944274"/>
              <a:chOff x="871654" y="3230874"/>
              <a:chExt cx="1544901" cy="944274"/>
            </a:xfrm>
          </p:grpSpPr>
          <p:sp>
            <p:nvSpPr>
              <p:cNvPr id="48" name="Oval 47"/>
              <p:cNvSpPr/>
              <p:nvPr/>
            </p:nvSpPr>
            <p:spPr>
              <a:xfrm>
                <a:off x="871654" y="3467479"/>
                <a:ext cx="1544901" cy="35268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12" name="Group 18"/>
              <p:cNvGrpSpPr>
                <a:grpSpLocks/>
              </p:cNvGrpSpPr>
              <p:nvPr/>
            </p:nvGrpSpPr>
            <p:grpSpPr bwMode="auto">
              <a:xfrm>
                <a:off x="1404994" y="3230874"/>
                <a:ext cx="440985" cy="200406"/>
                <a:chOff x="3210251" y="3848437"/>
                <a:chExt cx="635191" cy="288668"/>
              </a:xfrm>
            </p:grpSpPr>
            <p:pic>
              <p:nvPicPr>
                <p:cNvPr id="135264" name="Picture 82"/>
                <p:cNvPicPr>
                  <a:picLocks noChangeAspect="1" noChangeArrowheads="1"/>
                </p:cNvPicPr>
                <p:nvPr/>
              </p:nvPicPr>
              <p:blipFill>
                <a:blip r:embed="rId4" cstate="print"/>
                <a:srcRect/>
                <a:stretch>
                  <a:fillRect/>
                </a:stretch>
              </p:blipFill>
              <p:spPr bwMode="auto">
                <a:xfrm>
                  <a:off x="3210251" y="3848437"/>
                  <a:ext cx="195418" cy="288654"/>
                </a:xfrm>
                <a:prstGeom prst="rect">
                  <a:avLst/>
                </a:prstGeom>
                <a:noFill/>
                <a:ln w="9525">
                  <a:noFill/>
                  <a:miter lim="800000"/>
                  <a:headEnd/>
                  <a:tailEnd/>
                </a:ln>
              </p:spPr>
            </p:pic>
            <p:pic>
              <p:nvPicPr>
                <p:cNvPr id="135265" name="Picture 212"/>
                <p:cNvPicPr>
                  <a:picLocks noChangeAspect="1" noChangeArrowheads="1"/>
                </p:cNvPicPr>
                <p:nvPr/>
              </p:nvPicPr>
              <p:blipFill>
                <a:blip r:embed="rId4" cstate="print"/>
                <a:srcRect/>
                <a:stretch>
                  <a:fillRect/>
                </a:stretch>
              </p:blipFill>
              <p:spPr bwMode="auto">
                <a:xfrm>
                  <a:off x="3650024" y="3848450"/>
                  <a:ext cx="195418" cy="288655"/>
                </a:xfrm>
                <a:prstGeom prst="rect">
                  <a:avLst/>
                </a:prstGeom>
                <a:noFill/>
                <a:ln w="9525">
                  <a:noFill/>
                  <a:miter lim="800000"/>
                  <a:headEnd/>
                  <a:tailEnd/>
                </a:ln>
              </p:spPr>
            </p:pic>
          </p:grpSp>
          <p:pic>
            <p:nvPicPr>
              <p:cNvPr id="135246" name="Picture 220"/>
              <p:cNvPicPr>
                <a:picLocks noChangeAspect="1" noChangeArrowheads="1"/>
              </p:cNvPicPr>
              <p:nvPr/>
            </p:nvPicPr>
            <p:blipFill>
              <a:blip r:embed="rId5" cstate="print"/>
              <a:srcRect/>
              <a:stretch>
                <a:fillRect/>
              </a:stretch>
            </p:blipFill>
            <p:spPr bwMode="auto">
              <a:xfrm>
                <a:off x="1100036" y="3606800"/>
                <a:ext cx="220764" cy="93980"/>
              </a:xfrm>
              <a:prstGeom prst="rect">
                <a:avLst/>
              </a:prstGeom>
              <a:noFill/>
              <a:ln w="9525">
                <a:noFill/>
                <a:miter lim="800000"/>
                <a:headEnd/>
                <a:tailEnd/>
              </a:ln>
            </p:spPr>
          </p:pic>
          <p:pic>
            <p:nvPicPr>
              <p:cNvPr id="135247" name="Picture 220"/>
              <p:cNvPicPr>
                <a:picLocks noChangeAspect="1" noChangeArrowheads="1"/>
              </p:cNvPicPr>
              <p:nvPr/>
            </p:nvPicPr>
            <p:blipFill>
              <a:blip r:embed="rId5" cstate="print"/>
              <a:srcRect/>
              <a:stretch>
                <a:fillRect/>
              </a:stretch>
            </p:blipFill>
            <p:spPr bwMode="auto">
              <a:xfrm>
                <a:off x="1470875" y="3606800"/>
                <a:ext cx="220764" cy="93980"/>
              </a:xfrm>
              <a:prstGeom prst="rect">
                <a:avLst/>
              </a:prstGeom>
              <a:noFill/>
              <a:ln w="9525">
                <a:noFill/>
                <a:miter lim="800000"/>
                <a:headEnd/>
                <a:tailEnd/>
              </a:ln>
            </p:spPr>
          </p:pic>
          <p:pic>
            <p:nvPicPr>
              <p:cNvPr id="135248" name="Picture 220"/>
              <p:cNvPicPr>
                <a:picLocks noChangeAspect="1" noChangeArrowheads="1"/>
              </p:cNvPicPr>
              <p:nvPr/>
            </p:nvPicPr>
            <p:blipFill>
              <a:blip r:embed="rId5" cstate="print"/>
              <a:srcRect/>
              <a:stretch>
                <a:fillRect/>
              </a:stretch>
            </p:blipFill>
            <p:spPr bwMode="auto">
              <a:xfrm>
                <a:off x="1922996" y="3596640"/>
                <a:ext cx="220764" cy="93980"/>
              </a:xfrm>
              <a:prstGeom prst="rect">
                <a:avLst/>
              </a:prstGeom>
              <a:noFill/>
              <a:ln w="9525">
                <a:noFill/>
                <a:miter lim="800000"/>
                <a:headEnd/>
                <a:tailEnd/>
              </a:ln>
            </p:spPr>
          </p:pic>
          <p:cxnSp>
            <p:nvCxnSpPr>
              <p:cNvPr id="60" name="Straight Connector 59"/>
              <p:cNvCxnSpPr>
                <a:stCxn id="56" idx="0"/>
              </p:cNvCxnSpPr>
              <p:nvPr/>
            </p:nvCxnSpPr>
            <p:spPr>
              <a:xfrm rot="5400000" flipH="1" flipV="1">
                <a:off x="1254297" y="3387890"/>
                <a:ext cx="175318" cy="26296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6" idx="0"/>
              </p:cNvCxnSpPr>
              <p:nvPr/>
            </p:nvCxnSpPr>
            <p:spPr>
              <a:xfrm rot="5400000" flipH="1" flipV="1">
                <a:off x="1406860" y="3235327"/>
                <a:ext cx="175318" cy="56809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9" idx="0"/>
              </p:cNvCxnSpPr>
              <p:nvPr/>
            </p:nvCxnSpPr>
            <p:spPr>
              <a:xfrm rot="16200000" flipV="1">
                <a:off x="1823497" y="3386779"/>
                <a:ext cx="165332" cy="25519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9" idx="0"/>
              </p:cNvCxnSpPr>
              <p:nvPr/>
            </p:nvCxnSpPr>
            <p:spPr>
              <a:xfrm rot="16200000" flipV="1">
                <a:off x="1670933" y="3234216"/>
                <a:ext cx="165332" cy="56032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58" idx="0"/>
                <a:endCxn id="84" idx="2"/>
              </p:cNvCxnSpPr>
              <p:nvPr/>
            </p:nvCxnSpPr>
            <p:spPr>
              <a:xfrm rot="5400000" flipH="1" flipV="1">
                <a:off x="1592155" y="3420621"/>
                <a:ext cx="175318" cy="1975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83" idx="2"/>
                <a:endCxn id="58" idx="0"/>
              </p:cNvCxnSpPr>
              <p:nvPr/>
            </p:nvCxnSpPr>
            <p:spPr>
              <a:xfrm rot="16200000" flipH="1">
                <a:off x="1439591" y="3465558"/>
                <a:ext cx="175318" cy="107627"/>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a:off x="1541120" y="3330739"/>
                <a:ext cx="169761"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135256" name="Picture 66"/>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137920" y="3840329"/>
                <a:ext cx="157746" cy="304339"/>
              </a:xfrm>
              <a:prstGeom prst="rect">
                <a:avLst/>
              </a:prstGeom>
              <a:noFill/>
              <a:ln w="9525">
                <a:noFill/>
                <a:miter lim="800000"/>
                <a:headEnd/>
                <a:tailEnd/>
              </a:ln>
            </p:spPr>
          </p:pic>
          <p:pic>
            <p:nvPicPr>
              <p:cNvPr id="135257" name="Picture 68"/>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402080" y="3850489"/>
                <a:ext cx="157746" cy="304339"/>
              </a:xfrm>
              <a:prstGeom prst="rect">
                <a:avLst/>
              </a:prstGeom>
              <a:noFill/>
              <a:ln w="9525">
                <a:noFill/>
                <a:miter lim="800000"/>
                <a:headEnd/>
                <a:tailEnd/>
              </a:ln>
            </p:spPr>
          </p:pic>
          <p:pic>
            <p:nvPicPr>
              <p:cNvPr id="135258" name="Picture 69"/>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676400" y="3860649"/>
                <a:ext cx="157746" cy="304339"/>
              </a:xfrm>
              <a:prstGeom prst="rect">
                <a:avLst/>
              </a:prstGeom>
              <a:noFill/>
              <a:ln w="9525">
                <a:noFill/>
                <a:miter lim="800000"/>
                <a:headEnd/>
                <a:tailEnd/>
              </a:ln>
            </p:spPr>
          </p:pic>
          <p:pic>
            <p:nvPicPr>
              <p:cNvPr id="135259" name="Picture 70"/>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1960880" y="3870809"/>
                <a:ext cx="157746" cy="304339"/>
              </a:xfrm>
              <a:prstGeom prst="rect">
                <a:avLst/>
              </a:prstGeom>
              <a:noFill/>
              <a:ln w="9525">
                <a:noFill/>
                <a:miter lim="800000"/>
                <a:headEnd/>
                <a:tailEnd/>
              </a:ln>
            </p:spPr>
          </p:pic>
          <p:pic>
            <p:nvPicPr>
              <p:cNvPr id="135260" name="Picture 36" descr="OS_revised"/>
              <p:cNvPicPr>
                <a:picLocks noChangeAspect="1" noChangeArrowheads="1"/>
              </p:cNvPicPr>
              <p:nvPr/>
            </p:nvPicPr>
            <p:blipFill>
              <a:blip r:embed="rId7" cstate="print"/>
              <a:srcRect/>
              <a:stretch>
                <a:fillRect/>
              </a:stretch>
            </p:blipFill>
            <p:spPr bwMode="auto">
              <a:xfrm>
                <a:off x="1129348" y="3667125"/>
                <a:ext cx="173037" cy="327025"/>
              </a:xfrm>
              <a:prstGeom prst="rect">
                <a:avLst/>
              </a:prstGeom>
              <a:noFill/>
              <a:ln w="9525">
                <a:noFill/>
                <a:miter lim="800000"/>
                <a:headEnd/>
                <a:tailEnd/>
              </a:ln>
            </p:spPr>
          </p:pic>
          <p:pic>
            <p:nvPicPr>
              <p:cNvPr id="135261" name="Picture 36" descr="OS_revised"/>
              <p:cNvPicPr>
                <a:picLocks noChangeAspect="1" noChangeArrowheads="1"/>
              </p:cNvPicPr>
              <p:nvPr/>
            </p:nvPicPr>
            <p:blipFill>
              <a:blip r:embed="rId7" cstate="print"/>
              <a:srcRect/>
              <a:stretch>
                <a:fillRect/>
              </a:stretch>
            </p:blipFill>
            <p:spPr bwMode="auto">
              <a:xfrm>
                <a:off x="1383348" y="3697605"/>
                <a:ext cx="173037" cy="327025"/>
              </a:xfrm>
              <a:prstGeom prst="rect">
                <a:avLst/>
              </a:prstGeom>
              <a:noFill/>
              <a:ln w="9525">
                <a:noFill/>
                <a:miter lim="800000"/>
                <a:headEnd/>
                <a:tailEnd/>
              </a:ln>
            </p:spPr>
          </p:pic>
          <p:pic>
            <p:nvPicPr>
              <p:cNvPr id="135262" name="Picture 36" descr="OS_revised"/>
              <p:cNvPicPr>
                <a:picLocks noChangeAspect="1" noChangeArrowheads="1"/>
              </p:cNvPicPr>
              <p:nvPr/>
            </p:nvPicPr>
            <p:blipFill>
              <a:blip r:embed="rId7" cstate="print"/>
              <a:srcRect/>
              <a:stretch>
                <a:fillRect/>
              </a:stretch>
            </p:blipFill>
            <p:spPr bwMode="auto">
              <a:xfrm>
                <a:off x="1677988" y="3697605"/>
                <a:ext cx="173037" cy="327025"/>
              </a:xfrm>
              <a:prstGeom prst="rect">
                <a:avLst/>
              </a:prstGeom>
              <a:noFill/>
              <a:ln w="9525">
                <a:noFill/>
                <a:miter lim="800000"/>
                <a:headEnd/>
                <a:tailEnd/>
              </a:ln>
            </p:spPr>
          </p:pic>
          <p:pic>
            <p:nvPicPr>
              <p:cNvPr id="135263" name="Picture 36" descr="OS_revised"/>
              <p:cNvPicPr>
                <a:picLocks noChangeAspect="1" noChangeArrowheads="1"/>
              </p:cNvPicPr>
              <p:nvPr/>
            </p:nvPicPr>
            <p:blipFill>
              <a:blip r:embed="rId7" cstate="print"/>
              <a:srcRect/>
              <a:stretch>
                <a:fillRect/>
              </a:stretch>
            </p:blipFill>
            <p:spPr bwMode="auto">
              <a:xfrm>
                <a:off x="1962468" y="3707765"/>
                <a:ext cx="173037" cy="327025"/>
              </a:xfrm>
              <a:prstGeom prst="rect">
                <a:avLst/>
              </a:prstGeom>
              <a:noFill/>
              <a:ln w="9525">
                <a:noFill/>
                <a:miter lim="800000"/>
                <a:headEnd/>
                <a:tailEnd/>
              </a:ln>
            </p:spPr>
          </p:pic>
        </p:grpSp>
        <p:pic>
          <p:nvPicPr>
            <p:cNvPr id="135240" name="Picture 108"/>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5031093" y="3099261"/>
              <a:ext cx="157746" cy="304339"/>
            </a:xfrm>
            <a:prstGeom prst="rect">
              <a:avLst/>
            </a:prstGeom>
            <a:noFill/>
            <a:ln w="9525">
              <a:noFill/>
              <a:miter lim="800000"/>
              <a:headEnd/>
              <a:tailEnd/>
            </a:ln>
          </p:spPr>
        </p:pic>
        <p:pic>
          <p:nvPicPr>
            <p:cNvPr id="135241" name="Picture 36" descr="OS_revised"/>
            <p:cNvPicPr>
              <a:picLocks noChangeAspect="1" noChangeArrowheads="1"/>
            </p:cNvPicPr>
            <p:nvPr/>
          </p:nvPicPr>
          <p:blipFill>
            <a:blip r:embed="rId7" cstate="print"/>
            <a:srcRect/>
            <a:stretch>
              <a:fillRect/>
            </a:stretch>
          </p:blipFill>
          <p:spPr bwMode="auto">
            <a:xfrm>
              <a:off x="5032681" y="2936217"/>
              <a:ext cx="173037" cy="327025"/>
            </a:xfrm>
            <a:prstGeom prst="rect">
              <a:avLst/>
            </a:prstGeom>
            <a:noFill/>
            <a:ln w="9525">
              <a:noFill/>
              <a:miter lim="800000"/>
              <a:headEnd/>
              <a:tailEnd/>
            </a:ln>
          </p:spPr>
        </p:pic>
        <p:pic>
          <p:nvPicPr>
            <p:cNvPr id="135242" name="Picture 110"/>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3624568" y="3084044"/>
              <a:ext cx="157746" cy="304339"/>
            </a:xfrm>
            <a:prstGeom prst="rect">
              <a:avLst/>
            </a:prstGeom>
            <a:noFill/>
            <a:ln w="9525">
              <a:noFill/>
              <a:miter lim="800000"/>
              <a:headEnd/>
              <a:tailEnd/>
            </a:ln>
          </p:spPr>
        </p:pic>
        <p:pic>
          <p:nvPicPr>
            <p:cNvPr id="135243" name="Picture 36" descr="OS_revised"/>
            <p:cNvPicPr>
              <a:picLocks noChangeAspect="1" noChangeArrowheads="1"/>
            </p:cNvPicPr>
            <p:nvPr/>
          </p:nvPicPr>
          <p:blipFill>
            <a:blip r:embed="rId7" cstate="print"/>
            <a:srcRect/>
            <a:stretch>
              <a:fillRect/>
            </a:stretch>
          </p:blipFill>
          <p:spPr bwMode="auto">
            <a:xfrm>
              <a:off x="3626156" y="2921000"/>
              <a:ext cx="173037" cy="327025"/>
            </a:xfrm>
            <a:prstGeom prst="rect">
              <a:avLst/>
            </a:prstGeom>
            <a:noFill/>
            <a:ln w="9525">
              <a:noFill/>
              <a:miter lim="800000"/>
              <a:headEnd/>
              <a:tailEnd/>
            </a:ln>
          </p:spPr>
        </p:pic>
      </p:grpSp>
      <p:grpSp>
        <p:nvGrpSpPr>
          <p:cNvPr id="13" name="Group 175"/>
          <p:cNvGrpSpPr>
            <a:grpSpLocks/>
          </p:cNvGrpSpPr>
          <p:nvPr/>
        </p:nvGrpSpPr>
        <p:grpSpPr bwMode="auto">
          <a:xfrm>
            <a:off x="10172701" y="2714626"/>
            <a:ext cx="3462019" cy="2068830"/>
            <a:chOff x="6400800" y="2438400"/>
            <a:chExt cx="1905000" cy="1518632"/>
          </a:xfrm>
        </p:grpSpPr>
        <p:pic>
          <p:nvPicPr>
            <p:cNvPr id="135197" name="Picture 212"/>
            <p:cNvPicPr>
              <a:picLocks noChangeAspect="1" noChangeArrowheads="1"/>
            </p:cNvPicPr>
            <p:nvPr/>
          </p:nvPicPr>
          <p:blipFill>
            <a:blip r:embed="rId4" cstate="print"/>
            <a:srcRect/>
            <a:stretch>
              <a:fillRect/>
            </a:stretch>
          </p:blipFill>
          <p:spPr bwMode="auto">
            <a:xfrm>
              <a:off x="6802103" y="2438401"/>
              <a:ext cx="183229" cy="270646"/>
            </a:xfrm>
            <a:prstGeom prst="rect">
              <a:avLst/>
            </a:prstGeom>
            <a:noFill/>
            <a:ln w="9525">
              <a:noFill/>
              <a:miter lim="800000"/>
              <a:headEnd/>
              <a:tailEnd/>
            </a:ln>
          </p:spPr>
        </p:pic>
        <p:pic>
          <p:nvPicPr>
            <p:cNvPr id="135198" name="Picture 212"/>
            <p:cNvPicPr>
              <a:picLocks noChangeAspect="1" noChangeArrowheads="1"/>
            </p:cNvPicPr>
            <p:nvPr/>
          </p:nvPicPr>
          <p:blipFill>
            <a:blip r:embed="rId4" cstate="print"/>
            <a:srcRect/>
            <a:stretch>
              <a:fillRect/>
            </a:stretch>
          </p:blipFill>
          <p:spPr bwMode="auto">
            <a:xfrm>
              <a:off x="7049787" y="2438401"/>
              <a:ext cx="183229" cy="270646"/>
            </a:xfrm>
            <a:prstGeom prst="rect">
              <a:avLst/>
            </a:prstGeom>
            <a:noFill/>
            <a:ln w="9525">
              <a:noFill/>
              <a:miter lim="800000"/>
              <a:headEnd/>
              <a:tailEnd/>
            </a:ln>
          </p:spPr>
        </p:pic>
        <p:pic>
          <p:nvPicPr>
            <p:cNvPr id="135199" name="Picture 212"/>
            <p:cNvPicPr>
              <a:picLocks noChangeAspect="1" noChangeArrowheads="1"/>
            </p:cNvPicPr>
            <p:nvPr/>
          </p:nvPicPr>
          <p:blipFill>
            <a:blip r:embed="rId4" cstate="print"/>
            <a:srcRect/>
            <a:stretch>
              <a:fillRect/>
            </a:stretch>
          </p:blipFill>
          <p:spPr bwMode="auto">
            <a:xfrm>
              <a:off x="7284371" y="2438401"/>
              <a:ext cx="183229" cy="270646"/>
            </a:xfrm>
            <a:prstGeom prst="rect">
              <a:avLst/>
            </a:prstGeom>
            <a:noFill/>
            <a:ln w="9525">
              <a:noFill/>
              <a:miter lim="800000"/>
              <a:headEnd/>
              <a:tailEnd/>
            </a:ln>
          </p:spPr>
        </p:pic>
        <p:pic>
          <p:nvPicPr>
            <p:cNvPr id="135200" name="Picture 212"/>
            <p:cNvPicPr>
              <a:picLocks noChangeAspect="1" noChangeArrowheads="1"/>
            </p:cNvPicPr>
            <p:nvPr/>
          </p:nvPicPr>
          <p:blipFill>
            <a:blip r:embed="rId4" cstate="print"/>
            <a:srcRect/>
            <a:stretch>
              <a:fillRect/>
            </a:stretch>
          </p:blipFill>
          <p:spPr bwMode="auto">
            <a:xfrm>
              <a:off x="6496623" y="2867087"/>
              <a:ext cx="183229" cy="270646"/>
            </a:xfrm>
            <a:prstGeom prst="rect">
              <a:avLst/>
            </a:prstGeom>
            <a:noFill/>
            <a:ln w="9525">
              <a:noFill/>
              <a:miter lim="800000"/>
              <a:headEnd/>
              <a:tailEnd/>
            </a:ln>
          </p:spPr>
        </p:pic>
        <p:pic>
          <p:nvPicPr>
            <p:cNvPr id="135201" name="Picture 212"/>
            <p:cNvPicPr>
              <a:picLocks noChangeAspect="1" noChangeArrowheads="1"/>
            </p:cNvPicPr>
            <p:nvPr/>
          </p:nvPicPr>
          <p:blipFill>
            <a:blip r:embed="rId4" cstate="print"/>
            <a:srcRect/>
            <a:stretch>
              <a:fillRect/>
            </a:stretch>
          </p:blipFill>
          <p:spPr bwMode="auto">
            <a:xfrm>
              <a:off x="6744306" y="2867087"/>
              <a:ext cx="183229" cy="270646"/>
            </a:xfrm>
            <a:prstGeom prst="rect">
              <a:avLst/>
            </a:prstGeom>
            <a:noFill/>
            <a:ln w="9525">
              <a:noFill/>
              <a:miter lim="800000"/>
              <a:headEnd/>
              <a:tailEnd/>
            </a:ln>
          </p:spPr>
        </p:pic>
        <p:pic>
          <p:nvPicPr>
            <p:cNvPr id="135202" name="Picture 212"/>
            <p:cNvPicPr>
              <a:picLocks noChangeAspect="1" noChangeArrowheads="1"/>
            </p:cNvPicPr>
            <p:nvPr/>
          </p:nvPicPr>
          <p:blipFill>
            <a:blip r:embed="rId4" cstate="print"/>
            <a:srcRect/>
            <a:stretch>
              <a:fillRect/>
            </a:stretch>
          </p:blipFill>
          <p:spPr bwMode="auto">
            <a:xfrm>
              <a:off x="6978891" y="2867087"/>
              <a:ext cx="183229" cy="270646"/>
            </a:xfrm>
            <a:prstGeom prst="rect">
              <a:avLst/>
            </a:prstGeom>
            <a:noFill/>
            <a:ln w="9525">
              <a:noFill/>
              <a:miter lim="800000"/>
              <a:headEnd/>
              <a:tailEnd/>
            </a:ln>
          </p:spPr>
        </p:pic>
        <p:pic>
          <p:nvPicPr>
            <p:cNvPr id="135203" name="Picture 212"/>
            <p:cNvPicPr>
              <a:picLocks noChangeAspect="1" noChangeArrowheads="1"/>
            </p:cNvPicPr>
            <p:nvPr/>
          </p:nvPicPr>
          <p:blipFill>
            <a:blip r:embed="rId4" cstate="print"/>
            <a:srcRect/>
            <a:stretch>
              <a:fillRect/>
            </a:stretch>
          </p:blipFill>
          <p:spPr bwMode="auto">
            <a:xfrm>
              <a:off x="7226575" y="2867087"/>
              <a:ext cx="183229" cy="270646"/>
            </a:xfrm>
            <a:prstGeom prst="rect">
              <a:avLst/>
            </a:prstGeom>
            <a:noFill/>
            <a:ln w="9525">
              <a:noFill/>
              <a:miter lim="800000"/>
              <a:headEnd/>
              <a:tailEnd/>
            </a:ln>
          </p:spPr>
        </p:pic>
        <p:pic>
          <p:nvPicPr>
            <p:cNvPr id="135204" name="Picture 212"/>
            <p:cNvPicPr>
              <a:picLocks noChangeAspect="1" noChangeArrowheads="1"/>
            </p:cNvPicPr>
            <p:nvPr/>
          </p:nvPicPr>
          <p:blipFill>
            <a:blip r:embed="rId4" cstate="print"/>
            <a:srcRect/>
            <a:stretch>
              <a:fillRect/>
            </a:stretch>
          </p:blipFill>
          <p:spPr bwMode="auto">
            <a:xfrm>
              <a:off x="7456695" y="2862621"/>
              <a:ext cx="183229" cy="270646"/>
            </a:xfrm>
            <a:prstGeom prst="rect">
              <a:avLst/>
            </a:prstGeom>
            <a:noFill/>
            <a:ln w="9525">
              <a:noFill/>
              <a:miter lim="800000"/>
              <a:headEnd/>
              <a:tailEnd/>
            </a:ln>
          </p:spPr>
        </p:pic>
        <p:pic>
          <p:nvPicPr>
            <p:cNvPr id="135205" name="Picture 212"/>
            <p:cNvPicPr>
              <a:picLocks noChangeAspect="1" noChangeArrowheads="1"/>
            </p:cNvPicPr>
            <p:nvPr/>
          </p:nvPicPr>
          <p:blipFill>
            <a:blip r:embed="rId4" cstate="print"/>
            <a:srcRect/>
            <a:stretch>
              <a:fillRect/>
            </a:stretch>
          </p:blipFill>
          <p:spPr bwMode="auto">
            <a:xfrm>
              <a:off x="7704378" y="2862621"/>
              <a:ext cx="183229" cy="270646"/>
            </a:xfrm>
            <a:prstGeom prst="rect">
              <a:avLst/>
            </a:prstGeom>
            <a:noFill/>
            <a:ln w="9525">
              <a:noFill/>
              <a:miter lim="800000"/>
              <a:headEnd/>
              <a:tailEnd/>
            </a:ln>
          </p:spPr>
        </p:pic>
        <p:pic>
          <p:nvPicPr>
            <p:cNvPr id="135206" name="Picture 123"/>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6441124" y="3206605"/>
              <a:ext cx="213044" cy="411025"/>
            </a:xfrm>
            <a:prstGeom prst="rect">
              <a:avLst/>
            </a:prstGeom>
            <a:noFill/>
            <a:ln w="9525">
              <a:noFill/>
              <a:miter lim="800000"/>
              <a:headEnd/>
              <a:tailEnd/>
            </a:ln>
          </p:spPr>
        </p:pic>
        <p:pic>
          <p:nvPicPr>
            <p:cNvPr id="135207" name="Picture 124"/>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6701834" y="3234048"/>
              <a:ext cx="213044" cy="411025"/>
            </a:xfrm>
            <a:prstGeom prst="rect">
              <a:avLst/>
            </a:prstGeom>
            <a:noFill/>
            <a:ln w="9525">
              <a:noFill/>
              <a:miter lim="800000"/>
              <a:headEnd/>
              <a:tailEnd/>
            </a:ln>
          </p:spPr>
        </p:pic>
        <p:pic>
          <p:nvPicPr>
            <p:cNvPr id="135208" name="Picture 125"/>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6935102" y="3234048"/>
              <a:ext cx="213044" cy="411025"/>
            </a:xfrm>
            <a:prstGeom prst="rect">
              <a:avLst/>
            </a:prstGeom>
            <a:noFill/>
            <a:ln w="9525">
              <a:noFill/>
              <a:miter lim="800000"/>
              <a:headEnd/>
              <a:tailEnd/>
            </a:ln>
          </p:spPr>
        </p:pic>
        <p:pic>
          <p:nvPicPr>
            <p:cNvPr id="135209" name="Picture 126"/>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195812" y="3247770"/>
              <a:ext cx="213044" cy="411025"/>
            </a:xfrm>
            <a:prstGeom prst="rect">
              <a:avLst/>
            </a:prstGeom>
            <a:noFill/>
            <a:ln w="9525">
              <a:noFill/>
              <a:miter lim="800000"/>
              <a:headEnd/>
              <a:tailEnd/>
            </a:ln>
          </p:spPr>
        </p:pic>
        <p:pic>
          <p:nvPicPr>
            <p:cNvPr id="135210" name="Picture 127"/>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442801" y="3261491"/>
              <a:ext cx="213044" cy="411025"/>
            </a:xfrm>
            <a:prstGeom prst="rect">
              <a:avLst/>
            </a:prstGeom>
            <a:noFill/>
            <a:ln w="9525">
              <a:noFill/>
              <a:miter lim="800000"/>
              <a:headEnd/>
              <a:tailEnd/>
            </a:ln>
          </p:spPr>
        </p:pic>
        <p:pic>
          <p:nvPicPr>
            <p:cNvPr id="135211" name="Picture 128"/>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703511" y="3275213"/>
              <a:ext cx="213044" cy="411025"/>
            </a:xfrm>
            <a:prstGeom prst="rect">
              <a:avLst/>
            </a:prstGeom>
            <a:noFill/>
            <a:ln w="9525">
              <a:noFill/>
              <a:miter lim="800000"/>
              <a:headEnd/>
              <a:tailEnd/>
            </a:ln>
          </p:spPr>
        </p:pic>
        <p:pic>
          <p:nvPicPr>
            <p:cNvPr id="135212" name="Picture 129"/>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6646948" y="3325000"/>
              <a:ext cx="213044" cy="411025"/>
            </a:xfrm>
            <a:prstGeom prst="rect">
              <a:avLst/>
            </a:prstGeom>
            <a:noFill/>
            <a:ln w="9525">
              <a:noFill/>
              <a:miter lim="800000"/>
              <a:headEnd/>
              <a:tailEnd/>
            </a:ln>
          </p:spPr>
        </p:pic>
        <p:pic>
          <p:nvPicPr>
            <p:cNvPr id="135213" name="Picture 130"/>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6907658" y="3352443"/>
              <a:ext cx="213044" cy="411025"/>
            </a:xfrm>
            <a:prstGeom prst="rect">
              <a:avLst/>
            </a:prstGeom>
            <a:noFill/>
            <a:ln w="9525">
              <a:noFill/>
              <a:miter lim="800000"/>
              <a:headEnd/>
              <a:tailEnd/>
            </a:ln>
          </p:spPr>
        </p:pic>
        <p:pic>
          <p:nvPicPr>
            <p:cNvPr id="135214" name="Picture 131"/>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140925" y="3352443"/>
              <a:ext cx="213044" cy="411025"/>
            </a:xfrm>
            <a:prstGeom prst="rect">
              <a:avLst/>
            </a:prstGeom>
            <a:noFill/>
            <a:ln w="9525">
              <a:noFill/>
              <a:miter lim="800000"/>
              <a:headEnd/>
              <a:tailEnd/>
            </a:ln>
          </p:spPr>
        </p:pic>
        <p:pic>
          <p:nvPicPr>
            <p:cNvPr id="135215" name="Picture 132"/>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401636" y="3366165"/>
              <a:ext cx="213044" cy="411025"/>
            </a:xfrm>
            <a:prstGeom prst="rect">
              <a:avLst/>
            </a:prstGeom>
            <a:noFill/>
            <a:ln w="9525">
              <a:noFill/>
              <a:miter lim="800000"/>
              <a:headEnd/>
              <a:tailEnd/>
            </a:ln>
          </p:spPr>
        </p:pic>
        <p:pic>
          <p:nvPicPr>
            <p:cNvPr id="135216" name="Picture 133"/>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648625" y="3379886"/>
              <a:ext cx="213044" cy="411025"/>
            </a:xfrm>
            <a:prstGeom prst="rect">
              <a:avLst/>
            </a:prstGeom>
            <a:noFill/>
            <a:ln w="9525">
              <a:noFill/>
              <a:miter lim="800000"/>
              <a:headEnd/>
              <a:tailEnd/>
            </a:ln>
          </p:spPr>
        </p:pic>
        <p:pic>
          <p:nvPicPr>
            <p:cNvPr id="135217" name="Picture 134"/>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909335" y="3393608"/>
              <a:ext cx="213044" cy="411025"/>
            </a:xfrm>
            <a:prstGeom prst="rect">
              <a:avLst/>
            </a:prstGeom>
            <a:noFill/>
            <a:ln w="9525">
              <a:noFill/>
              <a:miter lim="800000"/>
              <a:headEnd/>
              <a:tailEnd/>
            </a:ln>
          </p:spPr>
        </p:pic>
        <p:pic>
          <p:nvPicPr>
            <p:cNvPr id="135218" name="Picture 36" descr="OS_revised"/>
            <p:cNvPicPr>
              <a:picLocks noChangeAspect="1" noChangeArrowheads="1"/>
            </p:cNvPicPr>
            <p:nvPr/>
          </p:nvPicPr>
          <p:blipFill>
            <a:blip r:embed="rId8" cstate="print"/>
            <a:srcRect/>
            <a:stretch>
              <a:fillRect/>
            </a:stretch>
          </p:blipFill>
          <p:spPr bwMode="auto">
            <a:xfrm>
              <a:off x="6400800" y="3124200"/>
              <a:ext cx="164636" cy="311148"/>
            </a:xfrm>
            <a:prstGeom prst="rect">
              <a:avLst/>
            </a:prstGeom>
            <a:noFill/>
            <a:ln w="9525">
              <a:noFill/>
              <a:miter lim="800000"/>
              <a:headEnd/>
              <a:tailEnd/>
            </a:ln>
          </p:spPr>
        </p:pic>
        <p:pic>
          <p:nvPicPr>
            <p:cNvPr id="135219" name="Picture 36" descr="OS_revised"/>
            <p:cNvPicPr>
              <a:picLocks noChangeAspect="1" noChangeArrowheads="1"/>
            </p:cNvPicPr>
            <p:nvPr/>
          </p:nvPicPr>
          <p:blipFill>
            <a:blip r:embed="rId8" cstate="print"/>
            <a:srcRect/>
            <a:stretch>
              <a:fillRect/>
            </a:stretch>
          </p:blipFill>
          <p:spPr bwMode="auto">
            <a:xfrm>
              <a:off x="6705600" y="3124200"/>
              <a:ext cx="164636" cy="311148"/>
            </a:xfrm>
            <a:prstGeom prst="rect">
              <a:avLst/>
            </a:prstGeom>
            <a:noFill/>
            <a:ln w="9525">
              <a:noFill/>
              <a:miter lim="800000"/>
              <a:headEnd/>
              <a:tailEnd/>
            </a:ln>
          </p:spPr>
        </p:pic>
        <p:pic>
          <p:nvPicPr>
            <p:cNvPr id="135220" name="Picture 36" descr="OS_revised"/>
            <p:cNvPicPr>
              <a:picLocks noChangeAspect="1" noChangeArrowheads="1"/>
            </p:cNvPicPr>
            <p:nvPr/>
          </p:nvPicPr>
          <p:blipFill>
            <a:blip r:embed="rId8" cstate="print"/>
            <a:srcRect/>
            <a:stretch>
              <a:fillRect/>
            </a:stretch>
          </p:blipFill>
          <p:spPr bwMode="auto">
            <a:xfrm>
              <a:off x="6921964" y="3124200"/>
              <a:ext cx="164636" cy="311148"/>
            </a:xfrm>
            <a:prstGeom prst="rect">
              <a:avLst/>
            </a:prstGeom>
            <a:noFill/>
            <a:ln w="9525">
              <a:noFill/>
              <a:miter lim="800000"/>
              <a:headEnd/>
              <a:tailEnd/>
            </a:ln>
          </p:spPr>
        </p:pic>
        <p:pic>
          <p:nvPicPr>
            <p:cNvPr id="135221" name="Picture 36" descr="OS_revised"/>
            <p:cNvPicPr>
              <a:picLocks noChangeAspect="1" noChangeArrowheads="1"/>
            </p:cNvPicPr>
            <p:nvPr/>
          </p:nvPicPr>
          <p:blipFill>
            <a:blip r:embed="rId8" cstate="print"/>
            <a:srcRect/>
            <a:stretch>
              <a:fillRect/>
            </a:stretch>
          </p:blipFill>
          <p:spPr bwMode="auto">
            <a:xfrm>
              <a:off x="7162800" y="3124200"/>
              <a:ext cx="164636" cy="311148"/>
            </a:xfrm>
            <a:prstGeom prst="rect">
              <a:avLst/>
            </a:prstGeom>
            <a:noFill/>
            <a:ln w="9525">
              <a:noFill/>
              <a:miter lim="800000"/>
              <a:headEnd/>
              <a:tailEnd/>
            </a:ln>
          </p:spPr>
        </p:pic>
        <p:pic>
          <p:nvPicPr>
            <p:cNvPr id="135222" name="Picture 36" descr="OS_revised"/>
            <p:cNvPicPr>
              <a:picLocks noChangeAspect="1" noChangeArrowheads="1"/>
            </p:cNvPicPr>
            <p:nvPr/>
          </p:nvPicPr>
          <p:blipFill>
            <a:blip r:embed="rId8" cstate="print"/>
            <a:srcRect/>
            <a:stretch>
              <a:fillRect/>
            </a:stretch>
          </p:blipFill>
          <p:spPr bwMode="auto">
            <a:xfrm>
              <a:off x="7455364" y="3124200"/>
              <a:ext cx="164636" cy="311148"/>
            </a:xfrm>
            <a:prstGeom prst="rect">
              <a:avLst/>
            </a:prstGeom>
            <a:noFill/>
            <a:ln w="9525">
              <a:noFill/>
              <a:miter lim="800000"/>
              <a:headEnd/>
              <a:tailEnd/>
            </a:ln>
          </p:spPr>
        </p:pic>
        <p:pic>
          <p:nvPicPr>
            <p:cNvPr id="135223" name="Picture 36" descr="OS_revised"/>
            <p:cNvPicPr>
              <a:picLocks noChangeAspect="1" noChangeArrowheads="1"/>
            </p:cNvPicPr>
            <p:nvPr/>
          </p:nvPicPr>
          <p:blipFill>
            <a:blip r:embed="rId8" cstate="print"/>
            <a:srcRect/>
            <a:stretch>
              <a:fillRect/>
            </a:stretch>
          </p:blipFill>
          <p:spPr bwMode="auto">
            <a:xfrm>
              <a:off x="7696200" y="3124200"/>
              <a:ext cx="164636" cy="311148"/>
            </a:xfrm>
            <a:prstGeom prst="rect">
              <a:avLst/>
            </a:prstGeom>
            <a:noFill/>
            <a:ln w="9525">
              <a:noFill/>
              <a:miter lim="800000"/>
              <a:headEnd/>
              <a:tailEnd/>
            </a:ln>
          </p:spPr>
        </p:pic>
        <p:pic>
          <p:nvPicPr>
            <p:cNvPr id="135224" name="Picture 143"/>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6830369" y="3477399"/>
              <a:ext cx="213044" cy="411025"/>
            </a:xfrm>
            <a:prstGeom prst="rect">
              <a:avLst/>
            </a:prstGeom>
            <a:noFill/>
            <a:ln w="9525">
              <a:noFill/>
              <a:miter lim="800000"/>
              <a:headEnd/>
              <a:tailEnd/>
            </a:ln>
          </p:spPr>
        </p:pic>
        <p:pic>
          <p:nvPicPr>
            <p:cNvPr id="135225" name="Picture 144"/>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091079" y="3504842"/>
              <a:ext cx="213044" cy="411025"/>
            </a:xfrm>
            <a:prstGeom prst="rect">
              <a:avLst/>
            </a:prstGeom>
            <a:noFill/>
            <a:ln w="9525">
              <a:noFill/>
              <a:miter lim="800000"/>
              <a:headEnd/>
              <a:tailEnd/>
            </a:ln>
          </p:spPr>
        </p:pic>
        <p:pic>
          <p:nvPicPr>
            <p:cNvPr id="135226" name="Picture 145"/>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324346" y="3504842"/>
              <a:ext cx="213044" cy="411025"/>
            </a:xfrm>
            <a:prstGeom prst="rect">
              <a:avLst/>
            </a:prstGeom>
            <a:noFill/>
            <a:ln w="9525">
              <a:noFill/>
              <a:miter lim="800000"/>
              <a:headEnd/>
              <a:tailEnd/>
            </a:ln>
          </p:spPr>
        </p:pic>
        <p:pic>
          <p:nvPicPr>
            <p:cNvPr id="135227" name="Picture 146"/>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585057" y="3518563"/>
              <a:ext cx="213044" cy="411025"/>
            </a:xfrm>
            <a:prstGeom prst="rect">
              <a:avLst/>
            </a:prstGeom>
            <a:noFill/>
            <a:ln w="9525">
              <a:noFill/>
              <a:miter lim="800000"/>
              <a:headEnd/>
              <a:tailEnd/>
            </a:ln>
          </p:spPr>
        </p:pic>
        <p:pic>
          <p:nvPicPr>
            <p:cNvPr id="135228" name="Picture 147"/>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7832046" y="3532285"/>
              <a:ext cx="213044" cy="411025"/>
            </a:xfrm>
            <a:prstGeom prst="rect">
              <a:avLst/>
            </a:prstGeom>
            <a:noFill/>
            <a:ln w="9525">
              <a:noFill/>
              <a:miter lim="800000"/>
              <a:headEnd/>
              <a:tailEnd/>
            </a:ln>
          </p:spPr>
        </p:pic>
        <p:pic>
          <p:nvPicPr>
            <p:cNvPr id="135229" name="Picture 149"/>
            <p:cNvPicPr>
              <a:picLocks noChangeAspect="1"/>
            </p:cNvPicPr>
            <p:nvPr/>
          </p:nvPicPr>
          <p:blipFill>
            <a:blip r:embed="rId6" cstate="print">
              <a:clrChange>
                <a:clrFrom>
                  <a:srgbClr val="FFFFFF"/>
                </a:clrFrom>
                <a:clrTo>
                  <a:srgbClr val="FFFFFF">
                    <a:alpha val="0"/>
                  </a:srgbClr>
                </a:clrTo>
              </a:clrChange>
            </a:blip>
            <a:srcRect/>
            <a:stretch>
              <a:fillRect/>
            </a:stretch>
          </p:blipFill>
          <p:spPr bwMode="auto">
            <a:xfrm>
              <a:off x="8092756" y="3546007"/>
              <a:ext cx="213044" cy="411025"/>
            </a:xfrm>
            <a:prstGeom prst="rect">
              <a:avLst/>
            </a:prstGeom>
            <a:noFill/>
            <a:ln w="9525">
              <a:noFill/>
              <a:miter lim="800000"/>
              <a:headEnd/>
              <a:tailEnd/>
            </a:ln>
          </p:spPr>
        </p:pic>
        <p:pic>
          <p:nvPicPr>
            <p:cNvPr id="135230" name="Picture 212"/>
            <p:cNvPicPr>
              <a:picLocks noChangeAspect="1" noChangeArrowheads="1"/>
            </p:cNvPicPr>
            <p:nvPr/>
          </p:nvPicPr>
          <p:blipFill>
            <a:blip r:embed="rId4" cstate="print"/>
            <a:srcRect/>
            <a:stretch>
              <a:fillRect/>
            </a:stretch>
          </p:blipFill>
          <p:spPr bwMode="auto">
            <a:xfrm>
              <a:off x="7543800" y="2438400"/>
              <a:ext cx="183229" cy="270646"/>
            </a:xfrm>
            <a:prstGeom prst="rect">
              <a:avLst/>
            </a:prstGeom>
            <a:noFill/>
            <a:ln w="9525">
              <a:noFill/>
              <a:miter lim="800000"/>
              <a:headEnd/>
              <a:tailEnd/>
            </a:ln>
          </p:spPr>
        </p:pic>
        <p:cxnSp>
          <p:nvCxnSpPr>
            <p:cNvPr id="152" name="Straight Connector 151"/>
            <p:cNvCxnSpPr>
              <a:stCxn id="118" idx="0"/>
              <a:endCxn id="115" idx="2"/>
            </p:cNvCxnSpPr>
            <p:nvPr/>
          </p:nvCxnSpPr>
          <p:spPr>
            <a:xfrm rot="5400000" flipH="1" flipV="1">
              <a:off x="6662120" y="2635650"/>
              <a:ext cx="158016" cy="30608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118" idx="0"/>
            </p:cNvCxnSpPr>
            <p:nvPr/>
          </p:nvCxnSpPr>
          <p:spPr>
            <a:xfrm rot="5400000" flipH="1" flipV="1">
              <a:off x="6785812" y="2511957"/>
              <a:ext cx="158016" cy="55347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118" idx="0"/>
              <a:endCxn id="117" idx="2"/>
            </p:cNvCxnSpPr>
            <p:nvPr/>
          </p:nvCxnSpPr>
          <p:spPr>
            <a:xfrm rot="5400000" flipH="1" flipV="1">
              <a:off x="6903215" y="2394554"/>
              <a:ext cx="158016" cy="78827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118" idx="0"/>
              <a:endCxn id="151" idx="2"/>
            </p:cNvCxnSpPr>
            <p:nvPr/>
          </p:nvCxnSpPr>
          <p:spPr>
            <a:xfrm rot="5400000" flipH="1" flipV="1">
              <a:off x="7032498" y="2265271"/>
              <a:ext cx="158016" cy="104684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23" idx="0"/>
              <a:endCxn id="151" idx="2"/>
            </p:cNvCxnSpPr>
            <p:nvPr/>
          </p:nvCxnSpPr>
          <p:spPr>
            <a:xfrm rot="16200000" flipV="1">
              <a:off x="7639081" y="2705530"/>
              <a:ext cx="152422" cy="16073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23" idx="0"/>
              <a:endCxn id="117" idx="2"/>
            </p:cNvCxnSpPr>
            <p:nvPr/>
          </p:nvCxnSpPr>
          <p:spPr>
            <a:xfrm rot="16200000" flipV="1">
              <a:off x="7509798" y="2576248"/>
              <a:ext cx="152422" cy="41929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23" idx="0"/>
              <a:endCxn id="115" idx="2"/>
            </p:cNvCxnSpPr>
            <p:nvPr/>
          </p:nvCxnSpPr>
          <p:spPr>
            <a:xfrm rot="16200000" flipV="1">
              <a:off x="7268703" y="2335152"/>
              <a:ext cx="152422" cy="90148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23" idx="0"/>
            </p:cNvCxnSpPr>
            <p:nvPr/>
          </p:nvCxnSpPr>
          <p:spPr>
            <a:xfrm rot="16200000" flipV="1">
              <a:off x="7392395" y="2458845"/>
              <a:ext cx="152422" cy="65410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234" name="Straight Connector 129"/>
          <p:cNvCxnSpPr>
            <a:cxnSpLocks noChangeShapeType="1"/>
          </p:cNvCxnSpPr>
          <p:nvPr/>
        </p:nvCxnSpPr>
        <p:spPr bwMode="auto">
          <a:xfrm rot="16200000" flipH="1">
            <a:off x="775336" y="3712465"/>
            <a:ext cx="2335530" cy="853440"/>
          </a:xfrm>
          <a:prstGeom prst="line">
            <a:avLst/>
          </a:prstGeom>
          <a:noFill/>
          <a:ln w="38100">
            <a:solidFill>
              <a:srgbClr val="3390F5"/>
            </a:solidFill>
            <a:round/>
            <a:headEnd/>
            <a:tailEnd/>
          </a:ln>
        </p:spPr>
      </p:cxnSp>
      <p:pic>
        <p:nvPicPr>
          <p:cNvPr id="95235" name="Picture 384" descr="ICON_Server_Rack_Q308"/>
          <p:cNvPicPr>
            <a:picLocks noChangeAspect="1" noChangeArrowheads="1"/>
          </p:cNvPicPr>
          <p:nvPr/>
        </p:nvPicPr>
        <p:blipFill>
          <a:blip r:embed="rId3" cstate="print"/>
          <a:srcRect/>
          <a:stretch>
            <a:fillRect/>
          </a:stretch>
        </p:blipFill>
        <p:spPr bwMode="auto">
          <a:xfrm>
            <a:off x="662941" y="2148460"/>
            <a:ext cx="2438400" cy="1440180"/>
          </a:xfrm>
          <a:prstGeom prst="rect">
            <a:avLst/>
          </a:prstGeom>
          <a:noFill/>
          <a:ln w="9525">
            <a:noFill/>
            <a:miter lim="800000"/>
            <a:headEnd/>
            <a:tailEnd/>
          </a:ln>
        </p:spPr>
      </p:pic>
      <p:sp>
        <p:nvSpPr>
          <p:cNvPr id="95236" name="Title 1"/>
          <p:cNvSpPr>
            <a:spLocks noGrp="1"/>
          </p:cNvSpPr>
          <p:nvPr>
            <p:ph type="title"/>
          </p:nvPr>
        </p:nvSpPr>
        <p:spPr>
          <a:xfrm>
            <a:off x="405385" y="131064"/>
            <a:ext cx="13032741" cy="1005840"/>
          </a:xfrm>
        </p:spPr>
        <p:txBody>
          <a:bodyPr/>
          <a:lstStyle/>
          <a:p>
            <a:pPr eaLnBrk="1" hangingPunct="1"/>
            <a:r>
              <a:rPr lang="en-US" altLang="zh-TW" sz="4600" b="0" dirty="0" smtClean="0"/>
              <a:t>Nexus</a:t>
            </a:r>
            <a:r>
              <a:rPr lang="en-US" b="0" dirty="0" smtClean="0">
                <a:solidFill>
                  <a:schemeClr val="bg1"/>
                </a:solidFill>
                <a:ea typeface="ＭＳ Ｐゴシック" pitchFamily="34" charset="-128"/>
              </a:rPr>
              <a:t> </a:t>
            </a:r>
            <a:r>
              <a:rPr lang="en-US" altLang="zh-TW" sz="4600" b="0" dirty="0" smtClean="0"/>
              <a:t>1000V</a:t>
            </a:r>
            <a:r>
              <a:rPr lang="en-US" b="0" dirty="0" smtClean="0">
                <a:solidFill>
                  <a:schemeClr val="bg1"/>
                </a:solidFill>
                <a:ea typeface="ＭＳ Ｐゴシック" pitchFamily="34" charset="-128"/>
              </a:rPr>
              <a:t> </a:t>
            </a:r>
            <a:r>
              <a:rPr lang="en-US" altLang="zh-TW" sz="4600" b="0" dirty="0" smtClean="0"/>
              <a:t>Brings</a:t>
            </a:r>
            <a:r>
              <a:rPr lang="en-US" b="0" dirty="0" smtClean="0">
                <a:solidFill>
                  <a:schemeClr val="bg1"/>
                </a:solidFill>
                <a:ea typeface="ＭＳ Ｐゴシック" pitchFamily="34" charset="-128"/>
              </a:rPr>
              <a:t> </a:t>
            </a:r>
            <a:r>
              <a:rPr lang="en-US" altLang="zh-TW" sz="4600" b="0" dirty="0" err="1" smtClean="0"/>
              <a:t>VM</a:t>
            </a:r>
            <a:r>
              <a:rPr lang="en-US" b="0" dirty="0" smtClean="0">
                <a:solidFill>
                  <a:schemeClr val="bg1"/>
                </a:solidFill>
                <a:ea typeface="ＭＳ Ｐゴシック" pitchFamily="34" charset="-128"/>
              </a:rPr>
              <a:t> </a:t>
            </a:r>
            <a:r>
              <a:rPr lang="en-US" altLang="zh-TW" sz="4600" b="0" dirty="0" smtClean="0"/>
              <a:t>Level</a:t>
            </a:r>
            <a:r>
              <a:rPr lang="en-US" b="0" dirty="0" smtClean="0">
                <a:solidFill>
                  <a:schemeClr val="bg1"/>
                </a:solidFill>
                <a:ea typeface="ＭＳ Ｐゴシック" pitchFamily="34" charset="-128"/>
              </a:rPr>
              <a:t> </a:t>
            </a:r>
            <a:r>
              <a:rPr lang="en-US" altLang="zh-TW" sz="4600" b="0" dirty="0" smtClean="0"/>
              <a:t>Granularity</a:t>
            </a:r>
          </a:p>
        </p:txBody>
      </p:sp>
      <p:sp>
        <p:nvSpPr>
          <p:cNvPr id="95237" name="TextBox 119"/>
          <p:cNvSpPr txBox="1">
            <a:spLocks noChangeArrowheads="1"/>
          </p:cNvSpPr>
          <p:nvPr/>
        </p:nvSpPr>
        <p:spPr bwMode="auto">
          <a:xfrm>
            <a:off x="7483119" y="1576092"/>
            <a:ext cx="6842760" cy="578174"/>
          </a:xfrm>
          <a:prstGeom prst="rect">
            <a:avLst/>
          </a:prstGeom>
          <a:noFill/>
          <a:ln w="9525">
            <a:noFill/>
            <a:miter lim="800000"/>
            <a:headEnd/>
            <a:tailEnd/>
          </a:ln>
        </p:spPr>
        <p:txBody>
          <a:bodyPr lIns="130622" tIns="65311" rIns="130622" bIns="65311">
            <a:spAutoFit/>
          </a:bodyPr>
          <a:lstStyle/>
          <a:p>
            <a:r>
              <a:rPr lang="en-US" sz="2900" b="1" dirty="0">
                <a:solidFill>
                  <a:schemeClr val="tx1">
                    <a:lumMod val="60000"/>
                    <a:lumOff val="40000"/>
                  </a:schemeClr>
                </a:solidFill>
                <a:ea typeface="ＭＳ Ｐゴシック" pitchFamily="34" charset="-128"/>
              </a:rPr>
              <a:t>Network Hurdles to Virtualization</a:t>
            </a:r>
          </a:p>
        </p:txBody>
      </p:sp>
      <p:cxnSp>
        <p:nvCxnSpPr>
          <p:cNvPr id="95238" name="Straight Connector 130"/>
          <p:cNvCxnSpPr>
            <a:cxnSpLocks noChangeShapeType="1"/>
          </p:cNvCxnSpPr>
          <p:nvPr/>
        </p:nvCxnSpPr>
        <p:spPr bwMode="auto">
          <a:xfrm rot="10800000" flipV="1">
            <a:off x="2613661" y="4160140"/>
            <a:ext cx="1704339" cy="1146810"/>
          </a:xfrm>
          <a:prstGeom prst="line">
            <a:avLst/>
          </a:prstGeom>
          <a:noFill/>
          <a:ln w="38100">
            <a:solidFill>
              <a:srgbClr val="3390F5"/>
            </a:solidFill>
            <a:round/>
            <a:headEnd/>
            <a:tailEnd/>
          </a:ln>
        </p:spPr>
      </p:cxnSp>
      <p:cxnSp>
        <p:nvCxnSpPr>
          <p:cNvPr id="95239" name="Straight Connector 133"/>
          <p:cNvCxnSpPr>
            <a:cxnSpLocks noChangeShapeType="1"/>
          </p:cNvCxnSpPr>
          <p:nvPr/>
        </p:nvCxnSpPr>
        <p:spPr bwMode="auto">
          <a:xfrm rot="10800000" flipV="1">
            <a:off x="2857501" y="4434460"/>
            <a:ext cx="2192019" cy="781050"/>
          </a:xfrm>
          <a:prstGeom prst="line">
            <a:avLst/>
          </a:prstGeom>
          <a:noFill/>
          <a:ln w="38100">
            <a:solidFill>
              <a:srgbClr val="3390F5"/>
            </a:solidFill>
            <a:round/>
            <a:headEnd/>
            <a:tailEnd/>
          </a:ln>
        </p:spPr>
      </p:cxnSp>
      <p:pic>
        <p:nvPicPr>
          <p:cNvPr id="95240" name="Picture 337" descr="DC3 Icon"/>
          <p:cNvPicPr>
            <a:picLocks noChangeAspect="1" noChangeArrowheads="1"/>
          </p:cNvPicPr>
          <p:nvPr/>
        </p:nvPicPr>
        <p:blipFill>
          <a:blip r:embed="rId4" cstate="print"/>
          <a:srcRect/>
          <a:stretch>
            <a:fillRect/>
          </a:stretch>
        </p:blipFill>
        <p:spPr bwMode="auto">
          <a:xfrm>
            <a:off x="1882142" y="5124070"/>
            <a:ext cx="1435099" cy="1413510"/>
          </a:xfrm>
          <a:prstGeom prst="rect">
            <a:avLst/>
          </a:prstGeom>
          <a:noFill/>
          <a:ln w="9525">
            <a:noFill/>
            <a:miter lim="800000"/>
            <a:headEnd/>
            <a:tailEnd/>
          </a:ln>
        </p:spPr>
      </p:pic>
      <p:sp>
        <p:nvSpPr>
          <p:cNvPr id="47" name="TextBox 46"/>
          <p:cNvSpPr txBox="1">
            <a:spLocks noChangeArrowheads="1"/>
          </p:cNvSpPr>
          <p:nvPr/>
        </p:nvSpPr>
        <p:spPr bwMode="auto">
          <a:xfrm>
            <a:off x="7516368" y="2157984"/>
            <a:ext cx="6583680" cy="1024450"/>
          </a:xfrm>
          <a:prstGeom prst="rect">
            <a:avLst/>
          </a:prstGeom>
          <a:noFill/>
          <a:ln w="9525">
            <a:noFill/>
            <a:miter lim="800000"/>
            <a:headEnd/>
            <a:tailEnd/>
          </a:ln>
        </p:spPr>
        <p:txBody>
          <a:bodyPr lIns="130622" tIns="65311" rIns="130622" bIns="65311">
            <a:spAutoFit/>
          </a:bodyPr>
          <a:lstStyle/>
          <a:p>
            <a:pPr marL="238114" indent="-238114">
              <a:buClr>
                <a:schemeClr val="tx1">
                  <a:lumMod val="60000"/>
                  <a:lumOff val="40000"/>
                </a:schemeClr>
              </a:buClr>
              <a:buFont typeface="Wingdings" pitchFamily="2" charset="2"/>
              <a:buChar char="§"/>
            </a:pPr>
            <a:r>
              <a:rPr lang="en-US" sz="2900" dirty="0" err="1">
                <a:solidFill>
                  <a:schemeClr val="bg1"/>
                </a:solidFill>
                <a:ea typeface="ＭＳ Ｐゴシック" pitchFamily="34" charset="-128"/>
              </a:rPr>
              <a:t>vMotion</a:t>
            </a:r>
            <a:r>
              <a:rPr lang="en-US" sz="2900" dirty="0">
                <a:solidFill>
                  <a:schemeClr val="bg1"/>
                </a:solidFill>
                <a:ea typeface="ＭＳ Ｐゴシック" pitchFamily="34" charset="-128"/>
              </a:rPr>
              <a:t> moves </a:t>
            </a:r>
            <a:r>
              <a:rPr lang="en-US" sz="2900" dirty="0" err="1">
                <a:solidFill>
                  <a:schemeClr val="bg1"/>
                </a:solidFill>
                <a:ea typeface="ＭＳ Ｐゴシック" pitchFamily="34" charset="-128"/>
              </a:rPr>
              <a:t>VMs</a:t>
            </a:r>
            <a:r>
              <a:rPr lang="en-US" sz="2900" dirty="0">
                <a:solidFill>
                  <a:schemeClr val="bg1"/>
                </a:solidFill>
                <a:ea typeface="ＭＳ Ｐゴシック" pitchFamily="34" charset="-128"/>
              </a:rPr>
              <a:t> across physical ports—the network policy must follow </a:t>
            </a:r>
          </a:p>
        </p:txBody>
      </p:sp>
      <p:sp>
        <p:nvSpPr>
          <p:cNvPr id="49" name="TextBox 48"/>
          <p:cNvSpPr txBox="1">
            <a:spLocks noChangeArrowheads="1"/>
          </p:cNvSpPr>
          <p:nvPr/>
        </p:nvSpPr>
        <p:spPr bwMode="auto">
          <a:xfrm>
            <a:off x="7498589" y="3356230"/>
            <a:ext cx="6583680" cy="1024450"/>
          </a:xfrm>
          <a:prstGeom prst="rect">
            <a:avLst/>
          </a:prstGeom>
          <a:noFill/>
          <a:ln w="9525">
            <a:noFill/>
            <a:miter lim="800000"/>
            <a:headEnd/>
            <a:tailEnd/>
          </a:ln>
        </p:spPr>
        <p:txBody>
          <a:bodyPr lIns="130622" tIns="65311" rIns="130622" bIns="65311">
            <a:spAutoFit/>
          </a:bodyPr>
          <a:lstStyle/>
          <a:p>
            <a:pPr marL="238114" indent="-238114">
              <a:buClr>
                <a:schemeClr val="tx1">
                  <a:lumMod val="60000"/>
                  <a:lumOff val="40000"/>
                </a:schemeClr>
              </a:buClr>
              <a:buFont typeface="Wingdings" pitchFamily="2" charset="2"/>
              <a:buChar char="§"/>
            </a:pPr>
            <a:r>
              <a:rPr lang="en-US" sz="2900" dirty="0">
                <a:solidFill>
                  <a:schemeClr val="bg1"/>
                </a:solidFill>
                <a:ea typeface="ＭＳ Ｐゴシック" pitchFamily="34" charset="-128"/>
              </a:rPr>
              <a:t>Impossible to view or apply network policy to locally switched traffic</a:t>
            </a:r>
          </a:p>
        </p:txBody>
      </p:sp>
      <p:sp>
        <p:nvSpPr>
          <p:cNvPr id="50" name="TextBox 49"/>
          <p:cNvSpPr txBox="1">
            <a:spLocks noChangeArrowheads="1"/>
          </p:cNvSpPr>
          <p:nvPr/>
        </p:nvSpPr>
        <p:spPr bwMode="auto">
          <a:xfrm>
            <a:off x="7534149" y="4581145"/>
            <a:ext cx="6583680" cy="1024450"/>
          </a:xfrm>
          <a:prstGeom prst="rect">
            <a:avLst/>
          </a:prstGeom>
          <a:noFill/>
          <a:ln w="9525">
            <a:noFill/>
            <a:miter lim="800000"/>
            <a:headEnd/>
            <a:tailEnd/>
          </a:ln>
        </p:spPr>
        <p:txBody>
          <a:bodyPr lIns="130622" tIns="65311" rIns="130622" bIns="65311">
            <a:spAutoFit/>
          </a:bodyPr>
          <a:lstStyle/>
          <a:p>
            <a:pPr marL="238114" indent="-238114">
              <a:buClr>
                <a:schemeClr val="tx1">
                  <a:lumMod val="60000"/>
                  <a:lumOff val="40000"/>
                </a:schemeClr>
              </a:buClr>
              <a:buFont typeface="Wingdings" pitchFamily="2" charset="2"/>
              <a:buChar char="§"/>
            </a:pPr>
            <a:r>
              <a:rPr lang="en-US" sz="2900" dirty="0">
                <a:solidFill>
                  <a:schemeClr val="bg1"/>
                </a:solidFill>
                <a:ea typeface="ＭＳ Ｐゴシック" pitchFamily="34" charset="-128"/>
                <a:cs typeface="Arial" pitchFamily="34" charset="0"/>
              </a:rPr>
              <a:t>Need collaboration between network and server Teams</a:t>
            </a:r>
          </a:p>
        </p:txBody>
      </p:sp>
      <p:sp>
        <p:nvSpPr>
          <p:cNvPr id="53" name="Rectangle 52"/>
          <p:cNvSpPr/>
          <p:nvPr/>
        </p:nvSpPr>
        <p:spPr bwMode="auto">
          <a:xfrm>
            <a:off x="1564339" y="4332056"/>
            <a:ext cx="725836" cy="506256"/>
          </a:xfrm>
          <a:prstGeom prst="rect">
            <a:avLst/>
          </a:prstGeom>
          <a:solidFill>
            <a:schemeClr val="tx1">
              <a:lumMod val="7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117314" tIns="58656" rIns="117314" bIns="58656" anchor="ctr">
            <a:spAutoFit/>
          </a:bodyPr>
          <a:lstStyle/>
          <a:p>
            <a:pPr algn="ctr" defTabSz="1163353">
              <a:lnSpc>
                <a:spcPct val="90000"/>
              </a:lnSpc>
              <a:defRPr/>
            </a:pPr>
            <a:r>
              <a:rPr lang="en-US" sz="1400" b="1" dirty="0" err="1">
                <a:solidFill>
                  <a:srgbClr val="FFFFFF"/>
                </a:solidFill>
                <a:latin typeface="Arial"/>
                <a:ea typeface="ＭＳ Ｐゴシック" pitchFamily="-107" charset="-128"/>
                <a:cs typeface="Arial" charset="0"/>
              </a:rPr>
              <a:t>VLAN</a:t>
            </a:r>
            <a:r>
              <a:rPr lang="en-US" sz="1400" b="1" dirty="0">
                <a:solidFill>
                  <a:srgbClr val="FFFFFF"/>
                </a:solidFill>
                <a:latin typeface="Arial"/>
                <a:ea typeface="ＭＳ Ｐゴシック" pitchFamily="-107" charset="-128"/>
                <a:cs typeface="Arial" charset="0"/>
              </a:rPr>
              <a:t/>
            </a:r>
            <a:br>
              <a:rPr lang="en-US" sz="1400" b="1" dirty="0">
                <a:solidFill>
                  <a:srgbClr val="FFFFFF"/>
                </a:solidFill>
                <a:latin typeface="Arial"/>
                <a:ea typeface="ＭＳ Ｐゴシック" pitchFamily="-107" charset="-128"/>
                <a:cs typeface="Arial" charset="0"/>
              </a:rPr>
            </a:br>
            <a:r>
              <a:rPr lang="en-US" sz="1400" b="1" dirty="0">
                <a:solidFill>
                  <a:srgbClr val="FFFFFF"/>
                </a:solidFill>
                <a:latin typeface="Arial"/>
                <a:ea typeface="ＭＳ Ｐゴシック" pitchFamily="-107" charset="-128"/>
                <a:cs typeface="Arial" charset="0"/>
              </a:rPr>
              <a:t>101</a:t>
            </a:r>
          </a:p>
        </p:txBody>
      </p:sp>
      <p:grpSp>
        <p:nvGrpSpPr>
          <p:cNvPr id="2" name="Group 15"/>
          <p:cNvGrpSpPr>
            <a:grpSpLocks/>
          </p:cNvGrpSpPr>
          <p:nvPr/>
        </p:nvGrpSpPr>
        <p:grpSpPr bwMode="auto">
          <a:xfrm>
            <a:off x="297181" y="1687450"/>
            <a:ext cx="3065779" cy="1468754"/>
            <a:chOff x="584200" y="4724400"/>
            <a:chExt cx="1915336" cy="1223393"/>
          </a:xfrm>
        </p:grpSpPr>
        <p:pic>
          <p:nvPicPr>
            <p:cNvPr id="95342" name="Picture 16" descr="empty layer.png"/>
            <p:cNvPicPr>
              <a:picLocks noChangeAspect="1"/>
            </p:cNvPicPr>
            <p:nvPr/>
          </p:nvPicPr>
          <p:blipFill>
            <a:blip r:embed="rId5" cstate="print"/>
            <a:srcRect/>
            <a:stretch>
              <a:fillRect/>
            </a:stretch>
          </p:blipFill>
          <p:spPr bwMode="auto">
            <a:xfrm>
              <a:off x="838200" y="4724400"/>
              <a:ext cx="1661336" cy="1223393"/>
            </a:xfrm>
            <a:prstGeom prst="rect">
              <a:avLst/>
            </a:prstGeom>
            <a:noFill/>
            <a:ln w="9525">
              <a:noFill/>
              <a:miter lim="800000"/>
              <a:headEnd/>
              <a:tailEnd/>
            </a:ln>
          </p:spPr>
        </p:pic>
        <p:sp>
          <p:nvSpPr>
            <p:cNvPr id="18" name="Rectangle 17"/>
            <p:cNvSpPr/>
            <p:nvPr/>
          </p:nvSpPr>
          <p:spPr>
            <a:xfrm>
              <a:off x="584200" y="5254325"/>
              <a:ext cx="1395522" cy="600375"/>
            </a:xfrm>
            <a:prstGeom prst="rect">
              <a:avLst/>
            </a:prstGeom>
            <a:noFill/>
            <a:ln>
              <a:noFill/>
            </a:ln>
            <a:scene3d>
              <a:camera prst="orthographicFront">
                <a:rot lat="2580000" lon="2400000" rev="0"/>
              </a:camera>
              <a:lightRig rig="threePt" dir="t"/>
            </a:scene3d>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solidFill>
                    <a:srgbClr val="FFFFFF"/>
                  </a:solidFill>
                </a:rPr>
                <a:t>Hypervisor</a:t>
              </a:r>
            </a:p>
          </p:txBody>
        </p:sp>
      </p:grpSp>
      <p:pic>
        <p:nvPicPr>
          <p:cNvPr id="95248" name="Picture 150" descr="ICON_VM_basic_label_Q308"/>
          <p:cNvPicPr>
            <a:picLocks noChangeAspect="1" noChangeArrowheads="1"/>
          </p:cNvPicPr>
          <p:nvPr/>
        </p:nvPicPr>
        <p:blipFill>
          <a:blip r:embed="rId6" cstate="print"/>
          <a:srcRect/>
          <a:stretch>
            <a:fillRect/>
          </a:stretch>
        </p:blipFill>
        <p:spPr bwMode="auto">
          <a:xfrm>
            <a:off x="1638301" y="1508380"/>
            <a:ext cx="853440" cy="742950"/>
          </a:xfrm>
          <a:prstGeom prst="rect">
            <a:avLst/>
          </a:prstGeom>
          <a:noFill/>
          <a:ln w="9525">
            <a:noFill/>
            <a:miter lim="800000"/>
            <a:headEnd/>
            <a:tailEnd/>
          </a:ln>
        </p:spPr>
      </p:pic>
      <p:pic>
        <p:nvPicPr>
          <p:cNvPr id="95249" name="Picture 150" descr="ICON_VM_basic_label_Q308"/>
          <p:cNvPicPr>
            <a:picLocks noChangeAspect="1" noChangeArrowheads="1"/>
          </p:cNvPicPr>
          <p:nvPr/>
        </p:nvPicPr>
        <p:blipFill>
          <a:blip r:embed="rId6" cstate="print"/>
          <a:srcRect/>
          <a:stretch>
            <a:fillRect/>
          </a:stretch>
        </p:blipFill>
        <p:spPr bwMode="auto">
          <a:xfrm>
            <a:off x="2247901" y="1771270"/>
            <a:ext cx="853440" cy="742950"/>
          </a:xfrm>
          <a:prstGeom prst="rect">
            <a:avLst/>
          </a:prstGeom>
          <a:noFill/>
          <a:ln w="9525">
            <a:noFill/>
            <a:miter lim="800000"/>
            <a:headEnd/>
            <a:tailEnd/>
          </a:ln>
        </p:spPr>
      </p:pic>
      <p:pic>
        <p:nvPicPr>
          <p:cNvPr id="95250" name="Picture 150" descr="ICON_VM_basic_label_Q308"/>
          <p:cNvPicPr>
            <a:picLocks noChangeAspect="1" noChangeArrowheads="1"/>
          </p:cNvPicPr>
          <p:nvPr/>
        </p:nvPicPr>
        <p:blipFill>
          <a:blip r:embed="rId6" cstate="print"/>
          <a:srcRect/>
          <a:stretch>
            <a:fillRect/>
          </a:stretch>
        </p:blipFill>
        <p:spPr bwMode="auto">
          <a:xfrm>
            <a:off x="906781" y="1782700"/>
            <a:ext cx="853440" cy="742950"/>
          </a:xfrm>
          <a:prstGeom prst="rect">
            <a:avLst/>
          </a:prstGeom>
          <a:noFill/>
          <a:ln w="9525">
            <a:noFill/>
            <a:miter lim="800000"/>
            <a:headEnd/>
            <a:tailEnd/>
          </a:ln>
        </p:spPr>
      </p:pic>
      <p:pic>
        <p:nvPicPr>
          <p:cNvPr id="95251" name="Picture 384" descr="ICON_Server_Rack_Q308"/>
          <p:cNvPicPr>
            <a:picLocks noChangeAspect="1" noChangeArrowheads="1"/>
          </p:cNvPicPr>
          <p:nvPr/>
        </p:nvPicPr>
        <p:blipFill>
          <a:blip r:embed="rId3" cstate="print"/>
          <a:srcRect/>
          <a:stretch>
            <a:fillRect/>
          </a:stretch>
        </p:blipFill>
        <p:spPr bwMode="auto">
          <a:xfrm>
            <a:off x="3830320" y="3268600"/>
            <a:ext cx="2438400" cy="1440180"/>
          </a:xfrm>
          <a:prstGeom prst="rect">
            <a:avLst/>
          </a:prstGeom>
          <a:noFill/>
          <a:ln w="9525">
            <a:noFill/>
            <a:miter lim="800000"/>
            <a:headEnd/>
            <a:tailEnd/>
          </a:ln>
        </p:spPr>
      </p:pic>
      <p:grpSp>
        <p:nvGrpSpPr>
          <p:cNvPr id="3" name="Group 30"/>
          <p:cNvGrpSpPr>
            <a:grpSpLocks/>
          </p:cNvGrpSpPr>
          <p:nvPr/>
        </p:nvGrpSpPr>
        <p:grpSpPr bwMode="auto">
          <a:xfrm>
            <a:off x="3467102" y="2782824"/>
            <a:ext cx="3063240" cy="1468756"/>
            <a:chOff x="584200" y="4724400"/>
            <a:chExt cx="1915336" cy="1223393"/>
          </a:xfrm>
        </p:grpSpPr>
        <p:pic>
          <p:nvPicPr>
            <p:cNvPr id="95340" name="Picture 31" descr="empty layer.png"/>
            <p:cNvPicPr>
              <a:picLocks noChangeAspect="1"/>
            </p:cNvPicPr>
            <p:nvPr/>
          </p:nvPicPr>
          <p:blipFill>
            <a:blip r:embed="rId7" cstate="print"/>
            <a:srcRect/>
            <a:stretch>
              <a:fillRect/>
            </a:stretch>
          </p:blipFill>
          <p:spPr bwMode="auto">
            <a:xfrm>
              <a:off x="838200" y="4724400"/>
              <a:ext cx="1661336" cy="1223393"/>
            </a:xfrm>
            <a:prstGeom prst="rect">
              <a:avLst/>
            </a:prstGeom>
            <a:noFill/>
            <a:ln w="9525">
              <a:noFill/>
              <a:miter lim="800000"/>
              <a:headEnd/>
              <a:tailEnd/>
            </a:ln>
          </p:spPr>
        </p:pic>
        <p:sp>
          <p:nvSpPr>
            <p:cNvPr id="33" name="Rectangle 32"/>
            <p:cNvSpPr/>
            <p:nvPr/>
          </p:nvSpPr>
          <p:spPr>
            <a:xfrm>
              <a:off x="584200" y="5254325"/>
              <a:ext cx="1395522" cy="600375"/>
            </a:xfrm>
            <a:prstGeom prst="rect">
              <a:avLst/>
            </a:prstGeom>
            <a:noFill/>
            <a:ln>
              <a:noFill/>
            </a:ln>
            <a:scene3d>
              <a:camera prst="orthographicFront">
                <a:rot lat="2580000" lon="2400000" rev="0"/>
              </a:camera>
              <a:lightRig rig="threePt" dir="t"/>
            </a:scene3d>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a:solidFill>
                    <a:srgbClr val="FFFFFF"/>
                  </a:solidFill>
                </a:rPr>
                <a:t>Hypervisor</a:t>
              </a:r>
            </a:p>
          </p:txBody>
        </p:sp>
      </p:grpSp>
      <p:pic>
        <p:nvPicPr>
          <p:cNvPr id="95253" name="Picture 150" descr="ICON_VM_basic_label_Q308"/>
          <p:cNvPicPr>
            <a:picLocks noChangeAspect="1" noChangeArrowheads="1"/>
          </p:cNvPicPr>
          <p:nvPr/>
        </p:nvPicPr>
        <p:blipFill>
          <a:blip r:embed="rId6" cstate="print"/>
          <a:srcRect/>
          <a:stretch>
            <a:fillRect/>
          </a:stretch>
        </p:blipFill>
        <p:spPr bwMode="auto">
          <a:xfrm>
            <a:off x="4805680" y="2540890"/>
            <a:ext cx="853440" cy="742950"/>
          </a:xfrm>
          <a:prstGeom prst="rect">
            <a:avLst/>
          </a:prstGeom>
          <a:noFill/>
          <a:ln w="9525">
            <a:noFill/>
            <a:miter lim="800000"/>
            <a:headEnd/>
            <a:tailEnd/>
          </a:ln>
        </p:spPr>
      </p:pic>
      <p:pic>
        <p:nvPicPr>
          <p:cNvPr id="95254" name="Picture 150" descr="ICON_VM_basic_label_Q308"/>
          <p:cNvPicPr>
            <a:picLocks noChangeAspect="1" noChangeArrowheads="1"/>
          </p:cNvPicPr>
          <p:nvPr/>
        </p:nvPicPr>
        <p:blipFill>
          <a:blip r:embed="rId6" cstate="print"/>
          <a:srcRect/>
          <a:stretch>
            <a:fillRect/>
          </a:stretch>
        </p:blipFill>
        <p:spPr bwMode="auto">
          <a:xfrm>
            <a:off x="5415280" y="2803780"/>
            <a:ext cx="853440" cy="742950"/>
          </a:xfrm>
          <a:prstGeom prst="rect">
            <a:avLst/>
          </a:prstGeom>
          <a:noFill/>
          <a:ln w="9525">
            <a:noFill/>
            <a:miter lim="800000"/>
            <a:headEnd/>
            <a:tailEnd/>
          </a:ln>
        </p:spPr>
      </p:pic>
      <p:pic>
        <p:nvPicPr>
          <p:cNvPr id="23" name="Picture 150" descr="ICON_VM_basic_label_Q308"/>
          <p:cNvPicPr>
            <a:picLocks noChangeAspect="1" noChangeArrowheads="1"/>
          </p:cNvPicPr>
          <p:nvPr/>
        </p:nvPicPr>
        <p:blipFill>
          <a:blip r:embed="rId6" cstate="print"/>
          <a:srcRect/>
          <a:stretch>
            <a:fillRect/>
          </a:stretch>
        </p:blipFill>
        <p:spPr bwMode="auto">
          <a:xfrm>
            <a:off x="1595120" y="2041780"/>
            <a:ext cx="853440" cy="742950"/>
          </a:xfrm>
          <a:prstGeom prst="rect">
            <a:avLst/>
          </a:prstGeom>
          <a:noFill/>
          <a:ln w="9525">
            <a:noFill/>
            <a:miter lim="800000"/>
            <a:headEnd/>
            <a:tailEnd/>
          </a:ln>
        </p:spPr>
      </p:pic>
      <p:pic>
        <p:nvPicPr>
          <p:cNvPr id="95256" name="Picture 150" descr="ICON_VM_basic_label_Q308"/>
          <p:cNvPicPr>
            <a:picLocks noChangeAspect="1" noChangeArrowheads="1"/>
          </p:cNvPicPr>
          <p:nvPr/>
        </p:nvPicPr>
        <p:blipFill>
          <a:blip r:embed="rId6" cstate="print"/>
          <a:srcRect/>
          <a:stretch>
            <a:fillRect/>
          </a:stretch>
        </p:blipFill>
        <p:spPr bwMode="auto">
          <a:xfrm>
            <a:off x="4765040" y="3074290"/>
            <a:ext cx="855981" cy="742950"/>
          </a:xfrm>
          <a:prstGeom prst="rect">
            <a:avLst/>
          </a:prstGeom>
          <a:noFill/>
          <a:ln w="9525">
            <a:noFill/>
            <a:miter lim="800000"/>
            <a:headEnd/>
            <a:tailEnd/>
          </a:ln>
        </p:spPr>
      </p:pic>
      <p:sp>
        <p:nvSpPr>
          <p:cNvPr id="37" name="Oval 36"/>
          <p:cNvSpPr/>
          <p:nvPr/>
        </p:nvSpPr>
        <p:spPr bwMode="auto">
          <a:xfrm>
            <a:off x="6046074" y="3365568"/>
            <a:ext cx="333243" cy="828746"/>
          </a:xfrm>
          <a:prstGeom prst="ellipse">
            <a:avLst/>
          </a:prstGeom>
          <a:solidFill>
            <a:schemeClr val="tx1">
              <a:lumMod val="75000"/>
            </a:schemeClr>
          </a:solidFill>
          <a:ln w="9525" cap="flat" cmpd="sng" algn="ctr">
            <a:solidFill>
              <a:schemeClr val="tx2"/>
            </a:solidFill>
            <a:prstDash val="solid"/>
            <a:round/>
            <a:headEnd type="none" w="med" len="med"/>
            <a:tailEnd type="none" w="med" len="med"/>
          </a:ln>
          <a:effectLst/>
          <a:scene3d>
            <a:camera prst="orthographicFront"/>
            <a:lightRig rig="threePt" dir="t"/>
          </a:scene3d>
          <a:sp3d>
            <a:bevelT/>
          </a:sp3d>
        </p:spPr>
        <p:txBody>
          <a:bodyPr wrap="none" lIns="117314" tIns="58656" rIns="117314" bIns="58656" anchor="ctr">
            <a:spAutoFit/>
          </a:bodyPr>
          <a:lstStyle/>
          <a:p>
            <a:pPr algn="ctr" defTabSz="1163353">
              <a:lnSpc>
                <a:spcPct val="90000"/>
              </a:lnSpc>
              <a:defRPr/>
            </a:pPr>
            <a:endParaRPr lang="en-US" sz="3400" dirty="0">
              <a:solidFill>
                <a:srgbClr val="000000"/>
              </a:solidFill>
              <a:latin typeface="Arial"/>
              <a:ea typeface="ＭＳ Ｐゴシック" pitchFamily="-107" charset="-128"/>
            </a:endParaRPr>
          </a:p>
        </p:txBody>
      </p:sp>
      <p:pic>
        <p:nvPicPr>
          <p:cNvPr id="28" name="Picture 647" descr="vmware.ai"/>
          <p:cNvPicPr>
            <a:picLocks noChangeAspect="1"/>
          </p:cNvPicPr>
          <p:nvPr/>
        </p:nvPicPr>
        <p:blipFill>
          <a:blip r:embed="rId8" cstate="print"/>
          <a:srcRect/>
          <a:stretch>
            <a:fillRect/>
          </a:stretch>
        </p:blipFill>
        <p:spPr bwMode="auto">
          <a:xfrm>
            <a:off x="4831081" y="5007864"/>
            <a:ext cx="2222501" cy="542926"/>
          </a:xfrm>
          <a:prstGeom prst="rect">
            <a:avLst/>
          </a:prstGeom>
          <a:noFill/>
          <a:ln w="9525">
            <a:noFill/>
            <a:miter lim="800000"/>
            <a:headEnd/>
            <a:tailEnd/>
          </a:ln>
        </p:spPr>
      </p:pic>
      <p:cxnSp>
        <p:nvCxnSpPr>
          <p:cNvPr id="29" name="AutoShape 4"/>
          <p:cNvCxnSpPr>
            <a:cxnSpLocks noChangeShapeType="1"/>
          </p:cNvCxnSpPr>
          <p:nvPr/>
        </p:nvCxnSpPr>
        <p:spPr bwMode="auto">
          <a:xfrm flipV="1">
            <a:off x="3185160" y="5274564"/>
            <a:ext cx="955040" cy="531496"/>
          </a:xfrm>
          <a:prstGeom prst="straightConnector1">
            <a:avLst/>
          </a:prstGeom>
          <a:noFill/>
          <a:ln w="28575">
            <a:solidFill>
              <a:srgbClr val="C00000"/>
            </a:solidFill>
            <a:round/>
            <a:headEnd/>
            <a:tailEnd/>
          </a:ln>
        </p:spPr>
      </p:cxnSp>
      <p:cxnSp>
        <p:nvCxnSpPr>
          <p:cNvPr id="30" name="AutoShape 4"/>
          <p:cNvCxnSpPr>
            <a:cxnSpLocks noChangeShapeType="1"/>
          </p:cNvCxnSpPr>
          <p:nvPr/>
        </p:nvCxnSpPr>
        <p:spPr bwMode="auto">
          <a:xfrm rot="10800000">
            <a:off x="3169920" y="5823204"/>
            <a:ext cx="1727200" cy="586740"/>
          </a:xfrm>
          <a:prstGeom prst="straightConnector1">
            <a:avLst/>
          </a:prstGeom>
          <a:noFill/>
          <a:ln w="28575">
            <a:solidFill>
              <a:srgbClr val="C00000"/>
            </a:solidFill>
            <a:round/>
            <a:headEnd/>
            <a:tailEnd/>
          </a:ln>
        </p:spPr>
      </p:cxnSp>
      <p:sp>
        <p:nvSpPr>
          <p:cNvPr id="95263" name="Text Box 3"/>
          <p:cNvSpPr txBox="1">
            <a:spLocks noChangeArrowheads="1"/>
          </p:cNvSpPr>
          <p:nvPr/>
        </p:nvSpPr>
        <p:spPr bwMode="auto">
          <a:xfrm>
            <a:off x="4988560" y="5326000"/>
            <a:ext cx="1800040" cy="426234"/>
          </a:xfrm>
          <a:prstGeom prst="rect">
            <a:avLst/>
          </a:prstGeom>
          <a:noFill/>
          <a:ln w="9525">
            <a:noFill/>
            <a:miter lim="800000"/>
            <a:headEnd/>
            <a:tailEnd/>
          </a:ln>
        </p:spPr>
        <p:txBody>
          <a:bodyPr wrap="none" lIns="117314" tIns="58656" rIns="117314" bIns="58656">
            <a:spAutoFit/>
          </a:bodyPr>
          <a:lstStyle/>
          <a:p>
            <a:pPr eaLnBrk="1" hangingPunct="1"/>
            <a:r>
              <a:rPr lang="en-US" sz="2000" dirty="0">
                <a:solidFill>
                  <a:srgbClr val="FFFFFF"/>
                </a:solidFill>
                <a:ea typeface="ＭＳ Ｐゴシック" pitchFamily="34" charset="-128"/>
              </a:rPr>
              <a:t>Virtual Center</a:t>
            </a:r>
          </a:p>
        </p:txBody>
      </p:sp>
      <p:pic>
        <p:nvPicPr>
          <p:cNvPr id="32" name="Picture 2"/>
          <p:cNvPicPr>
            <a:picLocks noChangeArrowheads="1"/>
          </p:cNvPicPr>
          <p:nvPr/>
        </p:nvPicPr>
        <p:blipFill>
          <a:blip r:embed="rId9" cstate="print"/>
          <a:srcRect/>
          <a:stretch>
            <a:fillRect/>
          </a:stretch>
        </p:blipFill>
        <p:spPr bwMode="auto">
          <a:xfrm>
            <a:off x="4046222" y="4964050"/>
            <a:ext cx="876299" cy="659130"/>
          </a:xfrm>
          <a:prstGeom prst="rect">
            <a:avLst/>
          </a:prstGeom>
          <a:noFill/>
          <a:ln w="9525">
            <a:noFill/>
            <a:miter lim="800000"/>
            <a:headEnd/>
            <a:tailEnd/>
          </a:ln>
        </p:spPr>
      </p:pic>
      <p:grpSp>
        <p:nvGrpSpPr>
          <p:cNvPr id="4" name="Group 327"/>
          <p:cNvGrpSpPr>
            <a:grpSpLocks/>
          </p:cNvGrpSpPr>
          <p:nvPr/>
        </p:nvGrpSpPr>
        <p:grpSpPr bwMode="auto">
          <a:xfrm>
            <a:off x="4551680" y="6120385"/>
            <a:ext cx="975360" cy="468630"/>
            <a:chOff x="528" y="2544"/>
            <a:chExt cx="384" cy="246"/>
          </a:xfrm>
        </p:grpSpPr>
        <p:sp>
          <p:nvSpPr>
            <p:cNvPr id="95323" name="AutoShape 18"/>
            <p:cNvSpPr>
              <a:spLocks noChangeArrowheads="1"/>
            </p:cNvSpPr>
            <p:nvPr/>
          </p:nvSpPr>
          <p:spPr bwMode="auto">
            <a:xfrm flipH="1">
              <a:off x="528" y="2544"/>
              <a:ext cx="384" cy="246"/>
            </a:xfrm>
            <a:prstGeom prst="rect">
              <a:avLst/>
            </a:prstGeom>
            <a:solidFill>
              <a:srgbClr val="FC8932"/>
            </a:solidFill>
            <a:ln w="12700">
              <a:solidFill>
                <a:srgbClr val="DDDDDD"/>
              </a:solidFill>
              <a:miter lim="800000"/>
              <a:headEnd/>
              <a:tailEnd/>
            </a:ln>
          </p:spPr>
          <p:txBody>
            <a:bodyPr wrap="none" lIns="73025" tIns="36511" rIns="73025" bIns="36511" anchor="ctr"/>
            <a:lstStyle/>
            <a:p>
              <a:pPr defTabSz="1163353"/>
              <a:endParaRPr lang="en-US" b="1" dirty="0">
                <a:solidFill>
                  <a:schemeClr val="bg1"/>
                </a:solidFill>
                <a:ea typeface="ＭＳ Ｐゴシック" pitchFamily="34" charset="-128"/>
              </a:endParaRPr>
            </a:p>
          </p:txBody>
        </p:sp>
        <p:grpSp>
          <p:nvGrpSpPr>
            <p:cNvPr id="5" name="Group 19"/>
            <p:cNvGrpSpPr>
              <a:grpSpLocks noChangeAspect="1"/>
            </p:cNvGrpSpPr>
            <p:nvPr/>
          </p:nvGrpSpPr>
          <p:grpSpPr bwMode="auto">
            <a:xfrm>
              <a:off x="592" y="2591"/>
              <a:ext cx="256" cy="145"/>
              <a:chOff x="3272" y="1316"/>
              <a:chExt cx="1889" cy="1002"/>
            </a:xfrm>
          </p:grpSpPr>
          <p:sp>
            <p:nvSpPr>
              <p:cNvPr id="95325" name="AutoShape 20"/>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a:p>
            </p:txBody>
          </p:sp>
          <p:sp>
            <p:nvSpPr>
              <p:cNvPr id="95326" name="Rectangle 21"/>
              <p:cNvSpPr>
                <a:spLocks noChangeAspect="1" noChangeArrowheads="1"/>
              </p:cNvSpPr>
              <p:nvPr/>
            </p:nvSpPr>
            <p:spPr bwMode="auto">
              <a:xfrm>
                <a:off x="3803" y="1980"/>
                <a:ext cx="86" cy="325"/>
              </a:xfrm>
              <a:prstGeom prst="rect">
                <a:avLst/>
              </a:prstGeom>
              <a:solidFill>
                <a:srgbClr val="B21A1A"/>
              </a:solidFill>
              <a:ln w="9525">
                <a:noFill/>
                <a:miter lim="800000"/>
                <a:headEnd/>
                <a:tailEnd/>
              </a:ln>
            </p:spPr>
            <p:txBody>
              <a:bodyPr/>
              <a:lstStyle/>
              <a:p>
                <a:pPr eaLnBrk="1" hangingPunct="1"/>
                <a:endParaRPr lang="en-US" sz="3400" b="1" dirty="0">
                  <a:ea typeface="ＭＳ Ｐゴシック" pitchFamily="34" charset="-128"/>
                </a:endParaRPr>
              </a:p>
            </p:txBody>
          </p:sp>
          <p:sp>
            <p:nvSpPr>
              <p:cNvPr id="95327" name="Freeform 22"/>
              <p:cNvSpPr>
                <a:spLocks noChangeAspect="1"/>
              </p:cNvSpPr>
              <p:nvPr/>
            </p:nvSpPr>
            <p:spPr bwMode="auto">
              <a:xfrm>
                <a:off x="4304"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328" name="Freeform 23"/>
              <p:cNvSpPr>
                <a:spLocks noChangeAspect="1"/>
              </p:cNvSpPr>
              <p:nvPr/>
            </p:nvSpPr>
            <p:spPr bwMode="auto">
              <a:xfrm>
                <a:off x="3443"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329" name="Freeform 24"/>
              <p:cNvSpPr>
                <a:spLocks noChangeAspect="1" noEditPoints="1"/>
              </p:cNvSpPr>
              <p:nvPr/>
            </p:nvSpPr>
            <p:spPr bwMode="auto">
              <a:xfrm>
                <a:off x="4643" y="1971"/>
                <a:ext cx="342" cy="343"/>
              </a:xfrm>
              <a:custGeom>
                <a:avLst/>
                <a:gdLst>
                  <a:gd name="T0" fmla="*/ 2147483647 w 80"/>
                  <a:gd name="T1" fmla="*/ 2147483647 h 80"/>
                  <a:gd name="T2" fmla="*/ 2147483647 w 80"/>
                  <a:gd name="T3" fmla="*/ 2147483647 h 80"/>
                  <a:gd name="T4" fmla="*/ 0 w 80"/>
                  <a:gd name="T5" fmla="*/ 2147483647 h 80"/>
                  <a:gd name="T6" fmla="*/ 2147483647 w 80"/>
                  <a:gd name="T7" fmla="*/ 0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330" name="Freeform 25"/>
              <p:cNvSpPr>
                <a:spLocks noChangeAspect="1"/>
              </p:cNvSpPr>
              <p:nvPr/>
            </p:nvSpPr>
            <p:spPr bwMode="auto">
              <a:xfrm>
                <a:off x="4000" y="1971"/>
                <a:ext cx="223" cy="343"/>
              </a:xfrm>
              <a:custGeom>
                <a:avLst/>
                <a:gdLst>
                  <a:gd name="T0" fmla="*/ 2147483647 w 52"/>
                  <a:gd name="T1" fmla="*/ 2147483647 h 80"/>
                  <a:gd name="T2" fmla="*/ 2147483647 w 52"/>
                  <a:gd name="T3" fmla="*/ 2147483647 h 80"/>
                  <a:gd name="T4" fmla="*/ 2147483647 w 52"/>
                  <a:gd name="T5" fmla="*/ 2147483647 h 80"/>
                  <a:gd name="T6" fmla="*/ 2147483647 w 52"/>
                  <a:gd name="T7" fmla="*/ 2147483647 h 80"/>
                  <a:gd name="T8" fmla="*/ 2147483647 w 52"/>
                  <a:gd name="T9" fmla="*/ 2147483647 h 80"/>
                  <a:gd name="T10" fmla="*/ 2147483647 w 52"/>
                  <a:gd name="T11" fmla="*/ 2147483647 h 80"/>
                  <a:gd name="T12" fmla="*/ 2147483647 w 52"/>
                  <a:gd name="T13" fmla="*/ 2147483647 h 80"/>
                  <a:gd name="T14" fmla="*/ 0 w 52"/>
                  <a:gd name="T15" fmla="*/ 2147483647 h 80"/>
                  <a:gd name="T16" fmla="*/ 0 w 52"/>
                  <a:gd name="T17" fmla="*/ 2147483647 h 80"/>
                  <a:gd name="T18" fmla="*/ 2147483647 w 52"/>
                  <a:gd name="T19" fmla="*/ 2147483647 h 80"/>
                  <a:gd name="T20" fmla="*/ 2147483647 w 52"/>
                  <a:gd name="T21" fmla="*/ 2147483647 h 80"/>
                  <a:gd name="T22" fmla="*/ 2147483647 w 52"/>
                  <a:gd name="T23" fmla="*/ 2147483647 h 80"/>
                  <a:gd name="T24" fmla="*/ 2147483647 w 52"/>
                  <a:gd name="T25" fmla="*/ 2147483647 h 80"/>
                  <a:gd name="T26" fmla="*/ 0 w 52"/>
                  <a:gd name="T27" fmla="*/ 2147483647 h 80"/>
                  <a:gd name="T28" fmla="*/ 2147483647 w 52"/>
                  <a:gd name="T29" fmla="*/ 0 h 80"/>
                  <a:gd name="T30" fmla="*/ 2147483647 w 52"/>
                  <a:gd name="T31" fmla="*/ 2147483647 h 80"/>
                  <a:gd name="T32" fmla="*/ 2147483647 w 52"/>
                  <a:gd name="T33" fmla="*/ 21474836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331" name="Freeform 26"/>
              <p:cNvSpPr>
                <a:spLocks noChangeAspect="1"/>
              </p:cNvSpPr>
              <p:nvPr/>
            </p:nvSpPr>
            <p:spPr bwMode="auto">
              <a:xfrm>
                <a:off x="3272" y="1586"/>
                <a:ext cx="81"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32" name="Freeform 27"/>
              <p:cNvSpPr>
                <a:spLocks noChangeAspect="1"/>
              </p:cNvSpPr>
              <p:nvPr/>
            </p:nvSpPr>
            <p:spPr bwMode="auto">
              <a:xfrm>
                <a:off x="349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33" name="Freeform 28"/>
              <p:cNvSpPr>
                <a:spLocks noChangeAspect="1"/>
              </p:cNvSpPr>
              <p:nvPr/>
            </p:nvSpPr>
            <p:spPr bwMode="auto">
              <a:xfrm>
                <a:off x="3722" y="1320"/>
                <a:ext cx="81"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34" name="Freeform 29"/>
              <p:cNvSpPr>
                <a:spLocks noChangeAspect="1"/>
              </p:cNvSpPr>
              <p:nvPr/>
            </p:nvSpPr>
            <p:spPr bwMode="auto">
              <a:xfrm>
                <a:off x="394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35" name="Freeform 30"/>
              <p:cNvSpPr>
                <a:spLocks noChangeAspect="1"/>
              </p:cNvSpPr>
              <p:nvPr/>
            </p:nvSpPr>
            <p:spPr bwMode="auto">
              <a:xfrm>
                <a:off x="4171" y="1586"/>
                <a:ext cx="86" cy="167"/>
              </a:xfrm>
              <a:custGeom>
                <a:avLst/>
                <a:gdLst>
                  <a:gd name="T0" fmla="*/ 2147483647 w 20"/>
                  <a:gd name="T1" fmla="*/ 2147483647 h 39"/>
                  <a:gd name="T2" fmla="*/ 2147483647 w 20"/>
                  <a:gd name="T3" fmla="*/ 0 h 39"/>
                  <a:gd name="T4" fmla="*/ 0 w 20"/>
                  <a:gd name="T5" fmla="*/ 2147483647 h 39"/>
                  <a:gd name="T6" fmla="*/ 0 w 20"/>
                  <a:gd name="T7" fmla="*/ 2147483647 h 39"/>
                  <a:gd name="T8" fmla="*/ 2147483647 w 20"/>
                  <a:gd name="T9" fmla="*/ 2147483647 h 39"/>
                  <a:gd name="T10" fmla="*/ 2147483647 w 20"/>
                  <a:gd name="T11" fmla="*/ 2147483647 h 39"/>
                  <a:gd name="T12" fmla="*/ 2147483647 w 20"/>
                  <a:gd name="T13" fmla="*/ 2147483647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36" name="Freeform 31"/>
              <p:cNvSpPr>
                <a:spLocks noChangeAspect="1"/>
              </p:cNvSpPr>
              <p:nvPr/>
            </p:nvSpPr>
            <p:spPr bwMode="auto">
              <a:xfrm>
                <a:off x="439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37" name="Freeform 32"/>
              <p:cNvSpPr>
                <a:spLocks noChangeAspect="1"/>
              </p:cNvSpPr>
              <p:nvPr/>
            </p:nvSpPr>
            <p:spPr bwMode="auto">
              <a:xfrm>
                <a:off x="4625" y="1320"/>
                <a:ext cx="82"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38" name="Freeform 33"/>
              <p:cNvSpPr>
                <a:spLocks noChangeAspect="1"/>
              </p:cNvSpPr>
              <p:nvPr/>
            </p:nvSpPr>
            <p:spPr bwMode="auto">
              <a:xfrm>
                <a:off x="484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39" name="Freeform 34"/>
              <p:cNvSpPr>
                <a:spLocks noChangeAspect="1"/>
              </p:cNvSpPr>
              <p:nvPr/>
            </p:nvSpPr>
            <p:spPr bwMode="auto">
              <a:xfrm>
                <a:off x="5075" y="1586"/>
                <a:ext cx="82"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grpSp>
      </p:grpSp>
      <p:grpSp>
        <p:nvGrpSpPr>
          <p:cNvPr id="6" name="Group 368"/>
          <p:cNvGrpSpPr>
            <a:grpSpLocks/>
          </p:cNvGrpSpPr>
          <p:nvPr/>
        </p:nvGrpSpPr>
        <p:grpSpPr bwMode="auto">
          <a:xfrm>
            <a:off x="4551680" y="6120385"/>
            <a:ext cx="975360" cy="468630"/>
            <a:chOff x="528" y="2544"/>
            <a:chExt cx="384" cy="246"/>
          </a:xfrm>
        </p:grpSpPr>
        <p:sp>
          <p:nvSpPr>
            <p:cNvPr id="95306" name="AutoShape 18"/>
            <p:cNvSpPr>
              <a:spLocks noChangeArrowheads="1"/>
            </p:cNvSpPr>
            <p:nvPr/>
          </p:nvSpPr>
          <p:spPr bwMode="auto">
            <a:xfrm flipH="1">
              <a:off x="528" y="2544"/>
              <a:ext cx="384" cy="246"/>
            </a:xfrm>
            <a:prstGeom prst="rect">
              <a:avLst/>
            </a:prstGeom>
            <a:solidFill>
              <a:srgbClr val="FC8932"/>
            </a:solidFill>
            <a:ln w="12700">
              <a:solidFill>
                <a:srgbClr val="DDDDDD"/>
              </a:solidFill>
              <a:miter lim="800000"/>
              <a:headEnd/>
              <a:tailEnd/>
            </a:ln>
          </p:spPr>
          <p:txBody>
            <a:bodyPr wrap="none" lIns="73025" tIns="36511" rIns="73025" bIns="36511" anchor="ctr"/>
            <a:lstStyle/>
            <a:p>
              <a:pPr defTabSz="1163353"/>
              <a:endParaRPr lang="en-US" b="1" dirty="0">
                <a:solidFill>
                  <a:schemeClr val="bg1"/>
                </a:solidFill>
                <a:ea typeface="ＭＳ Ｐゴシック" pitchFamily="34" charset="-128"/>
              </a:endParaRPr>
            </a:p>
          </p:txBody>
        </p:sp>
        <p:grpSp>
          <p:nvGrpSpPr>
            <p:cNvPr id="7" name="Group 19"/>
            <p:cNvGrpSpPr>
              <a:grpSpLocks noChangeAspect="1"/>
            </p:cNvGrpSpPr>
            <p:nvPr/>
          </p:nvGrpSpPr>
          <p:grpSpPr bwMode="auto">
            <a:xfrm>
              <a:off x="592" y="2591"/>
              <a:ext cx="256" cy="145"/>
              <a:chOff x="3272" y="1316"/>
              <a:chExt cx="1889" cy="1002"/>
            </a:xfrm>
          </p:grpSpPr>
          <p:sp>
            <p:nvSpPr>
              <p:cNvPr id="95308" name="AutoShape 20"/>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a:p>
            </p:txBody>
          </p:sp>
          <p:sp>
            <p:nvSpPr>
              <p:cNvPr id="95309" name="Rectangle 21"/>
              <p:cNvSpPr>
                <a:spLocks noChangeAspect="1" noChangeArrowheads="1"/>
              </p:cNvSpPr>
              <p:nvPr/>
            </p:nvSpPr>
            <p:spPr bwMode="auto">
              <a:xfrm>
                <a:off x="3803" y="1980"/>
                <a:ext cx="86" cy="325"/>
              </a:xfrm>
              <a:prstGeom prst="rect">
                <a:avLst/>
              </a:prstGeom>
              <a:solidFill>
                <a:srgbClr val="B21A1A"/>
              </a:solidFill>
              <a:ln w="9525">
                <a:noFill/>
                <a:miter lim="800000"/>
                <a:headEnd/>
                <a:tailEnd/>
              </a:ln>
            </p:spPr>
            <p:txBody>
              <a:bodyPr/>
              <a:lstStyle/>
              <a:p>
                <a:pPr eaLnBrk="1" hangingPunct="1"/>
                <a:endParaRPr lang="en-US" sz="3400" b="1" dirty="0">
                  <a:ea typeface="ＭＳ Ｐゴシック" pitchFamily="34" charset="-128"/>
                </a:endParaRPr>
              </a:p>
            </p:txBody>
          </p:sp>
          <p:sp>
            <p:nvSpPr>
              <p:cNvPr id="95310" name="Freeform 22"/>
              <p:cNvSpPr>
                <a:spLocks noChangeAspect="1"/>
              </p:cNvSpPr>
              <p:nvPr/>
            </p:nvSpPr>
            <p:spPr bwMode="auto">
              <a:xfrm>
                <a:off x="4304"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311" name="Freeform 23"/>
              <p:cNvSpPr>
                <a:spLocks noChangeAspect="1"/>
              </p:cNvSpPr>
              <p:nvPr/>
            </p:nvSpPr>
            <p:spPr bwMode="auto">
              <a:xfrm>
                <a:off x="3443"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312" name="Freeform 24"/>
              <p:cNvSpPr>
                <a:spLocks noChangeAspect="1" noEditPoints="1"/>
              </p:cNvSpPr>
              <p:nvPr/>
            </p:nvSpPr>
            <p:spPr bwMode="auto">
              <a:xfrm>
                <a:off x="4643" y="1971"/>
                <a:ext cx="342" cy="343"/>
              </a:xfrm>
              <a:custGeom>
                <a:avLst/>
                <a:gdLst>
                  <a:gd name="T0" fmla="*/ 2147483647 w 80"/>
                  <a:gd name="T1" fmla="*/ 2147483647 h 80"/>
                  <a:gd name="T2" fmla="*/ 2147483647 w 80"/>
                  <a:gd name="T3" fmla="*/ 2147483647 h 80"/>
                  <a:gd name="T4" fmla="*/ 0 w 80"/>
                  <a:gd name="T5" fmla="*/ 2147483647 h 80"/>
                  <a:gd name="T6" fmla="*/ 2147483647 w 80"/>
                  <a:gd name="T7" fmla="*/ 0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313" name="Freeform 25"/>
              <p:cNvSpPr>
                <a:spLocks noChangeAspect="1"/>
              </p:cNvSpPr>
              <p:nvPr/>
            </p:nvSpPr>
            <p:spPr bwMode="auto">
              <a:xfrm>
                <a:off x="4000" y="1971"/>
                <a:ext cx="223" cy="343"/>
              </a:xfrm>
              <a:custGeom>
                <a:avLst/>
                <a:gdLst>
                  <a:gd name="T0" fmla="*/ 2147483647 w 52"/>
                  <a:gd name="T1" fmla="*/ 2147483647 h 80"/>
                  <a:gd name="T2" fmla="*/ 2147483647 w 52"/>
                  <a:gd name="T3" fmla="*/ 2147483647 h 80"/>
                  <a:gd name="T4" fmla="*/ 2147483647 w 52"/>
                  <a:gd name="T5" fmla="*/ 2147483647 h 80"/>
                  <a:gd name="T6" fmla="*/ 2147483647 w 52"/>
                  <a:gd name="T7" fmla="*/ 2147483647 h 80"/>
                  <a:gd name="T8" fmla="*/ 2147483647 w 52"/>
                  <a:gd name="T9" fmla="*/ 2147483647 h 80"/>
                  <a:gd name="T10" fmla="*/ 2147483647 w 52"/>
                  <a:gd name="T11" fmla="*/ 2147483647 h 80"/>
                  <a:gd name="T12" fmla="*/ 2147483647 w 52"/>
                  <a:gd name="T13" fmla="*/ 2147483647 h 80"/>
                  <a:gd name="T14" fmla="*/ 0 w 52"/>
                  <a:gd name="T15" fmla="*/ 2147483647 h 80"/>
                  <a:gd name="T16" fmla="*/ 0 w 52"/>
                  <a:gd name="T17" fmla="*/ 2147483647 h 80"/>
                  <a:gd name="T18" fmla="*/ 2147483647 w 52"/>
                  <a:gd name="T19" fmla="*/ 2147483647 h 80"/>
                  <a:gd name="T20" fmla="*/ 2147483647 w 52"/>
                  <a:gd name="T21" fmla="*/ 2147483647 h 80"/>
                  <a:gd name="T22" fmla="*/ 2147483647 w 52"/>
                  <a:gd name="T23" fmla="*/ 2147483647 h 80"/>
                  <a:gd name="T24" fmla="*/ 2147483647 w 52"/>
                  <a:gd name="T25" fmla="*/ 2147483647 h 80"/>
                  <a:gd name="T26" fmla="*/ 0 w 52"/>
                  <a:gd name="T27" fmla="*/ 2147483647 h 80"/>
                  <a:gd name="T28" fmla="*/ 2147483647 w 52"/>
                  <a:gd name="T29" fmla="*/ 0 h 80"/>
                  <a:gd name="T30" fmla="*/ 2147483647 w 52"/>
                  <a:gd name="T31" fmla="*/ 2147483647 h 80"/>
                  <a:gd name="T32" fmla="*/ 2147483647 w 52"/>
                  <a:gd name="T33" fmla="*/ 21474836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314" name="Freeform 26"/>
              <p:cNvSpPr>
                <a:spLocks noChangeAspect="1"/>
              </p:cNvSpPr>
              <p:nvPr/>
            </p:nvSpPr>
            <p:spPr bwMode="auto">
              <a:xfrm>
                <a:off x="3272" y="1586"/>
                <a:ext cx="81"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15" name="Freeform 27"/>
              <p:cNvSpPr>
                <a:spLocks noChangeAspect="1"/>
              </p:cNvSpPr>
              <p:nvPr/>
            </p:nvSpPr>
            <p:spPr bwMode="auto">
              <a:xfrm>
                <a:off x="349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16" name="Freeform 28"/>
              <p:cNvSpPr>
                <a:spLocks noChangeAspect="1"/>
              </p:cNvSpPr>
              <p:nvPr/>
            </p:nvSpPr>
            <p:spPr bwMode="auto">
              <a:xfrm>
                <a:off x="3722" y="1320"/>
                <a:ext cx="81"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17" name="Freeform 29"/>
              <p:cNvSpPr>
                <a:spLocks noChangeAspect="1"/>
              </p:cNvSpPr>
              <p:nvPr/>
            </p:nvSpPr>
            <p:spPr bwMode="auto">
              <a:xfrm>
                <a:off x="394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18" name="Freeform 30"/>
              <p:cNvSpPr>
                <a:spLocks noChangeAspect="1"/>
              </p:cNvSpPr>
              <p:nvPr/>
            </p:nvSpPr>
            <p:spPr bwMode="auto">
              <a:xfrm>
                <a:off x="4171" y="1586"/>
                <a:ext cx="86" cy="167"/>
              </a:xfrm>
              <a:custGeom>
                <a:avLst/>
                <a:gdLst>
                  <a:gd name="T0" fmla="*/ 2147483647 w 20"/>
                  <a:gd name="T1" fmla="*/ 2147483647 h 39"/>
                  <a:gd name="T2" fmla="*/ 2147483647 w 20"/>
                  <a:gd name="T3" fmla="*/ 0 h 39"/>
                  <a:gd name="T4" fmla="*/ 0 w 20"/>
                  <a:gd name="T5" fmla="*/ 2147483647 h 39"/>
                  <a:gd name="T6" fmla="*/ 0 w 20"/>
                  <a:gd name="T7" fmla="*/ 2147483647 h 39"/>
                  <a:gd name="T8" fmla="*/ 2147483647 w 20"/>
                  <a:gd name="T9" fmla="*/ 2147483647 h 39"/>
                  <a:gd name="T10" fmla="*/ 2147483647 w 20"/>
                  <a:gd name="T11" fmla="*/ 2147483647 h 39"/>
                  <a:gd name="T12" fmla="*/ 2147483647 w 20"/>
                  <a:gd name="T13" fmla="*/ 2147483647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19" name="Freeform 31"/>
              <p:cNvSpPr>
                <a:spLocks noChangeAspect="1"/>
              </p:cNvSpPr>
              <p:nvPr/>
            </p:nvSpPr>
            <p:spPr bwMode="auto">
              <a:xfrm>
                <a:off x="439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20" name="Freeform 32"/>
              <p:cNvSpPr>
                <a:spLocks noChangeAspect="1"/>
              </p:cNvSpPr>
              <p:nvPr/>
            </p:nvSpPr>
            <p:spPr bwMode="auto">
              <a:xfrm>
                <a:off x="4625" y="1320"/>
                <a:ext cx="82"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21" name="Freeform 33"/>
              <p:cNvSpPr>
                <a:spLocks noChangeAspect="1"/>
              </p:cNvSpPr>
              <p:nvPr/>
            </p:nvSpPr>
            <p:spPr bwMode="auto">
              <a:xfrm>
                <a:off x="484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22" name="Freeform 34"/>
              <p:cNvSpPr>
                <a:spLocks noChangeAspect="1"/>
              </p:cNvSpPr>
              <p:nvPr/>
            </p:nvSpPr>
            <p:spPr bwMode="auto">
              <a:xfrm>
                <a:off x="5075" y="1586"/>
                <a:ext cx="82"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grpSp>
      </p:grpSp>
      <p:grpSp>
        <p:nvGrpSpPr>
          <p:cNvPr id="8" name="Group 386"/>
          <p:cNvGrpSpPr>
            <a:grpSpLocks/>
          </p:cNvGrpSpPr>
          <p:nvPr/>
        </p:nvGrpSpPr>
        <p:grpSpPr bwMode="auto">
          <a:xfrm>
            <a:off x="4551680" y="6120385"/>
            <a:ext cx="975360" cy="468630"/>
            <a:chOff x="528" y="2544"/>
            <a:chExt cx="384" cy="246"/>
          </a:xfrm>
        </p:grpSpPr>
        <p:sp>
          <p:nvSpPr>
            <p:cNvPr id="95289" name="AutoShape 18"/>
            <p:cNvSpPr>
              <a:spLocks noChangeArrowheads="1"/>
            </p:cNvSpPr>
            <p:nvPr/>
          </p:nvSpPr>
          <p:spPr bwMode="auto">
            <a:xfrm flipH="1">
              <a:off x="528" y="2544"/>
              <a:ext cx="384" cy="246"/>
            </a:xfrm>
            <a:prstGeom prst="rect">
              <a:avLst/>
            </a:prstGeom>
            <a:solidFill>
              <a:srgbClr val="FC8932"/>
            </a:solidFill>
            <a:ln w="12700">
              <a:solidFill>
                <a:srgbClr val="DDDDDD"/>
              </a:solidFill>
              <a:miter lim="800000"/>
              <a:headEnd/>
              <a:tailEnd/>
            </a:ln>
          </p:spPr>
          <p:txBody>
            <a:bodyPr wrap="none" lIns="73025" tIns="36511" rIns="73025" bIns="36511" anchor="ctr"/>
            <a:lstStyle/>
            <a:p>
              <a:pPr defTabSz="1163353"/>
              <a:endParaRPr lang="en-US" b="1" dirty="0">
                <a:solidFill>
                  <a:schemeClr val="bg1"/>
                </a:solidFill>
                <a:ea typeface="ＭＳ Ｐゴシック" pitchFamily="34" charset="-128"/>
              </a:endParaRPr>
            </a:p>
          </p:txBody>
        </p:sp>
        <p:grpSp>
          <p:nvGrpSpPr>
            <p:cNvPr id="9" name="Group 19"/>
            <p:cNvGrpSpPr>
              <a:grpSpLocks noChangeAspect="1"/>
            </p:cNvGrpSpPr>
            <p:nvPr/>
          </p:nvGrpSpPr>
          <p:grpSpPr bwMode="auto">
            <a:xfrm>
              <a:off x="592" y="2591"/>
              <a:ext cx="256" cy="145"/>
              <a:chOff x="3272" y="1316"/>
              <a:chExt cx="1889" cy="1002"/>
            </a:xfrm>
          </p:grpSpPr>
          <p:sp>
            <p:nvSpPr>
              <p:cNvPr id="95291" name="AutoShape 20"/>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a:p>
            </p:txBody>
          </p:sp>
          <p:sp>
            <p:nvSpPr>
              <p:cNvPr id="95292" name="Rectangle 21"/>
              <p:cNvSpPr>
                <a:spLocks noChangeAspect="1" noChangeArrowheads="1"/>
              </p:cNvSpPr>
              <p:nvPr/>
            </p:nvSpPr>
            <p:spPr bwMode="auto">
              <a:xfrm>
                <a:off x="3803" y="1980"/>
                <a:ext cx="86" cy="325"/>
              </a:xfrm>
              <a:prstGeom prst="rect">
                <a:avLst/>
              </a:prstGeom>
              <a:solidFill>
                <a:srgbClr val="B21A1A"/>
              </a:solidFill>
              <a:ln w="9525">
                <a:noFill/>
                <a:miter lim="800000"/>
                <a:headEnd/>
                <a:tailEnd/>
              </a:ln>
            </p:spPr>
            <p:txBody>
              <a:bodyPr/>
              <a:lstStyle/>
              <a:p>
                <a:pPr eaLnBrk="1" hangingPunct="1"/>
                <a:endParaRPr lang="en-US" sz="3400" b="1" dirty="0">
                  <a:ea typeface="ＭＳ Ｐゴシック" pitchFamily="34" charset="-128"/>
                </a:endParaRPr>
              </a:p>
            </p:txBody>
          </p:sp>
          <p:sp>
            <p:nvSpPr>
              <p:cNvPr id="95293" name="Freeform 22"/>
              <p:cNvSpPr>
                <a:spLocks noChangeAspect="1"/>
              </p:cNvSpPr>
              <p:nvPr/>
            </p:nvSpPr>
            <p:spPr bwMode="auto">
              <a:xfrm>
                <a:off x="4304"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294" name="Freeform 23"/>
              <p:cNvSpPr>
                <a:spLocks noChangeAspect="1"/>
              </p:cNvSpPr>
              <p:nvPr/>
            </p:nvSpPr>
            <p:spPr bwMode="auto">
              <a:xfrm>
                <a:off x="3443"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295" name="Freeform 24"/>
              <p:cNvSpPr>
                <a:spLocks noChangeAspect="1" noEditPoints="1"/>
              </p:cNvSpPr>
              <p:nvPr/>
            </p:nvSpPr>
            <p:spPr bwMode="auto">
              <a:xfrm>
                <a:off x="4643" y="1971"/>
                <a:ext cx="342" cy="343"/>
              </a:xfrm>
              <a:custGeom>
                <a:avLst/>
                <a:gdLst>
                  <a:gd name="T0" fmla="*/ 2147483647 w 80"/>
                  <a:gd name="T1" fmla="*/ 2147483647 h 80"/>
                  <a:gd name="T2" fmla="*/ 2147483647 w 80"/>
                  <a:gd name="T3" fmla="*/ 2147483647 h 80"/>
                  <a:gd name="T4" fmla="*/ 0 w 80"/>
                  <a:gd name="T5" fmla="*/ 2147483647 h 80"/>
                  <a:gd name="T6" fmla="*/ 2147483647 w 80"/>
                  <a:gd name="T7" fmla="*/ 0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296" name="Freeform 25"/>
              <p:cNvSpPr>
                <a:spLocks noChangeAspect="1"/>
              </p:cNvSpPr>
              <p:nvPr/>
            </p:nvSpPr>
            <p:spPr bwMode="auto">
              <a:xfrm>
                <a:off x="4000" y="1971"/>
                <a:ext cx="223" cy="343"/>
              </a:xfrm>
              <a:custGeom>
                <a:avLst/>
                <a:gdLst>
                  <a:gd name="T0" fmla="*/ 2147483647 w 52"/>
                  <a:gd name="T1" fmla="*/ 2147483647 h 80"/>
                  <a:gd name="T2" fmla="*/ 2147483647 w 52"/>
                  <a:gd name="T3" fmla="*/ 2147483647 h 80"/>
                  <a:gd name="T4" fmla="*/ 2147483647 w 52"/>
                  <a:gd name="T5" fmla="*/ 2147483647 h 80"/>
                  <a:gd name="T6" fmla="*/ 2147483647 w 52"/>
                  <a:gd name="T7" fmla="*/ 2147483647 h 80"/>
                  <a:gd name="T8" fmla="*/ 2147483647 w 52"/>
                  <a:gd name="T9" fmla="*/ 2147483647 h 80"/>
                  <a:gd name="T10" fmla="*/ 2147483647 w 52"/>
                  <a:gd name="T11" fmla="*/ 2147483647 h 80"/>
                  <a:gd name="T12" fmla="*/ 2147483647 w 52"/>
                  <a:gd name="T13" fmla="*/ 2147483647 h 80"/>
                  <a:gd name="T14" fmla="*/ 0 w 52"/>
                  <a:gd name="T15" fmla="*/ 2147483647 h 80"/>
                  <a:gd name="T16" fmla="*/ 0 w 52"/>
                  <a:gd name="T17" fmla="*/ 2147483647 h 80"/>
                  <a:gd name="T18" fmla="*/ 2147483647 w 52"/>
                  <a:gd name="T19" fmla="*/ 2147483647 h 80"/>
                  <a:gd name="T20" fmla="*/ 2147483647 w 52"/>
                  <a:gd name="T21" fmla="*/ 2147483647 h 80"/>
                  <a:gd name="T22" fmla="*/ 2147483647 w 52"/>
                  <a:gd name="T23" fmla="*/ 2147483647 h 80"/>
                  <a:gd name="T24" fmla="*/ 2147483647 w 52"/>
                  <a:gd name="T25" fmla="*/ 2147483647 h 80"/>
                  <a:gd name="T26" fmla="*/ 0 w 52"/>
                  <a:gd name="T27" fmla="*/ 2147483647 h 80"/>
                  <a:gd name="T28" fmla="*/ 2147483647 w 52"/>
                  <a:gd name="T29" fmla="*/ 0 h 80"/>
                  <a:gd name="T30" fmla="*/ 2147483647 w 52"/>
                  <a:gd name="T31" fmla="*/ 2147483647 h 80"/>
                  <a:gd name="T32" fmla="*/ 2147483647 w 52"/>
                  <a:gd name="T33" fmla="*/ 21474836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297" name="Freeform 26"/>
              <p:cNvSpPr>
                <a:spLocks noChangeAspect="1"/>
              </p:cNvSpPr>
              <p:nvPr/>
            </p:nvSpPr>
            <p:spPr bwMode="auto">
              <a:xfrm>
                <a:off x="3272" y="1586"/>
                <a:ext cx="81"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98" name="Freeform 27"/>
              <p:cNvSpPr>
                <a:spLocks noChangeAspect="1"/>
              </p:cNvSpPr>
              <p:nvPr/>
            </p:nvSpPr>
            <p:spPr bwMode="auto">
              <a:xfrm>
                <a:off x="349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99" name="Freeform 28"/>
              <p:cNvSpPr>
                <a:spLocks noChangeAspect="1"/>
              </p:cNvSpPr>
              <p:nvPr/>
            </p:nvSpPr>
            <p:spPr bwMode="auto">
              <a:xfrm>
                <a:off x="3722" y="1320"/>
                <a:ext cx="81"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00" name="Freeform 29"/>
              <p:cNvSpPr>
                <a:spLocks noChangeAspect="1"/>
              </p:cNvSpPr>
              <p:nvPr/>
            </p:nvSpPr>
            <p:spPr bwMode="auto">
              <a:xfrm>
                <a:off x="394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01" name="Freeform 30"/>
              <p:cNvSpPr>
                <a:spLocks noChangeAspect="1"/>
              </p:cNvSpPr>
              <p:nvPr/>
            </p:nvSpPr>
            <p:spPr bwMode="auto">
              <a:xfrm>
                <a:off x="4171" y="1586"/>
                <a:ext cx="86" cy="167"/>
              </a:xfrm>
              <a:custGeom>
                <a:avLst/>
                <a:gdLst>
                  <a:gd name="T0" fmla="*/ 2147483647 w 20"/>
                  <a:gd name="T1" fmla="*/ 2147483647 h 39"/>
                  <a:gd name="T2" fmla="*/ 2147483647 w 20"/>
                  <a:gd name="T3" fmla="*/ 0 h 39"/>
                  <a:gd name="T4" fmla="*/ 0 w 20"/>
                  <a:gd name="T5" fmla="*/ 2147483647 h 39"/>
                  <a:gd name="T6" fmla="*/ 0 w 20"/>
                  <a:gd name="T7" fmla="*/ 2147483647 h 39"/>
                  <a:gd name="T8" fmla="*/ 2147483647 w 20"/>
                  <a:gd name="T9" fmla="*/ 2147483647 h 39"/>
                  <a:gd name="T10" fmla="*/ 2147483647 w 20"/>
                  <a:gd name="T11" fmla="*/ 2147483647 h 39"/>
                  <a:gd name="T12" fmla="*/ 2147483647 w 20"/>
                  <a:gd name="T13" fmla="*/ 2147483647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02" name="Freeform 31"/>
              <p:cNvSpPr>
                <a:spLocks noChangeAspect="1"/>
              </p:cNvSpPr>
              <p:nvPr/>
            </p:nvSpPr>
            <p:spPr bwMode="auto">
              <a:xfrm>
                <a:off x="439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03" name="Freeform 32"/>
              <p:cNvSpPr>
                <a:spLocks noChangeAspect="1"/>
              </p:cNvSpPr>
              <p:nvPr/>
            </p:nvSpPr>
            <p:spPr bwMode="auto">
              <a:xfrm>
                <a:off x="4625" y="1320"/>
                <a:ext cx="82"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04" name="Freeform 33"/>
              <p:cNvSpPr>
                <a:spLocks noChangeAspect="1"/>
              </p:cNvSpPr>
              <p:nvPr/>
            </p:nvSpPr>
            <p:spPr bwMode="auto">
              <a:xfrm>
                <a:off x="484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305" name="Freeform 34"/>
              <p:cNvSpPr>
                <a:spLocks noChangeAspect="1"/>
              </p:cNvSpPr>
              <p:nvPr/>
            </p:nvSpPr>
            <p:spPr bwMode="auto">
              <a:xfrm>
                <a:off x="5075" y="1586"/>
                <a:ext cx="82"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grpSp>
      </p:grpSp>
      <p:grpSp>
        <p:nvGrpSpPr>
          <p:cNvPr id="10" name="Group 466"/>
          <p:cNvGrpSpPr>
            <a:grpSpLocks/>
          </p:cNvGrpSpPr>
          <p:nvPr/>
        </p:nvGrpSpPr>
        <p:grpSpPr bwMode="auto">
          <a:xfrm>
            <a:off x="4165600" y="5797934"/>
            <a:ext cx="1981200" cy="1604516"/>
            <a:chOff x="3640" y="3190"/>
            <a:chExt cx="780" cy="821"/>
          </a:xfrm>
        </p:grpSpPr>
        <p:sp>
          <p:nvSpPr>
            <p:cNvPr id="95269" name="AutoShape 116"/>
            <p:cNvSpPr>
              <a:spLocks noChangeArrowheads="1"/>
            </p:cNvSpPr>
            <p:nvPr/>
          </p:nvSpPr>
          <p:spPr bwMode="auto">
            <a:xfrm flipH="1">
              <a:off x="3640" y="3190"/>
              <a:ext cx="780" cy="821"/>
            </a:xfrm>
            <a:prstGeom prst="rect">
              <a:avLst/>
            </a:prstGeom>
            <a:solidFill>
              <a:srgbClr val="C00000"/>
            </a:solidFill>
            <a:ln w="12700">
              <a:noFill/>
              <a:miter lim="800000"/>
              <a:headEnd/>
              <a:tailEnd/>
            </a:ln>
          </p:spPr>
          <p:txBody>
            <a:bodyPr wrap="none" lIns="82124" tIns="41061" rIns="82124" bIns="41061" anchor="ctr" anchorCtr="1"/>
            <a:lstStyle/>
            <a:p>
              <a:pPr algn="ctr" defTabSz="1163353"/>
              <a:r>
                <a:rPr lang="en-US" sz="2000" b="1" dirty="0" smtClean="0">
                  <a:solidFill>
                    <a:schemeClr val="bg1"/>
                  </a:solidFill>
                  <a:ea typeface="ＭＳ Ｐゴシック" pitchFamily="34" charset="-128"/>
                </a:rPr>
                <a:t>Nexus </a:t>
              </a:r>
              <a:r>
                <a:rPr lang="en-US" sz="2000" b="1" dirty="0" err="1">
                  <a:solidFill>
                    <a:schemeClr val="bg1"/>
                  </a:solidFill>
                  <a:ea typeface="ＭＳ Ｐゴシック" pitchFamily="34" charset="-128"/>
                </a:rPr>
                <a:t>1000V</a:t>
              </a:r>
              <a:r>
                <a:rPr lang="en-US" sz="2000" b="1" dirty="0">
                  <a:solidFill>
                    <a:schemeClr val="bg1"/>
                  </a:solidFill>
                  <a:ea typeface="ＭＳ Ｐゴシック" pitchFamily="34" charset="-128"/>
                </a:rPr>
                <a:t/>
              </a:r>
              <a:br>
                <a:rPr lang="en-US" sz="2000" b="1" dirty="0">
                  <a:solidFill>
                    <a:schemeClr val="bg1"/>
                  </a:solidFill>
                  <a:ea typeface="ＭＳ Ｐゴシック" pitchFamily="34" charset="-128"/>
                </a:rPr>
              </a:br>
              <a:endParaRPr lang="en-US" sz="2000" b="1" dirty="0">
                <a:solidFill>
                  <a:schemeClr val="bg1"/>
                </a:solidFill>
                <a:ea typeface="ＭＳ Ｐゴシック" pitchFamily="34" charset="-128"/>
              </a:endParaRPr>
            </a:p>
            <a:p>
              <a:pPr algn="ctr" defTabSz="1163353"/>
              <a:endParaRPr lang="es-AR" sz="2000" b="1" dirty="0" smtClean="0">
                <a:solidFill>
                  <a:schemeClr val="bg1"/>
                </a:solidFill>
                <a:ea typeface="ＭＳ Ｐゴシック" pitchFamily="34" charset="-128"/>
              </a:endParaRPr>
            </a:p>
            <a:p>
              <a:pPr algn="ctr" defTabSz="1163353"/>
              <a:endParaRPr lang="en-US" sz="2000" b="1" dirty="0">
                <a:solidFill>
                  <a:schemeClr val="bg1"/>
                </a:solidFill>
                <a:ea typeface="ＭＳ Ｐゴシック" pitchFamily="34" charset="-128"/>
              </a:endParaRPr>
            </a:p>
            <a:p>
              <a:pPr algn="ctr" defTabSz="1163353"/>
              <a:r>
                <a:rPr lang="en-US" sz="2000" b="1" dirty="0" err="1">
                  <a:solidFill>
                    <a:schemeClr val="bg1"/>
                  </a:solidFill>
                  <a:ea typeface="ＭＳ Ｐゴシック" pitchFamily="34" charset="-128"/>
                </a:rPr>
                <a:t>VSM</a:t>
              </a:r>
              <a:endParaRPr lang="en-US" sz="2000" b="1" dirty="0">
                <a:solidFill>
                  <a:schemeClr val="bg1"/>
                </a:solidFill>
                <a:ea typeface="ＭＳ Ｐゴシック" pitchFamily="34" charset="-128"/>
              </a:endParaRPr>
            </a:p>
          </p:txBody>
        </p:sp>
        <p:grpSp>
          <p:nvGrpSpPr>
            <p:cNvPr id="11" name="Group 468"/>
            <p:cNvGrpSpPr>
              <a:grpSpLocks/>
            </p:cNvGrpSpPr>
            <p:nvPr/>
          </p:nvGrpSpPr>
          <p:grpSpPr bwMode="auto">
            <a:xfrm>
              <a:off x="3809" y="3379"/>
              <a:ext cx="404" cy="410"/>
              <a:chOff x="3834" y="3339"/>
              <a:chExt cx="345" cy="352"/>
            </a:xfrm>
          </p:grpSpPr>
          <p:pic>
            <p:nvPicPr>
              <p:cNvPr id="95271" name="Picture 2"/>
              <p:cNvPicPr>
                <a:picLocks noChangeArrowheads="1"/>
              </p:cNvPicPr>
              <p:nvPr/>
            </p:nvPicPr>
            <p:blipFill>
              <a:blip r:embed="rId10" cstate="print"/>
              <a:srcRect/>
              <a:stretch>
                <a:fillRect/>
              </a:stretch>
            </p:blipFill>
            <p:spPr bwMode="auto">
              <a:xfrm>
                <a:off x="3834" y="3344"/>
                <a:ext cx="345" cy="347"/>
              </a:xfrm>
              <a:prstGeom prst="rect">
                <a:avLst/>
              </a:prstGeom>
              <a:noFill/>
              <a:ln w="9525">
                <a:noFill/>
                <a:miter lim="800000"/>
                <a:headEnd/>
                <a:tailEnd/>
              </a:ln>
            </p:spPr>
          </p:pic>
          <p:sp>
            <p:nvSpPr>
              <p:cNvPr id="95272" name="Rectangle 470"/>
              <p:cNvSpPr>
                <a:spLocks noChangeArrowheads="1"/>
              </p:cNvSpPr>
              <p:nvPr/>
            </p:nvSpPr>
            <p:spPr bwMode="auto">
              <a:xfrm>
                <a:off x="3923" y="3339"/>
                <a:ext cx="189" cy="273"/>
              </a:xfrm>
              <a:prstGeom prst="rect">
                <a:avLst/>
              </a:prstGeom>
              <a:solidFill>
                <a:srgbClr val="FFFFFF"/>
              </a:solidFill>
              <a:ln w="9525">
                <a:noFill/>
                <a:miter lim="800000"/>
                <a:headEnd/>
                <a:tailEnd/>
              </a:ln>
            </p:spPr>
            <p:txBody>
              <a:bodyPr lIns="82124" tIns="41061" rIns="82124" bIns="41061" anchor="ctr">
                <a:spAutoFit/>
              </a:bodyPr>
              <a:lstStyle/>
              <a:p>
                <a:pPr eaLnBrk="1" hangingPunct="1"/>
                <a:endParaRPr lang="en-US" sz="3400" b="1" dirty="0">
                  <a:ea typeface="ＭＳ Ｐゴシック" pitchFamily="34" charset="-128"/>
                </a:endParaRPr>
              </a:p>
            </p:txBody>
          </p:sp>
          <p:grpSp>
            <p:nvGrpSpPr>
              <p:cNvPr id="12" name="Group 471"/>
              <p:cNvGrpSpPr>
                <a:grpSpLocks/>
              </p:cNvGrpSpPr>
              <p:nvPr/>
            </p:nvGrpSpPr>
            <p:grpSpPr bwMode="auto">
              <a:xfrm>
                <a:off x="3934" y="3424"/>
                <a:ext cx="155" cy="82"/>
                <a:chOff x="3272" y="1316"/>
                <a:chExt cx="1889" cy="1002"/>
              </a:xfrm>
            </p:grpSpPr>
            <p:sp>
              <p:nvSpPr>
                <p:cNvPr id="95274" name="AutoShape 472"/>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a:p>
              </p:txBody>
            </p:sp>
            <p:sp>
              <p:nvSpPr>
                <p:cNvPr id="95275" name="Rectangle 473"/>
                <p:cNvSpPr>
                  <a:spLocks noChangeArrowheads="1"/>
                </p:cNvSpPr>
                <p:nvPr/>
              </p:nvSpPr>
              <p:spPr bwMode="auto">
                <a:xfrm>
                  <a:off x="3803" y="1980"/>
                  <a:ext cx="86" cy="325"/>
                </a:xfrm>
                <a:prstGeom prst="rect">
                  <a:avLst/>
                </a:prstGeom>
                <a:solidFill>
                  <a:srgbClr val="B21A1A"/>
                </a:solidFill>
                <a:ln w="9525">
                  <a:noFill/>
                  <a:miter lim="800000"/>
                  <a:headEnd/>
                  <a:tailEnd/>
                </a:ln>
              </p:spPr>
              <p:txBody>
                <a:bodyPr/>
                <a:lstStyle/>
                <a:p>
                  <a:pPr eaLnBrk="1" hangingPunct="1"/>
                  <a:endParaRPr lang="en-US" sz="3400" b="1" dirty="0">
                    <a:ea typeface="ＭＳ Ｐゴシック" pitchFamily="34" charset="-128"/>
                  </a:endParaRPr>
                </a:p>
              </p:txBody>
            </p:sp>
            <p:sp>
              <p:nvSpPr>
                <p:cNvPr id="95276" name="Freeform 474"/>
                <p:cNvSpPr>
                  <a:spLocks/>
                </p:cNvSpPr>
                <p:nvPr/>
              </p:nvSpPr>
              <p:spPr bwMode="auto">
                <a:xfrm>
                  <a:off x="4304"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277" name="Freeform 475"/>
                <p:cNvSpPr>
                  <a:spLocks/>
                </p:cNvSpPr>
                <p:nvPr/>
              </p:nvSpPr>
              <p:spPr bwMode="auto">
                <a:xfrm>
                  <a:off x="3443"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278" name="Freeform 476"/>
                <p:cNvSpPr>
                  <a:spLocks noEditPoints="1"/>
                </p:cNvSpPr>
                <p:nvPr/>
              </p:nvSpPr>
              <p:spPr bwMode="auto">
                <a:xfrm>
                  <a:off x="4643" y="1971"/>
                  <a:ext cx="342" cy="343"/>
                </a:xfrm>
                <a:custGeom>
                  <a:avLst/>
                  <a:gdLst>
                    <a:gd name="T0" fmla="*/ 2147483647 w 80"/>
                    <a:gd name="T1" fmla="*/ 2147483647 h 80"/>
                    <a:gd name="T2" fmla="*/ 2147483647 w 80"/>
                    <a:gd name="T3" fmla="*/ 2147483647 h 80"/>
                    <a:gd name="T4" fmla="*/ 0 w 80"/>
                    <a:gd name="T5" fmla="*/ 2147483647 h 80"/>
                    <a:gd name="T6" fmla="*/ 2147483647 w 80"/>
                    <a:gd name="T7" fmla="*/ 0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279" name="Freeform 477"/>
                <p:cNvSpPr>
                  <a:spLocks/>
                </p:cNvSpPr>
                <p:nvPr/>
              </p:nvSpPr>
              <p:spPr bwMode="auto">
                <a:xfrm>
                  <a:off x="4000" y="1971"/>
                  <a:ext cx="223" cy="343"/>
                </a:xfrm>
                <a:custGeom>
                  <a:avLst/>
                  <a:gdLst>
                    <a:gd name="T0" fmla="*/ 2147483647 w 52"/>
                    <a:gd name="T1" fmla="*/ 2147483647 h 80"/>
                    <a:gd name="T2" fmla="*/ 2147483647 w 52"/>
                    <a:gd name="T3" fmla="*/ 2147483647 h 80"/>
                    <a:gd name="T4" fmla="*/ 2147483647 w 52"/>
                    <a:gd name="T5" fmla="*/ 2147483647 h 80"/>
                    <a:gd name="T6" fmla="*/ 2147483647 w 52"/>
                    <a:gd name="T7" fmla="*/ 2147483647 h 80"/>
                    <a:gd name="T8" fmla="*/ 2147483647 w 52"/>
                    <a:gd name="T9" fmla="*/ 2147483647 h 80"/>
                    <a:gd name="T10" fmla="*/ 2147483647 w 52"/>
                    <a:gd name="T11" fmla="*/ 2147483647 h 80"/>
                    <a:gd name="T12" fmla="*/ 2147483647 w 52"/>
                    <a:gd name="T13" fmla="*/ 2147483647 h 80"/>
                    <a:gd name="T14" fmla="*/ 0 w 52"/>
                    <a:gd name="T15" fmla="*/ 2147483647 h 80"/>
                    <a:gd name="T16" fmla="*/ 0 w 52"/>
                    <a:gd name="T17" fmla="*/ 2147483647 h 80"/>
                    <a:gd name="T18" fmla="*/ 2147483647 w 52"/>
                    <a:gd name="T19" fmla="*/ 2147483647 h 80"/>
                    <a:gd name="T20" fmla="*/ 2147483647 w 52"/>
                    <a:gd name="T21" fmla="*/ 2147483647 h 80"/>
                    <a:gd name="T22" fmla="*/ 2147483647 w 52"/>
                    <a:gd name="T23" fmla="*/ 2147483647 h 80"/>
                    <a:gd name="T24" fmla="*/ 2147483647 w 52"/>
                    <a:gd name="T25" fmla="*/ 2147483647 h 80"/>
                    <a:gd name="T26" fmla="*/ 0 w 52"/>
                    <a:gd name="T27" fmla="*/ 2147483647 h 80"/>
                    <a:gd name="T28" fmla="*/ 2147483647 w 52"/>
                    <a:gd name="T29" fmla="*/ 0 h 80"/>
                    <a:gd name="T30" fmla="*/ 2147483647 w 52"/>
                    <a:gd name="T31" fmla="*/ 2147483647 h 80"/>
                    <a:gd name="T32" fmla="*/ 2147483647 w 52"/>
                    <a:gd name="T33" fmla="*/ 21474836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pPr eaLnBrk="1" hangingPunct="1"/>
                  <a:endParaRPr lang="en-US" sz="3400" b="1" dirty="0">
                    <a:ea typeface="ＭＳ Ｐゴシック" pitchFamily="34" charset="-128"/>
                  </a:endParaRPr>
                </a:p>
              </p:txBody>
            </p:sp>
            <p:sp>
              <p:nvSpPr>
                <p:cNvPr id="95280" name="Freeform 478"/>
                <p:cNvSpPr>
                  <a:spLocks/>
                </p:cNvSpPr>
                <p:nvPr/>
              </p:nvSpPr>
              <p:spPr bwMode="auto">
                <a:xfrm>
                  <a:off x="3272" y="1586"/>
                  <a:ext cx="81"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81" name="Freeform 479"/>
                <p:cNvSpPr>
                  <a:spLocks/>
                </p:cNvSpPr>
                <p:nvPr/>
              </p:nvSpPr>
              <p:spPr bwMode="auto">
                <a:xfrm>
                  <a:off x="349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82" name="Freeform 480"/>
                <p:cNvSpPr>
                  <a:spLocks/>
                </p:cNvSpPr>
                <p:nvPr/>
              </p:nvSpPr>
              <p:spPr bwMode="auto">
                <a:xfrm>
                  <a:off x="3722" y="1320"/>
                  <a:ext cx="81"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83" name="Freeform 481"/>
                <p:cNvSpPr>
                  <a:spLocks/>
                </p:cNvSpPr>
                <p:nvPr/>
              </p:nvSpPr>
              <p:spPr bwMode="auto">
                <a:xfrm>
                  <a:off x="394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84" name="Freeform 482"/>
                <p:cNvSpPr>
                  <a:spLocks/>
                </p:cNvSpPr>
                <p:nvPr/>
              </p:nvSpPr>
              <p:spPr bwMode="auto">
                <a:xfrm>
                  <a:off x="4171" y="1586"/>
                  <a:ext cx="86" cy="167"/>
                </a:xfrm>
                <a:custGeom>
                  <a:avLst/>
                  <a:gdLst>
                    <a:gd name="T0" fmla="*/ 2147483647 w 20"/>
                    <a:gd name="T1" fmla="*/ 2147483647 h 39"/>
                    <a:gd name="T2" fmla="*/ 2147483647 w 20"/>
                    <a:gd name="T3" fmla="*/ 0 h 39"/>
                    <a:gd name="T4" fmla="*/ 0 w 20"/>
                    <a:gd name="T5" fmla="*/ 2147483647 h 39"/>
                    <a:gd name="T6" fmla="*/ 0 w 20"/>
                    <a:gd name="T7" fmla="*/ 2147483647 h 39"/>
                    <a:gd name="T8" fmla="*/ 2147483647 w 20"/>
                    <a:gd name="T9" fmla="*/ 2147483647 h 39"/>
                    <a:gd name="T10" fmla="*/ 2147483647 w 20"/>
                    <a:gd name="T11" fmla="*/ 2147483647 h 39"/>
                    <a:gd name="T12" fmla="*/ 2147483647 w 20"/>
                    <a:gd name="T13" fmla="*/ 2147483647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85" name="Freeform 483"/>
                <p:cNvSpPr>
                  <a:spLocks/>
                </p:cNvSpPr>
                <p:nvPr/>
              </p:nvSpPr>
              <p:spPr bwMode="auto">
                <a:xfrm>
                  <a:off x="439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86" name="Freeform 484"/>
                <p:cNvSpPr>
                  <a:spLocks/>
                </p:cNvSpPr>
                <p:nvPr/>
              </p:nvSpPr>
              <p:spPr bwMode="auto">
                <a:xfrm>
                  <a:off x="4625" y="1320"/>
                  <a:ext cx="82"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87" name="Freeform 485"/>
                <p:cNvSpPr>
                  <a:spLocks/>
                </p:cNvSpPr>
                <p:nvPr/>
              </p:nvSpPr>
              <p:spPr bwMode="auto">
                <a:xfrm>
                  <a:off x="484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sp>
              <p:nvSpPr>
                <p:cNvPr id="95288" name="Freeform 486"/>
                <p:cNvSpPr>
                  <a:spLocks/>
                </p:cNvSpPr>
                <p:nvPr/>
              </p:nvSpPr>
              <p:spPr bwMode="auto">
                <a:xfrm>
                  <a:off x="5075" y="1586"/>
                  <a:ext cx="82"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pPr eaLnBrk="1" hangingPunct="1"/>
                  <a:endParaRPr lang="en-US" sz="3400" b="1" dirty="0">
                    <a:ea typeface="ＭＳ Ｐゴシック" pitchFamily="34" charset="-128"/>
                  </a:endParaRPr>
                </a:p>
              </p:txBody>
            </p:sp>
          </p:grpSp>
        </p:gr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500"/>
                                        <p:tgtEl>
                                          <p:spTgt spid="4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par>
                                <p:cTn id="12" presetID="63" presetClass="path" presetSubtype="0" accel="50000" decel="50000" fill="hold" nodeType="withEffect">
                                  <p:stCondLst>
                                    <p:cond delay="0"/>
                                  </p:stCondLst>
                                  <p:childTnLst>
                                    <p:animMotion origin="layout" path="M 1.11111E-6 -2.59259E-6 L 0.17361 0.09005 " pathEditMode="relative" rAng="0" ptsTypes="AA">
                                      <p:cBhvr>
                                        <p:cTn id="13" dur="2000" fill="hold"/>
                                        <p:tgtEl>
                                          <p:spTgt spid="23"/>
                                        </p:tgtEl>
                                        <p:attrNameLst>
                                          <p:attrName>ppt_x</p:attrName>
                                          <p:attrName>ppt_y</p:attrName>
                                        </p:attrNameLst>
                                      </p:cBhvr>
                                      <p:rCtr x="87" y="45"/>
                                    </p:animMotion>
                                  </p:childTnLst>
                                </p:cTn>
                              </p:par>
                              <p:par>
                                <p:cTn id="14" presetID="63" presetClass="path" presetSubtype="0" accel="50000" decel="50000" fill="hold" nodeType="withEffect">
                                  <p:stCondLst>
                                    <p:cond delay="0"/>
                                  </p:stCondLst>
                                  <p:childTnLst>
                                    <p:animMotion origin="layout" path="M -1.66667E-6 1.11022E-16 L 0.10521 0.00417 " pathEditMode="relative" rAng="0" ptsTypes="AA">
                                      <p:cBhvr>
                                        <p:cTn id="15" dur="2000" fill="hold"/>
                                        <p:tgtEl>
                                          <p:spTgt spid="53"/>
                                        </p:tgtEl>
                                        <p:attrNameLst>
                                          <p:attrName>ppt_x</p:attrName>
                                          <p:attrName>ppt_y</p:attrName>
                                        </p:attrNameLst>
                                      </p:cBhvr>
                                      <p:rCtr x="53" y="2"/>
                                    </p:animMotion>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53"/>
                                        </p:tgtEl>
                                      </p:cBhvr>
                                    </p:animEffect>
                                    <p:set>
                                      <p:cBhvr>
                                        <p:cTn id="20" dur="1" fill="hold">
                                          <p:stCondLst>
                                            <p:cond delay="1999"/>
                                          </p:stCondLst>
                                        </p:cTn>
                                        <p:tgtEl>
                                          <p:spTgt spid="5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2000"/>
                                        <p:tgtEl>
                                          <p:spTgt spid="37"/>
                                        </p:tgtEl>
                                      </p:cBhvr>
                                    </p:animEffect>
                                  </p:childTnLst>
                                </p:cTn>
                              </p:par>
                              <p:par>
                                <p:cTn id="27" presetID="0" presetClass="path" presetSubtype="0" repeatCount="indefinite" accel="50000" decel="50000" autoRev="1" fill="hold" nodeType="withEffect">
                                  <p:stCondLst>
                                    <p:cond delay="0"/>
                                  </p:stCondLst>
                                  <p:endCondLst>
                                    <p:cond evt="onNext" delay="0">
                                      <p:tgtEl>
                                        <p:sldTgt/>
                                      </p:tgtEl>
                                    </p:cond>
                                  </p:endCondLst>
                                  <p:childTnLst>
                                    <p:animMotion origin="layout" path="M -0.00625 -0.03704 C -0.00898 -0.00116 -0.01184 0.03495 -0.01979 0.0412 C -0.02773 0.04792 -0.04583 0.00532 -0.05429 0.00046 " pathEditMode="relative" rAng="0" ptsTypes="aaA">
                                      <p:cBhvr>
                                        <p:cTn id="28" dur="1000" fill="hold"/>
                                        <p:tgtEl>
                                          <p:spTgt spid="37"/>
                                        </p:tgtEl>
                                        <p:attrNameLst>
                                          <p:attrName>ppt_x</p:attrName>
                                          <p:attrName>ppt_y</p:attrName>
                                        </p:attrNameLst>
                                      </p:cBhvr>
                                      <p:rCtr x="-24" y="42"/>
                                    </p:animMotion>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dissolve">
                                      <p:cBhvr>
                                        <p:cTn id="33" dur="500"/>
                                        <p:tgtEl>
                                          <p:spTgt spid="28"/>
                                        </p:tgtEl>
                                      </p:cBhvr>
                                    </p:animEffect>
                                  </p:childTnLst>
                                </p:cTn>
                              </p:par>
                              <p:par>
                                <p:cTn id="34" presetID="9"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ssolve">
                                      <p:cBhvr>
                                        <p:cTn id="36" dur="500"/>
                                        <p:tgtEl>
                                          <p:spTgt spid="29"/>
                                        </p:tgtEl>
                                      </p:cBhvr>
                                    </p:animEffect>
                                  </p:childTnLst>
                                </p:cTn>
                              </p:par>
                              <p:par>
                                <p:cTn id="37" presetID="9"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dissolve">
                                      <p:cBhvr>
                                        <p:cTn id="39" dur="500"/>
                                        <p:tgtEl>
                                          <p:spTgt spid="30"/>
                                        </p:tgtEl>
                                      </p:cBhvr>
                                    </p:animEffect>
                                  </p:childTnLst>
                                </p:cTn>
                              </p:par>
                              <p:par>
                                <p:cTn id="40" presetID="9"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dissolve">
                                      <p:cBhvr>
                                        <p:cTn id="42" dur="500"/>
                                        <p:tgtEl>
                                          <p:spTgt spid="32"/>
                                        </p:tgtEl>
                                      </p:cBhvr>
                                    </p:animEffect>
                                  </p:childTnLst>
                                </p:cTn>
                              </p:par>
                              <p:par>
                                <p:cTn id="43" presetID="9"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dissolve">
                                      <p:cBhvr>
                                        <p:cTn id="45" dur="500"/>
                                        <p:tgtEl>
                                          <p:spTgt spid="4"/>
                                        </p:tgtEl>
                                      </p:cBhvr>
                                    </p:animEffect>
                                  </p:childTnLst>
                                </p:cTn>
                              </p:par>
                              <p:par>
                                <p:cTn id="46" presetID="9"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dissolve">
                                      <p:cBhvr>
                                        <p:cTn id="48" dur="500"/>
                                        <p:tgtEl>
                                          <p:spTgt spid="6"/>
                                        </p:tgtEl>
                                      </p:cBhvr>
                                    </p:animEffect>
                                  </p:childTnLst>
                                </p:cTn>
                              </p:par>
                              <p:par>
                                <p:cTn id="49" presetID="9"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dissolve">
                                      <p:cBhvr>
                                        <p:cTn id="51" dur="500"/>
                                        <p:tgtEl>
                                          <p:spTgt spid="8"/>
                                        </p:tgtEl>
                                      </p:cBhvr>
                                    </p:animEffect>
                                  </p:childTnLst>
                                </p:cTn>
                              </p:par>
                              <p:par>
                                <p:cTn id="52" presetID="9"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500"/>
                                        <p:tgtEl>
                                          <p:spTgt spid="1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dissolve">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allAtOnce"/>
      <p:bldP spid="49" grpId="0"/>
      <p:bldP spid="5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7"/>
          <p:cNvSpPr>
            <a:spLocks noGrp="1" noChangeArrowheads="1"/>
          </p:cNvSpPr>
          <p:nvPr>
            <p:ph type="title" idx="4294967295"/>
          </p:nvPr>
        </p:nvSpPr>
        <p:spPr>
          <a:xfrm>
            <a:off x="246609" y="374488"/>
            <a:ext cx="13032741" cy="914400"/>
          </a:xfrm>
        </p:spPr>
        <p:txBody>
          <a:bodyPr/>
          <a:lstStyle/>
          <a:p>
            <a:r>
              <a:rPr lang="en-US" b="0" dirty="0" smtClean="0"/>
              <a:t>Cisco Nexus </a:t>
            </a:r>
            <a:r>
              <a:rPr lang="en-US" b="0" dirty="0" err="1" smtClean="0"/>
              <a:t>1000V</a:t>
            </a:r>
            <a:r>
              <a:rPr lang="en-US" b="0" dirty="0" smtClean="0"/>
              <a:t> Components</a:t>
            </a:r>
          </a:p>
        </p:txBody>
      </p:sp>
      <p:sp>
        <p:nvSpPr>
          <p:cNvPr id="1656" name="Line 7"/>
          <p:cNvSpPr>
            <a:spLocks noChangeShapeType="1"/>
          </p:cNvSpPr>
          <p:nvPr/>
        </p:nvSpPr>
        <p:spPr bwMode="auto">
          <a:xfrm flipH="1">
            <a:off x="2514600" y="3739516"/>
            <a:ext cx="3507741" cy="1571624"/>
          </a:xfrm>
          <a:prstGeom prst="line">
            <a:avLst/>
          </a:prstGeom>
          <a:noFill/>
          <a:ln w="28575">
            <a:solidFill>
              <a:schemeClr val="bg1"/>
            </a:solidFill>
            <a:round/>
            <a:headEnd/>
            <a:tailEnd/>
          </a:ln>
        </p:spPr>
        <p:txBody>
          <a:bodyPr lIns="117314" tIns="58656" rIns="117314" bIns="58656"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1657" name="Line 7"/>
          <p:cNvSpPr>
            <a:spLocks noChangeShapeType="1"/>
          </p:cNvSpPr>
          <p:nvPr/>
        </p:nvSpPr>
        <p:spPr bwMode="auto">
          <a:xfrm flipH="1">
            <a:off x="3655062" y="3899536"/>
            <a:ext cx="4455160" cy="1445894"/>
          </a:xfrm>
          <a:prstGeom prst="line">
            <a:avLst/>
          </a:prstGeom>
          <a:noFill/>
          <a:ln w="28575">
            <a:solidFill>
              <a:schemeClr val="bg1"/>
            </a:solidFill>
            <a:round/>
            <a:headEnd/>
            <a:tailEnd/>
          </a:ln>
        </p:spPr>
        <p:txBody>
          <a:bodyPr lIns="117314" tIns="58656" rIns="117314" bIns="58656"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1658" name="Line 7"/>
          <p:cNvSpPr>
            <a:spLocks noChangeShapeType="1"/>
          </p:cNvSpPr>
          <p:nvPr/>
        </p:nvSpPr>
        <p:spPr bwMode="auto">
          <a:xfrm>
            <a:off x="6009641" y="3579496"/>
            <a:ext cx="756920" cy="1779270"/>
          </a:xfrm>
          <a:prstGeom prst="line">
            <a:avLst/>
          </a:prstGeom>
          <a:noFill/>
          <a:ln w="28575">
            <a:solidFill>
              <a:schemeClr val="bg1"/>
            </a:solidFill>
            <a:round/>
            <a:headEnd/>
            <a:tailEnd/>
          </a:ln>
        </p:spPr>
        <p:txBody>
          <a:bodyPr lIns="117314" tIns="58656" rIns="117314" bIns="58656"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1659" name="Line 7"/>
          <p:cNvSpPr>
            <a:spLocks noChangeShapeType="1"/>
          </p:cNvSpPr>
          <p:nvPr/>
        </p:nvSpPr>
        <p:spPr bwMode="auto">
          <a:xfrm flipH="1">
            <a:off x="7934961" y="3590926"/>
            <a:ext cx="474981" cy="1769744"/>
          </a:xfrm>
          <a:prstGeom prst="line">
            <a:avLst/>
          </a:prstGeom>
          <a:noFill/>
          <a:ln w="28575">
            <a:solidFill>
              <a:schemeClr val="bg1"/>
            </a:solidFill>
            <a:round/>
            <a:headEnd/>
            <a:tailEnd/>
          </a:ln>
        </p:spPr>
        <p:txBody>
          <a:bodyPr lIns="117314" tIns="58656" rIns="117314" bIns="58656"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1660" name="Line 7"/>
          <p:cNvSpPr>
            <a:spLocks noChangeShapeType="1"/>
          </p:cNvSpPr>
          <p:nvPr/>
        </p:nvSpPr>
        <p:spPr bwMode="auto">
          <a:xfrm>
            <a:off x="8280400" y="3718560"/>
            <a:ext cx="4206240" cy="1640206"/>
          </a:xfrm>
          <a:prstGeom prst="line">
            <a:avLst/>
          </a:prstGeom>
          <a:noFill/>
          <a:ln w="28575">
            <a:solidFill>
              <a:schemeClr val="bg1"/>
            </a:solidFill>
            <a:round/>
            <a:headEnd/>
            <a:tailEnd/>
          </a:ln>
        </p:spPr>
        <p:txBody>
          <a:bodyPr lIns="117314" tIns="58656" rIns="117314" bIns="58656"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1661" name="Line 7"/>
          <p:cNvSpPr>
            <a:spLocks noChangeShapeType="1"/>
          </p:cNvSpPr>
          <p:nvPr/>
        </p:nvSpPr>
        <p:spPr bwMode="auto">
          <a:xfrm>
            <a:off x="6037582" y="3846196"/>
            <a:ext cx="5255259" cy="1501140"/>
          </a:xfrm>
          <a:prstGeom prst="line">
            <a:avLst/>
          </a:prstGeom>
          <a:noFill/>
          <a:ln w="28575">
            <a:solidFill>
              <a:schemeClr val="bg1"/>
            </a:solidFill>
            <a:round/>
            <a:headEnd/>
            <a:tailEnd/>
          </a:ln>
        </p:spPr>
        <p:txBody>
          <a:bodyPr lIns="117314" tIns="58656" rIns="117314" bIns="58656" anchor="ctr">
            <a:spAutoFit/>
          </a:bodyPr>
          <a:lstStyle/>
          <a:p>
            <a:pPr algn="ctr">
              <a:defRPr/>
            </a:pPr>
            <a:endParaRPr lang="en-US" kern="0" dirty="0">
              <a:solidFill>
                <a:sysClr val="windowText" lastClr="000000"/>
              </a:solidFill>
              <a:latin typeface="Arial" pitchFamily="-108" charset="0"/>
              <a:cs typeface="Arial" pitchFamily="-108" charset="0"/>
            </a:endParaRPr>
          </a:p>
        </p:txBody>
      </p:sp>
      <p:grpSp>
        <p:nvGrpSpPr>
          <p:cNvPr id="2" name="Group 1146"/>
          <p:cNvGrpSpPr>
            <a:grpSpLocks/>
          </p:cNvGrpSpPr>
          <p:nvPr/>
        </p:nvGrpSpPr>
        <p:grpSpPr bwMode="auto">
          <a:xfrm>
            <a:off x="1049021" y="5246371"/>
            <a:ext cx="3881120" cy="2274570"/>
            <a:chOff x="654978" y="4620841"/>
            <a:chExt cx="2426114" cy="1895370"/>
          </a:xfrm>
        </p:grpSpPr>
        <p:sp>
          <p:nvSpPr>
            <p:cNvPr id="615" name="AutoShape 5"/>
            <p:cNvSpPr>
              <a:spLocks noChangeArrowheads="1"/>
            </p:cNvSpPr>
            <p:nvPr/>
          </p:nvSpPr>
          <p:spPr bwMode="auto">
            <a:xfrm>
              <a:off x="654978" y="4739897"/>
              <a:ext cx="2426114" cy="1776314"/>
            </a:xfrm>
            <a:prstGeom prst="rect">
              <a:avLst/>
            </a:prstGeom>
            <a:solidFill>
              <a:schemeClr val="tx1">
                <a:lumMod val="40000"/>
                <a:lumOff val="60000"/>
              </a:schemeClr>
            </a:solidFill>
            <a:ln w="12700">
              <a:solidFill>
                <a:srgbClr val="DDDDDD"/>
              </a:solidFill>
              <a:miter lim="800000"/>
              <a:headEnd/>
              <a:tailEnd/>
            </a:ln>
          </p:spPr>
          <p:txBody>
            <a:bodyPr wrap="none" lIns="73025" tIns="36511" rIns="73025" bIns="36511" anchor="b"/>
            <a:lstStyle/>
            <a:p>
              <a:pPr algn="ctr" defTabSz="1163353">
                <a:defRPr/>
              </a:pPr>
              <a:endParaRPr lang="en-US" sz="2000" dirty="0"/>
            </a:p>
          </p:txBody>
        </p:sp>
        <p:grpSp>
          <p:nvGrpSpPr>
            <p:cNvPr id="3" name="Group 3"/>
            <p:cNvGrpSpPr>
              <a:grpSpLocks/>
            </p:cNvGrpSpPr>
            <p:nvPr/>
          </p:nvGrpSpPr>
          <p:grpSpPr bwMode="auto">
            <a:xfrm>
              <a:off x="1301314" y="4620841"/>
              <a:ext cx="403193" cy="297402"/>
              <a:chOff x="1739" y="1549"/>
              <a:chExt cx="443" cy="324"/>
            </a:xfrm>
          </p:grpSpPr>
          <p:sp>
            <p:nvSpPr>
              <p:cNvPr id="22171"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a:p>
            </p:txBody>
          </p:sp>
          <p:sp>
            <p:nvSpPr>
              <p:cNvPr id="22172"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2173"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2174"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2175"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a:p>
            </p:txBody>
          </p:sp>
          <p:sp>
            <p:nvSpPr>
              <p:cNvPr id="22176"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a:p>
            </p:txBody>
          </p:sp>
          <p:sp>
            <p:nvSpPr>
              <p:cNvPr id="22177"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a:p>
            </p:txBody>
          </p:sp>
          <p:sp>
            <p:nvSpPr>
              <p:cNvPr id="22178"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a:p>
            </p:txBody>
          </p:sp>
          <p:sp>
            <p:nvSpPr>
              <p:cNvPr id="22179"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a:p>
            </p:txBody>
          </p:sp>
          <p:sp>
            <p:nvSpPr>
              <p:cNvPr id="22180"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a:p>
            </p:txBody>
          </p:sp>
          <p:sp>
            <p:nvSpPr>
              <p:cNvPr id="22181"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a:p>
            </p:txBody>
          </p:sp>
          <p:sp>
            <p:nvSpPr>
              <p:cNvPr id="22182"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a:p>
            </p:txBody>
          </p:sp>
          <p:sp>
            <p:nvSpPr>
              <p:cNvPr id="22183"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a:p>
            </p:txBody>
          </p:sp>
          <p:sp>
            <p:nvSpPr>
              <p:cNvPr id="22184"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a:p>
            </p:txBody>
          </p:sp>
          <p:sp>
            <p:nvSpPr>
              <p:cNvPr id="22185"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a:p>
            </p:txBody>
          </p:sp>
          <p:sp>
            <p:nvSpPr>
              <p:cNvPr id="22186"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2187"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2188"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2189"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2190"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2191"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2192"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2193"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2194"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95"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96"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97"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98"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99"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00"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01"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02"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03"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04"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05"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06"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07"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08"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09"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10"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pPr eaLnBrk="1" hangingPunct="1"/>
                <a:endParaRPr lang="en-US">
                  <a:ea typeface="MS PGothic" pitchFamily="34" charset="-128"/>
                </a:endParaRPr>
              </a:p>
            </p:txBody>
          </p:sp>
          <p:sp>
            <p:nvSpPr>
              <p:cNvPr id="22211"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pPr eaLnBrk="1" hangingPunct="1"/>
                <a:endParaRPr lang="en-US">
                  <a:ea typeface="MS PGothic" pitchFamily="34" charset="-128"/>
                </a:endParaRPr>
              </a:p>
            </p:txBody>
          </p:sp>
          <p:sp>
            <p:nvSpPr>
              <p:cNvPr id="22212"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pPr eaLnBrk="1" hangingPunct="1"/>
                <a:endParaRPr lang="en-US">
                  <a:ea typeface="MS PGothic" pitchFamily="34" charset="-128"/>
                </a:endParaRPr>
              </a:p>
            </p:txBody>
          </p:sp>
          <p:sp>
            <p:nvSpPr>
              <p:cNvPr id="22213"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pPr eaLnBrk="1" hangingPunct="1"/>
                <a:endParaRPr lang="en-US">
                  <a:ea typeface="MS PGothic" pitchFamily="34" charset="-128"/>
                </a:endParaRPr>
              </a:p>
            </p:txBody>
          </p:sp>
          <p:sp>
            <p:nvSpPr>
              <p:cNvPr id="22214"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pPr eaLnBrk="1" hangingPunct="1"/>
                <a:endParaRPr lang="en-US">
                  <a:ea typeface="MS PGothic" pitchFamily="34" charset="-128"/>
                </a:endParaRPr>
              </a:p>
            </p:txBody>
          </p:sp>
          <p:sp>
            <p:nvSpPr>
              <p:cNvPr id="22215"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pPr eaLnBrk="1" hangingPunct="1"/>
                <a:endParaRPr lang="en-US">
                  <a:ea typeface="MS PGothic" pitchFamily="34" charset="-128"/>
                </a:endParaRPr>
              </a:p>
            </p:txBody>
          </p:sp>
          <p:sp>
            <p:nvSpPr>
              <p:cNvPr id="22216"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pPr eaLnBrk="1" hangingPunct="1"/>
                <a:endParaRPr lang="en-US">
                  <a:ea typeface="MS PGothic" pitchFamily="34" charset="-128"/>
                </a:endParaRPr>
              </a:p>
            </p:txBody>
          </p:sp>
          <p:sp>
            <p:nvSpPr>
              <p:cNvPr id="22217"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pPr eaLnBrk="1" hangingPunct="1"/>
                <a:endParaRPr lang="en-US">
                  <a:ea typeface="MS PGothic" pitchFamily="34" charset="-128"/>
                </a:endParaRPr>
              </a:p>
            </p:txBody>
          </p:sp>
          <p:sp>
            <p:nvSpPr>
              <p:cNvPr id="22218"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pPr eaLnBrk="1" hangingPunct="1"/>
                <a:endParaRPr lang="en-US">
                  <a:ea typeface="MS PGothic" pitchFamily="34" charset="-128"/>
                </a:endParaRPr>
              </a:p>
            </p:txBody>
          </p:sp>
          <p:sp>
            <p:nvSpPr>
              <p:cNvPr id="22219"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pPr eaLnBrk="1" hangingPunct="1"/>
                <a:endParaRPr lang="en-US">
                  <a:ea typeface="MS PGothic" pitchFamily="34" charset="-128"/>
                </a:endParaRPr>
              </a:p>
            </p:txBody>
          </p:sp>
          <p:sp>
            <p:nvSpPr>
              <p:cNvPr id="22220"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pPr eaLnBrk="1" hangingPunct="1"/>
                <a:endParaRPr lang="en-US">
                  <a:ea typeface="MS PGothic" pitchFamily="34" charset="-128"/>
                </a:endParaRPr>
              </a:p>
            </p:txBody>
          </p:sp>
          <p:sp>
            <p:nvSpPr>
              <p:cNvPr id="22221"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pPr eaLnBrk="1" hangingPunct="1"/>
                <a:endParaRPr lang="en-US">
                  <a:ea typeface="MS PGothic" pitchFamily="34" charset="-128"/>
                </a:endParaRPr>
              </a:p>
            </p:txBody>
          </p:sp>
          <p:sp>
            <p:nvSpPr>
              <p:cNvPr id="22222"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pPr eaLnBrk="1" hangingPunct="1"/>
                <a:endParaRPr lang="en-US">
                  <a:ea typeface="MS PGothic" pitchFamily="34" charset="-128"/>
                </a:endParaRPr>
              </a:p>
            </p:txBody>
          </p:sp>
          <p:sp>
            <p:nvSpPr>
              <p:cNvPr id="22223"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pPr eaLnBrk="1" hangingPunct="1"/>
                <a:endParaRPr lang="en-US">
                  <a:ea typeface="MS PGothic" pitchFamily="34" charset="-128"/>
                </a:endParaRPr>
              </a:p>
            </p:txBody>
          </p:sp>
          <p:sp>
            <p:nvSpPr>
              <p:cNvPr id="22224"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pPr eaLnBrk="1" hangingPunct="1"/>
                <a:endParaRPr lang="en-US">
                  <a:ea typeface="MS PGothic" pitchFamily="34" charset="-128"/>
                </a:endParaRPr>
              </a:p>
            </p:txBody>
          </p:sp>
          <p:sp>
            <p:nvSpPr>
              <p:cNvPr id="22225"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pPr eaLnBrk="1" hangingPunct="1"/>
                <a:endParaRPr lang="en-US">
                  <a:ea typeface="MS PGothic" pitchFamily="34" charset="-128"/>
                </a:endParaRPr>
              </a:p>
            </p:txBody>
          </p:sp>
          <p:sp>
            <p:nvSpPr>
              <p:cNvPr id="22226"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pPr eaLnBrk="1" hangingPunct="1"/>
                <a:endParaRPr lang="en-US">
                  <a:ea typeface="MS PGothic" pitchFamily="34" charset="-128"/>
                </a:endParaRPr>
              </a:p>
            </p:txBody>
          </p:sp>
          <p:sp>
            <p:nvSpPr>
              <p:cNvPr id="22227"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pPr eaLnBrk="1" hangingPunct="1"/>
                <a:endParaRPr lang="en-US">
                  <a:ea typeface="MS PGothic" pitchFamily="34" charset="-128"/>
                </a:endParaRPr>
              </a:p>
            </p:txBody>
          </p:sp>
          <p:sp>
            <p:nvSpPr>
              <p:cNvPr id="22228"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pPr eaLnBrk="1" hangingPunct="1"/>
                <a:endParaRPr lang="en-US">
                  <a:ea typeface="MS PGothic" pitchFamily="34" charset="-128"/>
                </a:endParaRPr>
              </a:p>
            </p:txBody>
          </p:sp>
          <p:sp>
            <p:nvSpPr>
              <p:cNvPr id="22229"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pPr eaLnBrk="1" hangingPunct="1"/>
                <a:endParaRPr lang="en-US">
                  <a:ea typeface="MS PGothic" pitchFamily="34" charset="-128"/>
                </a:endParaRPr>
              </a:p>
            </p:txBody>
          </p:sp>
          <p:sp>
            <p:nvSpPr>
              <p:cNvPr id="22230"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pPr eaLnBrk="1" hangingPunct="1"/>
                <a:endParaRPr lang="en-US">
                  <a:ea typeface="MS PGothic" pitchFamily="34" charset="-128"/>
                </a:endParaRPr>
              </a:p>
            </p:txBody>
          </p:sp>
          <p:sp>
            <p:nvSpPr>
              <p:cNvPr id="22231"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pPr eaLnBrk="1" hangingPunct="1"/>
                <a:endParaRPr lang="en-US">
                  <a:ea typeface="MS PGothic" pitchFamily="34" charset="-128"/>
                </a:endParaRPr>
              </a:p>
            </p:txBody>
          </p:sp>
          <p:sp>
            <p:nvSpPr>
              <p:cNvPr id="22232"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pPr eaLnBrk="1" hangingPunct="1"/>
                <a:endParaRPr lang="en-US">
                  <a:ea typeface="MS PGothic" pitchFamily="34" charset="-128"/>
                </a:endParaRPr>
              </a:p>
            </p:txBody>
          </p:sp>
          <p:sp>
            <p:nvSpPr>
              <p:cNvPr id="22233"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pPr eaLnBrk="1" hangingPunct="1"/>
                <a:endParaRPr lang="en-US">
                  <a:ea typeface="MS PGothic" pitchFamily="34" charset="-128"/>
                </a:endParaRPr>
              </a:p>
            </p:txBody>
          </p:sp>
          <p:sp>
            <p:nvSpPr>
              <p:cNvPr id="22234"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pPr eaLnBrk="1" hangingPunct="1"/>
                <a:endParaRPr lang="en-US">
                  <a:ea typeface="MS PGothic" pitchFamily="34" charset="-128"/>
                </a:endParaRPr>
              </a:p>
            </p:txBody>
          </p:sp>
          <p:sp>
            <p:nvSpPr>
              <p:cNvPr id="22235"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pPr eaLnBrk="1" hangingPunct="1"/>
                <a:endParaRPr lang="en-US">
                  <a:ea typeface="MS PGothic" pitchFamily="34" charset="-128"/>
                </a:endParaRPr>
              </a:p>
            </p:txBody>
          </p:sp>
          <p:sp>
            <p:nvSpPr>
              <p:cNvPr id="22236"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pPr eaLnBrk="1" hangingPunct="1"/>
                <a:endParaRPr lang="en-US">
                  <a:ea typeface="MS PGothic" pitchFamily="34" charset="-128"/>
                </a:endParaRPr>
              </a:p>
            </p:txBody>
          </p:sp>
          <p:sp>
            <p:nvSpPr>
              <p:cNvPr id="22237"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pPr eaLnBrk="1" hangingPunct="1"/>
                <a:endParaRPr lang="en-US">
                  <a:ea typeface="MS PGothic" pitchFamily="34" charset="-128"/>
                </a:endParaRPr>
              </a:p>
            </p:txBody>
          </p:sp>
          <p:sp>
            <p:nvSpPr>
              <p:cNvPr id="22238"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39"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0"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1"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2"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3"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4"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5"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6"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7"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8"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49"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50"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51"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52"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53"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54"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55"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56"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57"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258"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59"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60"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61"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62"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263"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264"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265"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266"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267"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268"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69"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70"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71"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72"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73"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74"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75"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76"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77"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78"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79"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80"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81"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82"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83"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284"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285"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grpSp>
        <p:sp>
          <p:nvSpPr>
            <p:cNvPr id="22038" name="Text Box 132"/>
            <p:cNvSpPr txBox="1">
              <a:spLocks noChangeArrowheads="1"/>
            </p:cNvSpPr>
            <p:nvPr/>
          </p:nvSpPr>
          <p:spPr bwMode="auto">
            <a:xfrm>
              <a:off x="1479154" y="4972943"/>
              <a:ext cx="855665" cy="248626"/>
            </a:xfrm>
            <a:prstGeom prst="rect">
              <a:avLst/>
            </a:prstGeom>
            <a:noFill/>
            <a:ln w="9525" algn="ctr">
              <a:noFill/>
              <a:miter lim="800000"/>
              <a:headEnd/>
              <a:tailEnd/>
            </a:ln>
          </p:spPr>
          <p:txBody>
            <a:bodyPr lIns="82124" tIns="41061" rIns="82124" bIns="41061">
              <a:spAutoFit/>
            </a:bodyPr>
            <a:lstStyle/>
            <a:p>
              <a:pPr defTabSz="1163353"/>
              <a:r>
                <a:rPr lang="en-US" sz="1400" dirty="0">
                  <a:solidFill>
                    <a:srgbClr val="000000"/>
                  </a:solidFill>
                  <a:ea typeface="ヒラギノ角ゴ ProN W3" pitchFamily="-65" charset="-128"/>
                </a:rPr>
                <a:t>Cisco </a:t>
              </a:r>
              <a:r>
                <a:rPr lang="en-US" sz="1400" dirty="0" err="1">
                  <a:solidFill>
                    <a:srgbClr val="000000"/>
                  </a:solidFill>
                  <a:ea typeface="ヒラギノ角ゴ ProN W3" pitchFamily="-65" charset="-128"/>
                </a:rPr>
                <a:t>VEM</a:t>
              </a:r>
              <a:endParaRPr lang="de-DE" sz="1400" dirty="0">
                <a:solidFill>
                  <a:srgbClr val="000000"/>
                </a:solidFill>
                <a:ea typeface="ヒラギノ角ゴ ProN W3" pitchFamily="-65" charset="-128"/>
              </a:endParaRPr>
            </a:p>
          </p:txBody>
        </p:sp>
        <p:sp>
          <p:nvSpPr>
            <p:cNvPr id="617" name="Line 7"/>
            <p:cNvSpPr>
              <a:spLocks noChangeShapeType="1"/>
            </p:cNvSpPr>
            <p:nvPr/>
          </p:nvSpPr>
          <p:spPr bwMode="auto">
            <a:xfrm flipH="1">
              <a:off x="1144011" y="5530429"/>
              <a:ext cx="463629" cy="474636"/>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grpSp>
          <p:nvGrpSpPr>
            <p:cNvPr id="4" name="Group 3"/>
            <p:cNvGrpSpPr>
              <a:grpSpLocks/>
            </p:cNvGrpSpPr>
            <p:nvPr/>
          </p:nvGrpSpPr>
          <p:grpSpPr bwMode="auto">
            <a:xfrm>
              <a:off x="2030784" y="4622315"/>
              <a:ext cx="403193" cy="297402"/>
              <a:chOff x="1739" y="1549"/>
              <a:chExt cx="443" cy="324"/>
            </a:xfrm>
          </p:grpSpPr>
          <p:sp>
            <p:nvSpPr>
              <p:cNvPr id="22056"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a:p>
            </p:txBody>
          </p:sp>
          <p:sp>
            <p:nvSpPr>
              <p:cNvPr id="22057"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2058"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2059"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2060"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a:p>
            </p:txBody>
          </p:sp>
          <p:sp>
            <p:nvSpPr>
              <p:cNvPr id="22061"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a:p>
            </p:txBody>
          </p:sp>
          <p:sp>
            <p:nvSpPr>
              <p:cNvPr id="22062"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a:p>
            </p:txBody>
          </p:sp>
          <p:sp>
            <p:nvSpPr>
              <p:cNvPr id="22063"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a:p>
            </p:txBody>
          </p:sp>
          <p:sp>
            <p:nvSpPr>
              <p:cNvPr id="22064"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a:p>
            </p:txBody>
          </p:sp>
          <p:sp>
            <p:nvSpPr>
              <p:cNvPr id="22065"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a:p>
            </p:txBody>
          </p:sp>
          <p:sp>
            <p:nvSpPr>
              <p:cNvPr id="22066"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a:p>
            </p:txBody>
          </p:sp>
          <p:sp>
            <p:nvSpPr>
              <p:cNvPr id="22067"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a:p>
            </p:txBody>
          </p:sp>
          <p:sp>
            <p:nvSpPr>
              <p:cNvPr id="22068"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a:p>
            </p:txBody>
          </p:sp>
          <p:sp>
            <p:nvSpPr>
              <p:cNvPr id="22069"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a:p>
            </p:txBody>
          </p:sp>
          <p:sp>
            <p:nvSpPr>
              <p:cNvPr id="22070"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a:p>
            </p:txBody>
          </p:sp>
          <p:sp>
            <p:nvSpPr>
              <p:cNvPr id="22071"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2072"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2073"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2074"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2075"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2076"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2077"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2078"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2079"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80"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81"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82"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83"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84"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85"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86"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87"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88"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89"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90"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91"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92"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93"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94"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95"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pPr eaLnBrk="1" hangingPunct="1"/>
                <a:endParaRPr lang="en-US">
                  <a:ea typeface="MS PGothic" pitchFamily="34" charset="-128"/>
                </a:endParaRPr>
              </a:p>
            </p:txBody>
          </p:sp>
          <p:sp>
            <p:nvSpPr>
              <p:cNvPr id="22096"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pPr eaLnBrk="1" hangingPunct="1"/>
                <a:endParaRPr lang="en-US">
                  <a:ea typeface="MS PGothic" pitchFamily="34" charset="-128"/>
                </a:endParaRPr>
              </a:p>
            </p:txBody>
          </p:sp>
          <p:sp>
            <p:nvSpPr>
              <p:cNvPr id="22097"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pPr eaLnBrk="1" hangingPunct="1"/>
                <a:endParaRPr lang="en-US">
                  <a:ea typeface="MS PGothic" pitchFamily="34" charset="-128"/>
                </a:endParaRPr>
              </a:p>
            </p:txBody>
          </p:sp>
          <p:sp>
            <p:nvSpPr>
              <p:cNvPr id="22098"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pPr eaLnBrk="1" hangingPunct="1"/>
                <a:endParaRPr lang="en-US">
                  <a:ea typeface="MS PGothic" pitchFamily="34" charset="-128"/>
                </a:endParaRPr>
              </a:p>
            </p:txBody>
          </p:sp>
          <p:sp>
            <p:nvSpPr>
              <p:cNvPr id="22099"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pPr eaLnBrk="1" hangingPunct="1"/>
                <a:endParaRPr lang="en-US">
                  <a:ea typeface="MS PGothic" pitchFamily="34" charset="-128"/>
                </a:endParaRPr>
              </a:p>
            </p:txBody>
          </p:sp>
          <p:sp>
            <p:nvSpPr>
              <p:cNvPr id="22100"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pPr eaLnBrk="1" hangingPunct="1"/>
                <a:endParaRPr lang="en-US">
                  <a:ea typeface="MS PGothic" pitchFamily="34" charset="-128"/>
                </a:endParaRPr>
              </a:p>
            </p:txBody>
          </p:sp>
          <p:sp>
            <p:nvSpPr>
              <p:cNvPr id="22101"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pPr eaLnBrk="1" hangingPunct="1"/>
                <a:endParaRPr lang="en-US">
                  <a:ea typeface="MS PGothic" pitchFamily="34" charset="-128"/>
                </a:endParaRPr>
              </a:p>
            </p:txBody>
          </p:sp>
          <p:sp>
            <p:nvSpPr>
              <p:cNvPr id="22102"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pPr eaLnBrk="1" hangingPunct="1"/>
                <a:endParaRPr lang="en-US">
                  <a:ea typeface="MS PGothic" pitchFamily="34" charset="-128"/>
                </a:endParaRPr>
              </a:p>
            </p:txBody>
          </p:sp>
          <p:sp>
            <p:nvSpPr>
              <p:cNvPr id="22103"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pPr eaLnBrk="1" hangingPunct="1"/>
                <a:endParaRPr lang="en-US">
                  <a:ea typeface="MS PGothic" pitchFamily="34" charset="-128"/>
                </a:endParaRPr>
              </a:p>
            </p:txBody>
          </p:sp>
          <p:sp>
            <p:nvSpPr>
              <p:cNvPr id="22104"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pPr eaLnBrk="1" hangingPunct="1"/>
                <a:endParaRPr lang="en-US">
                  <a:ea typeface="MS PGothic" pitchFamily="34" charset="-128"/>
                </a:endParaRPr>
              </a:p>
            </p:txBody>
          </p:sp>
          <p:sp>
            <p:nvSpPr>
              <p:cNvPr id="22105"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pPr eaLnBrk="1" hangingPunct="1"/>
                <a:endParaRPr lang="en-US">
                  <a:ea typeface="MS PGothic" pitchFamily="34" charset="-128"/>
                </a:endParaRPr>
              </a:p>
            </p:txBody>
          </p:sp>
          <p:sp>
            <p:nvSpPr>
              <p:cNvPr id="22106"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pPr eaLnBrk="1" hangingPunct="1"/>
                <a:endParaRPr lang="en-US">
                  <a:ea typeface="MS PGothic" pitchFamily="34" charset="-128"/>
                </a:endParaRPr>
              </a:p>
            </p:txBody>
          </p:sp>
          <p:sp>
            <p:nvSpPr>
              <p:cNvPr id="22107"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pPr eaLnBrk="1" hangingPunct="1"/>
                <a:endParaRPr lang="en-US">
                  <a:ea typeface="MS PGothic" pitchFamily="34" charset="-128"/>
                </a:endParaRPr>
              </a:p>
            </p:txBody>
          </p:sp>
          <p:sp>
            <p:nvSpPr>
              <p:cNvPr id="22108"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pPr eaLnBrk="1" hangingPunct="1"/>
                <a:endParaRPr lang="en-US">
                  <a:ea typeface="MS PGothic" pitchFamily="34" charset="-128"/>
                </a:endParaRPr>
              </a:p>
            </p:txBody>
          </p:sp>
          <p:sp>
            <p:nvSpPr>
              <p:cNvPr id="22109"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pPr eaLnBrk="1" hangingPunct="1"/>
                <a:endParaRPr lang="en-US">
                  <a:ea typeface="MS PGothic" pitchFamily="34" charset="-128"/>
                </a:endParaRPr>
              </a:p>
            </p:txBody>
          </p:sp>
          <p:sp>
            <p:nvSpPr>
              <p:cNvPr id="22110"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pPr eaLnBrk="1" hangingPunct="1"/>
                <a:endParaRPr lang="en-US">
                  <a:ea typeface="MS PGothic" pitchFamily="34" charset="-128"/>
                </a:endParaRPr>
              </a:p>
            </p:txBody>
          </p:sp>
          <p:sp>
            <p:nvSpPr>
              <p:cNvPr id="22111"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pPr eaLnBrk="1" hangingPunct="1"/>
                <a:endParaRPr lang="en-US">
                  <a:ea typeface="MS PGothic" pitchFamily="34" charset="-128"/>
                </a:endParaRPr>
              </a:p>
            </p:txBody>
          </p:sp>
          <p:sp>
            <p:nvSpPr>
              <p:cNvPr id="22112"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pPr eaLnBrk="1" hangingPunct="1"/>
                <a:endParaRPr lang="en-US">
                  <a:ea typeface="MS PGothic" pitchFamily="34" charset="-128"/>
                </a:endParaRPr>
              </a:p>
            </p:txBody>
          </p:sp>
          <p:sp>
            <p:nvSpPr>
              <p:cNvPr id="22113"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pPr eaLnBrk="1" hangingPunct="1"/>
                <a:endParaRPr lang="en-US">
                  <a:ea typeface="MS PGothic" pitchFamily="34" charset="-128"/>
                </a:endParaRPr>
              </a:p>
            </p:txBody>
          </p:sp>
          <p:sp>
            <p:nvSpPr>
              <p:cNvPr id="22114"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pPr eaLnBrk="1" hangingPunct="1"/>
                <a:endParaRPr lang="en-US">
                  <a:ea typeface="MS PGothic" pitchFamily="34" charset="-128"/>
                </a:endParaRPr>
              </a:p>
            </p:txBody>
          </p:sp>
          <p:sp>
            <p:nvSpPr>
              <p:cNvPr id="22115"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pPr eaLnBrk="1" hangingPunct="1"/>
                <a:endParaRPr lang="en-US">
                  <a:ea typeface="MS PGothic" pitchFamily="34" charset="-128"/>
                </a:endParaRPr>
              </a:p>
            </p:txBody>
          </p:sp>
          <p:sp>
            <p:nvSpPr>
              <p:cNvPr id="22116"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pPr eaLnBrk="1" hangingPunct="1"/>
                <a:endParaRPr lang="en-US">
                  <a:ea typeface="MS PGothic" pitchFamily="34" charset="-128"/>
                </a:endParaRPr>
              </a:p>
            </p:txBody>
          </p:sp>
          <p:sp>
            <p:nvSpPr>
              <p:cNvPr id="22117"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pPr eaLnBrk="1" hangingPunct="1"/>
                <a:endParaRPr lang="en-US">
                  <a:ea typeface="MS PGothic" pitchFamily="34" charset="-128"/>
                </a:endParaRPr>
              </a:p>
            </p:txBody>
          </p:sp>
          <p:sp>
            <p:nvSpPr>
              <p:cNvPr id="22118"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pPr eaLnBrk="1" hangingPunct="1"/>
                <a:endParaRPr lang="en-US">
                  <a:ea typeface="MS PGothic" pitchFamily="34" charset="-128"/>
                </a:endParaRPr>
              </a:p>
            </p:txBody>
          </p:sp>
          <p:sp>
            <p:nvSpPr>
              <p:cNvPr id="22119"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pPr eaLnBrk="1" hangingPunct="1"/>
                <a:endParaRPr lang="en-US">
                  <a:ea typeface="MS PGothic" pitchFamily="34" charset="-128"/>
                </a:endParaRPr>
              </a:p>
            </p:txBody>
          </p:sp>
          <p:sp>
            <p:nvSpPr>
              <p:cNvPr id="22120"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pPr eaLnBrk="1" hangingPunct="1"/>
                <a:endParaRPr lang="en-US">
                  <a:ea typeface="MS PGothic" pitchFamily="34" charset="-128"/>
                </a:endParaRPr>
              </a:p>
            </p:txBody>
          </p:sp>
          <p:sp>
            <p:nvSpPr>
              <p:cNvPr id="22121"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pPr eaLnBrk="1" hangingPunct="1"/>
                <a:endParaRPr lang="en-US">
                  <a:ea typeface="MS PGothic" pitchFamily="34" charset="-128"/>
                </a:endParaRPr>
              </a:p>
            </p:txBody>
          </p:sp>
          <p:sp>
            <p:nvSpPr>
              <p:cNvPr id="22122"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pPr eaLnBrk="1" hangingPunct="1"/>
                <a:endParaRPr lang="en-US">
                  <a:ea typeface="MS PGothic" pitchFamily="34" charset="-128"/>
                </a:endParaRPr>
              </a:p>
            </p:txBody>
          </p:sp>
          <p:sp>
            <p:nvSpPr>
              <p:cNvPr id="22123"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24"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25"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26"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27"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28"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29"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0"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1"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2"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3"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4"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5"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6"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7"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8"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39"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40"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41"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42"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143"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44"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45"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46"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47"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148"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149"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150"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151"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152"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153"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54"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55"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56"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57"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58"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59"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60"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61"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62"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63"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64"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65"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66"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67"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68"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169"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170"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grpSp>
        <p:sp>
          <p:nvSpPr>
            <p:cNvPr id="893" name="Line 7"/>
            <p:cNvSpPr>
              <a:spLocks noChangeShapeType="1"/>
            </p:cNvSpPr>
            <p:nvPr/>
          </p:nvSpPr>
          <p:spPr bwMode="auto">
            <a:xfrm flipH="1">
              <a:off x="1625106" y="5584401"/>
              <a:ext cx="69862" cy="442887"/>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894" name="Line 7"/>
            <p:cNvSpPr>
              <a:spLocks noChangeShapeType="1"/>
            </p:cNvSpPr>
            <p:nvPr/>
          </p:nvSpPr>
          <p:spPr bwMode="auto">
            <a:xfrm>
              <a:off x="1934721" y="5584401"/>
              <a:ext cx="258806" cy="373041"/>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895" name="Line 7"/>
            <p:cNvSpPr>
              <a:spLocks noChangeShapeType="1"/>
            </p:cNvSpPr>
            <p:nvPr/>
          </p:nvSpPr>
          <p:spPr bwMode="auto">
            <a:xfrm>
              <a:off x="2041102" y="5566939"/>
              <a:ext cx="639872" cy="390503"/>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grpSp>
          <p:nvGrpSpPr>
            <p:cNvPr id="5" name="Group 766"/>
            <p:cNvGrpSpPr>
              <a:grpSpLocks/>
            </p:cNvGrpSpPr>
            <p:nvPr/>
          </p:nvGrpSpPr>
          <p:grpSpPr bwMode="auto">
            <a:xfrm>
              <a:off x="912445" y="5948778"/>
              <a:ext cx="454710" cy="538507"/>
              <a:chOff x="6629670" y="5185299"/>
              <a:chExt cx="454710" cy="538507"/>
            </a:xfrm>
          </p:grpSpPr>
          <p:pic>
            <p:nvPicPr>
              <p:cNvPr id="22054"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2055" name="Text Box 132"/>
              <p:cNvSpPr txBox="1">
                <a:spLocks noChangeArrowheads="1"/>
              </p:cNvSpPr>
              <p:nvPr/>
            </p:nvSpPr>
            <p:spPr bwMode="auto">
              <a:xfrm>
                <a:off x="6629670" y="5507101"/>
                <a:ext cx="436956" cy="210156"/>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VM1</a:t>
                </a:r>
                <a:endParaRPr lang="de-DE" sz="1100" dirty="0">
                  <a:solidFill>
                    <a:srgbClr val="000000"/>
                  </a:solidFill>
                  <a:ea typeface="ヒラギノ角ゴ ProN W3" pitchFamily="-65" charset="-128"/>
                </a:endParaRPr>
              </a:p>
            </p:txBody>
          </p:sp>
        </p:grpSp>
        <p:grpSp>
          <p:nvGrpSpPr>
            <p:cNvPr id="6" name="Group 767"/>
            <p:cNvGrpSpPr>
              <a:grpSpLocks/>
            </p:cNvGrpSpPr>
            <p:nvPr/>
          </p:nvGrpSpPr>
          <p:grpSpPr bwMode="auto">
            <a:xfrm>
              <a:off x="1402197" y="5950257"/>
              <a:ext cx="454710" cy="538507"/>
              <a:chOff x="6629670" y="5185299"/>
              <a:chExt cx="454710" cy="538507"/>
            </a:xfrm>
          </p:grpSpPr>
          <p:pic>
            <p:nvPicPr>
              <p:cNvPr id="22052"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2053" name="Text Box 132"/>
              <p:cNvSpPr txBox="1">
                <a:spLocks noChangeArrowheads="1"/>
              </p:cNvSpPr>
              <p:nvPr/>
            </p:nvSpPr>
            <p:spPr bwMode="auto">
              <a:xfrm>
                <a:off x="6629670" y="5507101"/>
                <a:ext cx="436956" cy="210156"/>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VM2</a:t>
                </a:r>
                <a:endParaRPr lang="de-DE" sz="1100" dirty="0">
                  <a:solidFill>
                    <a:srgbClr val="000000"/>
                  </a:solidFill>
                  <a:ea typeface="ヒラギノ角ゴ ProN W3" pitchFamily="-65" charset="-128"/>
                </a:endParaRPr>
              </a:p>
            </p:txBody>
          </p:sp>
        </p:grpSp>
        <p:grpSp>
          <p:nvGrpSpPr>
            <p:cNvPr id="7" name="Group 886"/>
            <p:cNvGrpSpPr>
              <a:grpSpLocks/>
            </p:cNvGrpSpPr>
            <p:nvPr/>
          </p:nvGrpSpPr>
          <p:grpSpPr bwMode="auto">
            <a:xfrm>
              <a:off x="1899377" y="5950252"/>
              <a:ext cx="454710" cy="538507"/>
              <a:chOff x="6629670" y="5185299"/>
              <a:chExt cx="454710" cy="538507"/>
            </a:xfrm>
          </p:grpSpPr>
          <p:pic>
            <p:nvPicPr>
              <p:cNvPr id="22050"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2051" name="Text Box 132"/>
              <p:cNvSpPr txBox="1">
                <a:spLocks noChangeArrowheads="1"/>
              </p:cNvSpPr>
              <p:nvPr/>
            </p:nvSpPr>
            <p:spPr bwMode="auto">
              <a:xfrm>
                <a:off x="6629670" y="5507101"/>
                <a:ext cx="436956" cy="210156"/>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VM3</a:t>
                </a:r>
                <a:endParaRPr lang="de-DE" sz="1100" dirty="0">
                  <a:solidFill>
                    <a:srgbClr val="000000"/>
                  </a:solidFill>
                  <a:ea typeface="ヒラギノ角ゴ ProN W3" pitchFamily="-65" charset="-128"/>
                </a:endParaRPr>
              </a:p>
            </p:txBody>
          </p:sp>
        </p:grpSp>
        <p:grpSp>
          <p:nvGrpSpPr>
            <p:cNvPr id="8" name="Group 889"/>
            <p:cNvGrpSpPr>
              <a:grpSpLocks/>
            </p:cNvGrpSpPr>
            <p:nvPr/>
          </p:nvGrpSpPr>
          <p:grpSpPr bwMode="auto">
            <a:xfrm>
              <a:off x="2389129" y="5951731"/>
              <a:ext cx="454710" cy="538507"/>
              <a:chOff x="6629670" y="5185299"/>
              <a:chExt cx="454710" cy="538507"/>
            </a:xfrm>
          </p:grpSpPr>
          <p:pic>
            <p:nvPicPr>
              <p:cNvPr id="22048"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2049" name="Text Box 132"/>
              <p:cNvSpPr txBox="1">
                <a:spLocks noChangeArrowheads="1"/>
              </p:cNvSpPr>
              <p:nvPr/>
            </p:nvSpPr>
            <p:spPr bwMode="auto">
              <a:xfrm>
                <a:off x="6629670" y="5507101"/>
                <a:ext cx="436956" cy="210156"/>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VM4</a:t>
                </a:r>
                <a:endParaRPr lang="de-DE" sz="1100" dirty="0">
                  <a:solidFill>
                    <a:srgbClr val="000000"/>
                  </a:solidFill>
                  <a:ea typeface="ヒラギノ角ゴ ProN W3" pitchFamily="-65" charset="-128"/>
                </a:endParaRPr>
              </a:p>
            </p:txBody>
          </p:sp>
        </p:grpSp>
      </p:grpSp>
      <p:grpSp>
        <p:nvGrpSpPr>
          <p:cNvPr id="9" name="Group 1149"/>
          <p:cNvGrpSpPr>
            <a:grpSpLocks/>
          </p:cNvGrpSpPr>
          <p:nvPr/>
        </p:nvGrpSpPr>
        <p:grpSpPr bwMode="auto">
          <a:xfrm>
            <a:off x="5339080" y="5238750"/>
            <a:ext cx="3883661" cy="2272666"/>
            <a:chOff x="654978" y="4620841"/>
            <a:chExt cx="2426114" cy="1895370"/>
          </a:xfrm>
        </p:grpSpPr>
        <p:sp>
          <p:nvSpPr>
            <p:cNvPr id="1151" name="AutoShape 5"/>
            <p:cNvSpPr>
              <a:spLocks noChangeArrowheads="1"/>
            </p:cNvSpPr>
            <p:nvPr/>
          </p:nvSpPr>
          <p:spPr bwMode="auto">
            <a:xfrm>
              <a:off x="654978" y="4739997"/>
              <a:ext cx="2426114" cy="1776214"/>
            </a:xfrm>
            <a:prstGeom prst="rect">
              <a:avLst/>
            </a:prstGeom>
            <a:solidFill>
              <a:schemeClr val="tx1">
                <a:lumMod val="40000"/>
                <a:lumOff val="60000"/>
              </a:schemeClr>
            </a:solidFill>
            <a:ln w="12700">
              <a:solidFill>
                <a:srgbClr val="DDDDDD"/>
              </a:solidFill>
              <a:miter lim="800000"/>
              <a:headEnd/>
              <a:tailEnd/>
            </a:ln>
          </p:spPr>
          <p:txBody>
            <a:bodyPr wrap="none" lIns="73025" tIns="36511" rIns="73025" bIns="36511" anchor="b"/>
            <a:lstStyle/>
            <a:p>
              <a:pPr algn="ctr" defTabSz="1163353">
                <a:defRPr/>
              </a:pPr>
              <a:endParaRPr lang="en-US" sz="2000" dirty="0"/>
            </a:p>
          </p:txBody>
        </p:sp>
        <p:grpSp>
          <p:nvGrpSpPr>
            <p:cNvPr id="10" name="Group 1151"/>
            <p:cNvGrpSpPr>
              <a:grpSpLocks/>
            </p:cNvGrpSpPr>
            <p:nvPr/>
          </p:nvGrpSpPr>
          <p:grpSpPr bwMode="auto">
            <a:xfrm>
              <a:off x="1301314" y="4620841"/>
              <a:ext cx="403193" cy="297402"/>
              <a:chOff x="1739" y="1549"/>
              <a:chExt cx="443" cy="324"/>
            </a:xfrm>
          </p:grpSpPr>
          <p:sp>
            <p:nvSpPr>
              <p:cNvPr id="21921"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a:p>
            </p:txBody>
          </p:sp>
          <p:sp>
            <p:nvSpPr>
              <p:cNvPr id="21922"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923"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924"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925"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a:p>
            </p:txBody>
          </p:sp>
          <p:sp>
            <p:nvSpPr>
              <p:cNvPr id="21926"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a:p>
            </p:txBody>
          </p:sp>
          <p:sp>
            <p:nvSpPr>
              <p:cNvPr id="21927"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a:p>
            </p:txBody>
          </p:sp>
          <p:sp>
            <p:nvSpPr>
              <p:cNvPr id="21928"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a:p>
            </p:txBody>
          </p:sp>
          <p:sp>
            <p:nvSpPr>
              <p:cNvPr id="21929"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a:p>
            </p:txBody>
          </p:sp>
          <p:sp>
            <p:nvSpPr>
              <p:cNvPr id="21930"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a:p>
            </p:txBody>
          </p:sp>
          <p:sp>
            <p:nvSpPr>
              <p:cNvPr id="21931"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a:p>
            </p:txBody>
          </p:sp>
          <p:sp>
            <p:nvSpPr>
              <p:cNvPr id="21932"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a:p>
            </p:txBody>
          </p:sp>
          <p:sp>
            <p:nvSpPr>
              <p:cNvPr id="21933"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a:p>
            </p:txBody>
          </p:sp>
          <p:sp>
            <p:nvSpPr>
              <p:cNvPr id="21934"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a:p>
            </p:txBody>
          </p:sp>
          <p:sp>
            <p:nvSpPr>
              <p:cNvPr id="21935"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a:p>
            </p:txBody>
          </p:sp>
          <p:sp>
            <p:nvSpPr>
              <p:cNvPr id="21936"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937"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938"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939"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940"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941"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942"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943"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944"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45"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46"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47"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48"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49"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50"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51"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52"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53"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54"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55"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56"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57"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58"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59"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60"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pPr eaLnBrk="1" hangingPunct="1"/>
                <a:endParaRPr lang="en-US">
                  <a:ea typeface="MS PGothic" pitchFamily="34" charset="-128"/>
                </a:endParaRPr>
              </a:p>
            </p:txBody>
          </p:sp>
          <p:sp>
            <p:nvSpPr>
              <p:cNvPr id="21961"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pPr eaLnBrk="1" hangingPunct="1"/>
                <a:endParaRPr lang="en-US">
                  <a:ea typeface="MS PGothic" pitchFamily="34" charset="-128"/>
                </a:endParaRPr>
              </a:p>
            </p:txBody>
          </p:sp>
          <p:sp>
            <p:nvSpPr>
              <p:cNvPr id="21962"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pPr eaLnBrk="1" hangingPunct="1"/>
                <a:endParaRPr lang="en-US">
                  <a:ea typeface="MS PGothic" pitchFamily="34" charset="-128"/>
                </a:endParaRPr>
              </a:p>
            </p:txBody>
          </p:sp>
          <p:sp>
            <p:nvSpPr>
              <p:cNvPr id="21963"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pPr eaLnBrk="1" hangingPunct="1"/>
                <a:endParaRPr lang="en-US">
                  <a:ea typeface="MS PGothic" pitchFamily="34" charset="-128"/>
                </a:endParaRPr>
              </a:p>
            </p:txBody>
          </p:sp>
          <p:sp>
            <p:nvSpPr>
              <p:cNvPr id="21964"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pPr eaLnBrk="1" hangingPunct="1"/>
                <a:endParaRPr lang="en-US">
                  <a:ea typeface="MS PGothic" pitchFamily="34" charset="-128"/>
                </a:endParaRPr>
              </a:p>
            </p:txBody>
          </p:sp>
          <p:sp>
            <p:nvSpPr>
              <p:cNvPr id="21965"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pPr eaLnBrk="1" hangingPunct="1"/>
                <a:endParaRPr lang="en-US">
                  <a:ea typeface="MS PGothic" pitchFamily="34" charset="-128"/>
                </a:endParaRPr>
              </a:p>
            </p:txBody>
          </p:sp>
          <p:sp>
            <p:nvSpPr>
              <p:cNvPr id="21966"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pPr eaLnBrk="1" hangingPunct="1"/>
                <a:endParaRPr lang="en-US">
                  <a:ea typeface="MS PGothic" pitchFamily="34" charset="-128"/>
                </a:endParaRPr>
              </a:p>
            </p:txBody>
          </p:sp>
          <p:sp>
            <p:nvSpPr>
              <p:cNvPr id="21967"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pPr eaLnBrk="1" hangingPunct="1"/>
                <a:endParaRPr lang="en-US">
                  <a:ea typeface="MS PGothic" pitchFamily="34" charset="-128"/>
                </a:endParaRPr>
              </a:p>
            </p:txBody>
          </p:sp>
          <p:sp>
            <p:nvSpPr>
              <p:cNvPr id="21968"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pPr eaLnBrk="1" hangingPunct="1"/>
                <a:endParaRPr lang="en-US">
                  <a:ea typeface="MS PGothic" pitchFamily="34" charset="-128"/>
                </a:endParaRPr>
              </a:p>
            </p:txBody>
          </p:sp>
          <p:sp>
            <p:nvSpPr>
              <p:cNvPr id="21969"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pPr eaLnBrk="1" hangingPunct="1"/>
                <a:endParaRPr lang="en-US">
                  <a:ea typeface="MS PGothic" pitchFamily="34" charset="-128"/>
                </a:endParaRPr>
              </a:p>
            </p:txBody>
          </p:sp>
          <p:sp>
            <p:nvSpPr>
              <p:cNvPr id="21970"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pPr eaLnBrk="1" hangingPunct="1"/>
                <a:endParaRPr lang="en-US">
                  <a:ea typeface="MS PGothic" pitchFamily="34" charset="-128"/>
                </a:endParaRPr>
              </a:p>
            </p:txBody>
          </p:sp>
          <p:sp>
            <p:nvSpPr>
              <p:cNvPr id="21971"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pPr eaLnBrk="1" hangingPunct="1"/>
                <a:endParaRPr lang="en-US">
                  <a:ea typeface="MS PGothic" pitchFamily="34" charset="-128"/>
                </a:endParaRPr>
              </a:p>
            </p:txBody>
          </p:sp>
          <p:sp>
            <p:nvSpPr>
              <p:cNvPr id="21972"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pPr eaLnBrk="1" hangingPunct="1"/>
                <a:endParaRPr lang="en-US">
                  <a:ea typeface="MS PGothic" pitchFamily="34" charset="-128"/>
                </a:endParaRPr>
              </a:p>
            </p:txBody>
          </p:sp>
          <p:sp>
            <p:nvSpPr>
              <p:cNvPr id="21973"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pPr eaLnBrk="1" hangingPunct="1"/>
                <a:endParaRPr lang="en-US">
                  <a:ea typeface="MS PGothic" pitchFamily="34" charset="-128"/>
                </a:endParaRPr>
              </a:p>
            </p:txBody>
          </p:sp>
          <p:sp>
            <p:nvSpPr>
              <p:cNvPr id="21974"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pPr eaLnBrk="1" hangingPunct="1"/>
                <a:endParaRPr lang="en-US">
                  <a:ea typeface="MS PGothic" pitchFamily="34" charset="-128"/>
                </a:endParaRPr>
              </a:p>
            </p:txBody>
          </p:sp>
          <p:sp>
            <p:nvSpPr>
              <p:cNvPr id="21975"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pPr eaLnBrk="1" hangingPunct="1"/>
                <a:endParaRPr lang="en-US">
                  <a:ea typeface="MS PGothic" pitchFamily="34" charset="-128"/>
                </a:endParaRPr>
              </a:p>
            </p:txBody>
          </p:sp>
          <p:sp>
            <p:nvSpPr>
              <p:cNvPr id="21976"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pPr eaLnBrk="1" hangingPunct="1"/>
                <a:endParaRPr lang="en-US">
                  <a:ea typeface="MS PGothic" pitchFamily="34" charset="-128"/>
                </a:endParaRPr>
              </a:p>
            </p:txBody>
          </p:sp>
          <p:sp>
            <p:nvSpPr>
              <p:cNvPr id="21977"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pPr eaLnBrk="1" hangingPunct="1"/>
                <a:endParaRPr lang="en-US">
                  <a:ea typeface="MS PGothic" pitchFamily="34" charset="-128"/>
                </a:endParaRPr>
              </a:p>
            </p:txBody>
          </p:sp>
          <p:sp>
            <p:nvSpPr>
              <p:cNvPr id="21978"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pPr eaLnBrk="1" hangingPunct="1"/>
                <a:endParaRPr lang="en-US">
                  <a:ea typeface="MS PGothic" pitchFamily="34" charset="-128"/>
                </a:endParaRPr>
              </a:p>
            </p:txBody>
          </p:sp>
          <p:sp>
            <p:nvSpPr>
              <p:cNvPr id="21979"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pPr eaLnBrk="1" hangingPunct="1"/>
                <a:endParaRPr lang="en-US">
                  <a:ea typeface="MS PGothic" pitchFamily="34" charset="-128"/>
                </a:endParaRPr>
              </a:p>
            </p:txBody>
          </p:sp>
          <p:sp>
            <p:nvSpPr>
              <p:cNvPr id="21980"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pPr eaLnBrk="1" hangingPunct="1"/>
                <a:endParaRPr lang="en-US">
                  <a:ea typeface="MS PGothic" pitchFamily="34" charset="-128"/>
                </a:endParaRPr>
              </a:p>
            </p:txBody>
          </p:sp>
          <p:sp>
            <p:nvSpPr>
              <p:cNvPr id="21981"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pPr eaLnBrk="1" hangingPunct="1"/>
                <a:endParaRPr lang="en-US">
                  <a:ea typeface="MS PGothic" pitchFamily="34" charset="-128"/>
                </a:endParaRPr>
              </a:p>
            </p:txBody>
          </p:sp>
          <p:sp>
            <p:nvSpPr>
              <p:cNvPr id="21982"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pPr eaLnBrk="1" hangingPunct="1"/>
                <a:endParaRPr lang="en-US">
                  <a:ea typeface="MS PGothic" pitchFamily="34" charset="-128"/>
                </a:endParaRPr>
              </a:p>
            </p:txBody>
          </p:sp>
          <p:sp>
            <p:nvSpPr>
              <p:cNvPr id="21983"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pPr eaLnBrk="1" hangingPunct="1"/>
                <a:endParaRPr lang="en-US">
                  <a:ea typeface="MS PGothic" pitchFamily="34" charset="-128"/>
                </a:endParaRPr>
              </a:p>
            </p:txBody>
          </p:sp>
          <p:sp>
            <p:nvSpPr>
              <p:cNvPr id="21984"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pPr eaLnBrk="1" hangingPunct="1"/>
                <a:endParaRPr lang="en-US">
                  <a:ea typeface="MS PGothic" pitchFamily="34" charset="-128"/>
                </a:endParaRPr>
              </a:p>
            </p:txBody>
          </p:sp>
          <p:sp>
            <p:nvSpPr>
              <p:cNvPr id="21985"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pPr eaLnBrk="1" hangingPunct="1"/>
                <a:endParaRPr lang="en-US">
                  <a:ea typeface="MS PGothic" pitchFamily="34" charset="-128"/>
                </a:endParaRPr>
              </a:p>
            </p:txBody>
          </p:sp>
          <p:sp>
            <p:nvSpPr>
              <p:cNvPr id="21986"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pPr eaLnBrk="1" hangingPunct="1"/>
                <a:endParaRPr lang="en-US">
                  <a:ea typeface="MS PGothic" pitchFamily="34" charset="-128"/>
                </a:endParaRPr>
              </a:p>
            </p:txBody>
          </p:sp>
          <p:sp>
            <p:nvSpPr>
              <p:cNvPr id="21987"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pPr eaLnBrk="1" hangingPunct="1"/>
                <a:endParaRPr lang="en-US">
                  <a:ea typeface="MS PGothic" pitchFamily="34" charset="-128"/>
                </a:endParaRPr>
              </a:p>
            </p:txBody>
          </p:sp>
          <p:sp>
            <p:nvSpPr>
              <p:cNvPr id="21988"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89"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0"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1"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2"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3"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4"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5"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6"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7"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8"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999"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000"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001"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002"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003"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004"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005"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006"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007"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2008"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09"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10"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11"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12"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013"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014"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015"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016"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017"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2018"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19"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20"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21"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22"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23"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24"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25"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26"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27"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28"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29"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30"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31"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32"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33"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2034"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2035"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grpSp>
        <p:sp>
          <p:nvSpPr>
            <p:cNvPr id="21788" name="Text Box 132"/>
            <p:cNvSpPr txBox="1">
              <a:spLocks noChangeArrowheads="1"/>
            </p:cNvSpPr>
            <p:nvPr/>
          </p:nvSpPr>
          <p:spPr bwMode="auto">
            <a:xfrm>
              <a:off x="1479154" y="4972943"/>
              <a:ext cx="855665" cy="248835"/>
            </a:xfrm>
            <a:prstGeom prst="rect">
              <a:avLst/>
            </a:prstGeom>
            <a:noFill/>
            <a:ln w="9525" algn="ctr">
              <a:noFill/>
              <a:miter lim="800000"/>
              <a:headEnd/>
              <a:tailEnd/>
            </a:ln>
          </p:spPr>
          <p:txBody>
            <a:bodyPr lIns="82124" tIns="41061" rIns="82124" bIns="41061">
              <a:spAutoFit/>
            </a:bodyPr>
            <a:lstStyle/>
            <a:p>
              <a:pPr defTabSz="1163353"/>
              <a:r>
                <a:rPr lang="en-US" sz="1400" dirty="0">
                  <a:solidFill>
                    <a:srgbClr val="000000"/>
                  </a:solidFill>
                  <a:ea typeface="ヒラギノ角ゴ ProN W3" pitchFamily="-65" charset="-128"/>
                </a:rPr>
                <a:t>Cisco </a:t>
              </a:r>
              <a:r>
                <a:rPr lang="en-US" sz="1400" dirty="0" err="1">
                  <a:solidFill>
                    <a:srgbClr val="000000"/>
                  </a:solidFill>
                  <a:ea typeface="ヒラギノ角ゴ ProN W3" pitchFamily="-65" charset="-128"/>
                </a:rPr>
                <a:t>VEM</a:t>
              </a:r>
              <a:endParaRPr lang="de-DE" sz="1400" dirty="0">
                <a:solidFill>
                  <a:srgbClr val="000000"/>
                </a:solidFill>
                <a:ea typeface="ヒラギノ角ゴ ProN W3" pitchFamily="-65" charset="-128"/>
              </a:endParaRPr>
            </a:p>
          </p:txBody>
        </p:sp>
        <p:sp>
          <p:nvSpPr>
            <p:cNvPr id="1154" name="Line 7"/>
            <p:cNvSpPr>
              <a:spLocks noChangeShapeType="1"/>
            </p:cNvSpPr>
            <p:nvPr/>
          </p:nvSpPr>
          <p:spPr bwMode="auto">
            <a:xfrm flipH="1">
              <a:off x="1143692" y="5531191"/>
              <a:ext cx="463326" cy="473445"/>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grpSp>
          <p:nvGrpSpPr>
            <p:cNvPr id="11" name="Group 3"/>
            <p:cNvGrpSpPr>
              <a:grpSpLocks/>
            </p:cNvGrpSpPr>
            <p:nvPr/>
          </p:nvGrpSpPr>
          <p:grpSpPr bwMode="auto">
            <a:xfrm>
              <a:off x="2030784" y="4622315"/>
              <a:ext cx="403193" cy="297402"/>
              <a:chOff x="1739" y="1549"/>
              <a:chExt cx="443" cy="324"/>
            </a:xfrm>
          </p:grpSpPr>
          <p:sp>
            <p:nvSpPr>
              <p:cNvPr id="21806"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a:p>
            </p:txBody>
          </p:sp>
          <p:sp>
            <p:nvSpPr>
              <p:cNvPr id="21807"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808"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809"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810"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a:p>
            </p:txBody>
          </p:sp>
          <p:sp>
            <p:nvSpPr>
              <p:cNvPr id="21811"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a:p>
            </p:txBody>
          </p:sp>
          <p:sp>
            <p:nvSpPr>
              <p:cNvPr id="21812"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a:p>
            </p:txBody>
          </p:sp>
          <p:sp>
            <p:nvSpPr>
              <p:cNvPr id="21813"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a:p>
            </p:txBody>
          </p:sp>
          <p:sp>
            <p:nvSpPr>
              <p:cNvPr id="21814"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a:p>
            </p:txBody>
          </p:sp>
          <p:sp>
            <p:nvSpPr>
              <p:cNvPr id="21815"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a:p>
            </p:txBody>
          </p:sp>
          <p:sp>
            <p:nvSpPr>
              <p:cNvPr id="21816"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a:p>
            </p:txBody>
          </p:sp>
          <p:sp>
            <p:nvSpPr>
              <p:cNvPr id="21817"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a:p>
            </p:txBody>
          </p:sp>
          <p:sp>
            <p:nvSpPr>
              <p:cNvPr id="21818"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a:p>
            </p:txBody>
          </p:sp>
          <p:sp>
            <p:nvSpPr>
              <p:cNvPr id="21819"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a:p>
            </p:txBody>
          </p:sp>
          <p:sp>
            <p:nvSpPr>
              <p:cNvPr id="21820"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a:p>
            </p:txBody>
          </p:sp>
          <p:sp>
            <p:nvSpPr>
              <p:cNvPr id="21821"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822"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823"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824"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825"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826"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827"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828"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829"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30"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31"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32"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33"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34"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35"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36"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37"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38"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39"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40"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41"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42"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43"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44"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45"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pPr eaLnBrk="1" hangingPunct="1"/>
                <a:endParaRPr lang="en-US">
                  <a:ea typeface="MS PGothic" pitchFamily="34" charset="-128"/>
                </a:endParaRPr>
              </a:p>
            </p:txBody>
          </p:sp>
          <p:sp>
            <p:nvSpPr>
              <p:cNvPr id="21846"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pPr eaLnBrk="1" hangingPunct="1"/>
                <a:endParaRPr lang="en-US">
                  <a:ea typeface="MS PGothic" pitchFamily="34" charset="-128"/>
                </a:endParaRPr>
              </a:p>
            </p:txBody>
          </p:sp>
          <p:sp>
            <p:nvSpPr>
              <p:cNvPr id="21847"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pPr eaLnBrk="1" hangingPunct="1"/>
                <a:endParaRPr lang="en-US">
                  <a:ea typeface="MS PGothic" pitchFamily="34" charset="-128"/>
                </a:endParaRPr>
              </a:p>
            </p:txBody>
          </p:sp>
          <p:sp>
            <p:nvSpPr>
              <p:cNvPr id="21848"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pPr eaLnBrk="1" hangingPunct="1"/>
                <a:endParaRPr lang="en-US">
                  <a:ea typeface="MS PGothic" pitchFamily="34" charset="-128"/>
                </a:endParaRPr>
              </a:p>
            </p:txBody>
          </p:sp>
          <p:sp>
            <p:nvSpPr>
              <p:cNvPr id="21849"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pPr eaLnBrk="1" hangingPunct="1"/>
                <a:endParaRPr lang="en-US">
                  <a:ea typeface="MS PGothic" pitchFamily="34" charset="-128"/>
                </a:endParaRPr>
              </a:p>
            </p:txBody>
          </p:sp>
          <p:sp>
            <p:nvSpPr>
              <p:cNvPr id="21850"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pPr eaLnBrk="1" hangingPunct="1"/>
                <a:endParaRPr lang="en-US">
                  <a:ea typeface="MS PGothic" pitchFamily="34" charset="-128"/>
                </a:endParaRPr>
              </a:p>
            </p:txBody>
          </p:sp>
          <p:sp>
            <p:nvSpPr>
              <p:cNvPr id="21851"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pPr eaLnBrk="1" hangingPunct="1"/>
                <a:endParaRPr lang="en-US">
                  <a:ea typeface="MS PGothic" pitchFamily="34" charset="-128"/>
                </a:endParaRPr>
              </a:p>
            </p:txBody>
          </p:sp>
          <p:sp>
            <p:nvSpPr>
              <p:cNvPr id="21852"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pPr eaLnBrk="1" hangingPunct="1"/>
                <a:endParaRPr lang="en-US">
                  <a:ea typeface="MS PGothic" pitchFamily="34" charset="-128"/>
                </a:endParaRPr>
              </a:p>
            </p:txBody>
          </p:sp>
          <p:sp>
            <p:nvSpPr>
              <p:cNvPr id="21853"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pPr eaLnBrk="1" hangingPunct="1"/>
                <a:endParaRPr lang="en-US">
                  <a:ea typeface="MS PGothic" pitchFamily="34" charset="-128"/>
                </a:endParaRPr>
              </a:p>
            </p:txBody>
          </p:sp>
          <p:sp>
            <p:nvSpPr>
              <p:cNvPr id="21854"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pPr eaLnBrk="1" hangingPunct="1"/>
                <a:endParaRPr lang="en-US">
                  <a:ea typeface="MS PGothic" pitchFamily="34" charset="-128"/>
                </a:endParaRPr>
              </a:p>
            </p:txBody>
          </p:sp>
          <p:sp>
            <p:nvSpPr>
              <p:cNvPr id="21855"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pPr eaLnBrk="1" hangingPunct="1"/>
                <a:endParaRPr lang="en-US">
                  <a:ea typeface="MS PGothic" pitchFamily="34" charset="-128"/>
                </a:endParaRPr>
              </a:p>
            </p:txBody>
          </p:sp>
          <p:sp>
            <p:nvSpPr>
              <p:cNvPr id="21856"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pPr eaLnBrk="1" hangingPunct="1"/>
                <a:endParaRPr lang="en-US">
                  <a:ea typeface="MS PGothic" pitchFamily="34" charset="-128"/>
                </a:endParaRPr>
              </a:p>
            </p:txBody>
          </p:sp>
          <p:sp>
            <p:nvSpPr>
              <p:cNvPr id="21857"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pPr eaLnBrk="1" hangingPunct="1"/>
                <a:endParaRPr lang="en-US">
                  <a:ea typeface="MS PGothic" pitchFamily="34" charset="-128"/>
                </a:endParaRPr>
              </a:p>
            </p:txBody>
          </p:sp>
          <p:sp>
            <p:nvSpPr>
              <p:cNvPr id="21858"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pPr eaLnBrk="1" hangingPunct="1"/>
                <a:endParaRPr lang="en-US">
                  <a:ea typeface="MS PGothic" pitchFamily="34" charset="-128"/>
                </a:endParaRPr>
              </a:p>
            </p:txBody>
          </p:sp>
          <p:sp>
            <p:nvSpPr>
              <p:cNvPr id="21859"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pPr eaLnBrk="1" hangingPunct="1"/>
                <a:endParaRPr lang="en-US">
                  <a:ea typeface="MS PGothic" pitchFamily="34" charset="-128"/>
                </a:endParaRPr>
              </a:p>
            </p:txBody>
          </p:sp>
          <p:sp>
            <p:nvSpPr>
              <p:cNvPr id="21860"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pPr eaLnBrk="1" hangingPunct="1"/>
                <a:endParaRPr lang="en-US">
                  <a:ea typeface="MS PGothic" pitchFamily="34" charset="-128"/>
                </a:endParaRPr>
              </a:p>
            </p:txBody>
          </p:sp>
          <p:sp>
            <p:nvSpPr>
              <p:cNvPr id="21861"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pPr eaLnBrk="1" hangingPunct="1"/>
                <a:endParaRPr lang="en-US">
                  <a:ea typeface="MS PGothic" pitchFamily="34" charset="-128"/>
                </a:endParaRPr>
              </a:p>
            </p:txBody>
          </p:sp>
          <p:sp>
            <p:nvSpPr>
              <p:cNvPr id="21862"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pPr eaLnBrk="1" hangingPunct="1"/>
                <a:endParaRPr lang="en-US">
                  <a:ea typeface="MS PGothic" pitchFamily="34" charset="-128"/>
                </a:endParaRPr>
              </a:p>
            </p:txBody>
          </p:sp>
          <p:sp>
            <p:nvSpPr>
              <p:cNvPr id="21863"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pPr eaLnBrk="1" hangingPunct="1"/>
                <a:endParaRPr lang="en-US">
                  <a:ea typeface="MS PGothic" pitchFamily="34" charset="-128"/>
                </a:endParaRPr>
              </a:p>
            </p:txBody>
          </p:sp>
          <p:sp>
            <p:nvSpPr>
              <p:cNvPr id="21864"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pPr eaLnBrk="1" hangingPunct="1"/>
                <a:endParaRPr lang="en-US">
                  <a:ea typeface="MS PGothic" pitchFamily="34" charset="-128"/>
                </a:endParaRPr>
              </a:p>
            </p:txBody>
          </p:sp>
          <p:sp>
            <p:nvSpPr>
              <p:cNvPr id="21865"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pPr eaLnBrk="1" hangingPunct="1"/>
                <a:endParaRPr lang="en-US">
                  <a:ea typeface="MS PGothic" pitchFamily="34" charset="-128"/>
                </a:endParaRPr>
              </a:p>
            </p:txBody>
          </p:sp>
          <p:sp>
            <p:nvSpPr>
              <p:cNvPr id="21866"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pPr eaLnBrk="1" hangingPunct="1"/>
                <a:endParaRPr lang="en-US">
                  <a:ea typeface="MS PGothic" pitchFamily="34" charset="-128"/>
                </a:endParaRPr>
              </a:p>
            </p:txBody>
          </p:sp>
          <p:sp>
            <p:nvSpPr>
              <p:cNvPr id="21867"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pPr eaLnBrk="1" hangingPunct="1"/>
                <a:endParaRPr lang="en-US">
                  <a:ea typeface="MS PGothic" pitchFamily="34" charset="-128"/>
                </a:endParaRPr>
              </a:p>
            </p:txBody>
          </p:sp>
          <p:sp>
            <p:nvSpPr>
              <p:cNvPr id="21868"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pPr eaLnBrk="1" hangingPunct="1"/>
                <a:endParaRPr lang="en-US">
                  <a:ea typeface="MS PGothic" pitchFamily="34" charset="-128"/>
                </a:endParaRPr>
              </a:p>
            </p:txBody>
          </p:sp>
          <p:sp>
            <p:nvSpPr>
              <p:cNvPr id="21869"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pPr eaLnBrk="1" hangingPunct="1"/>
                <a:endParaRPr lang="en-US">
                  <a:ea typeface="MS PGothic" pitchFamily="34" charset="-128"/>
                </a:endParaRPr>
              </a:p>
            </p:txBody>
          </p:sp>
          <p:sp>
            <p:nvSpPr>
              <p:cNvPr id="21870"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pPr eaLnBrk="1" hangingPunct="1"/>
                <a:endParaRPr lang="en-US">
                  <a:ea typeface="MS PGothic" pitchFamily="34" charset="-128"/>
                </a:endParaRPr>
              </a:p>
            </p:txBody>
          </p:sp>
          <p:sp>
            <p:nvSpPr>
              <p:cNvPr id="21871"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pPr eaLnBrk="1" hangingPunct="1"/>
                <a:endParaRPr lang="en-US">
                  <a:ea typeface="MS PGothic" pitchFamily="34" charset="-128"/>
                </a:endParaRPr>
              </a:p>
            </p:txBody>
          </p:sp>
          <p:sp>
            <p:nvSpPr>
              <p:cNvPr id="21872"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pPr eaLnBrk="1" hangingPunct="1"/>
                <a:endParaRPr lang="en-US">
                  <a:ea typeface="MS PGothic" pitchFamily="34" charset="-128"/>
                </a:endParaRPr>
              </a:p>
            </p:txBody>
          </p:sp>
          <p:sp>
            <p:nvSpPr>
              <p:cNvPr id="21873"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74"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75"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76"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77"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78"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79"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0"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1"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2"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3"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4"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5"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6"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7"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8"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89"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90"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91"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92"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893"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94"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95"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896"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897"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898"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899"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900"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901"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902"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903"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04"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05"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06"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07"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08"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09"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10"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11"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12"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13"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14"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15"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16"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17"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18"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919"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920"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grpSp>
        <p:sp>
          <p:nvSpPr>
            <p:cNvPr id="1156" name="Line 7"/>
            <p:cNvSpPr>
              <a:spLocks noChangeShapeType="1"/>
            </p:cNvSpPr>
            <p:nvPr/>
          </p:nvSpPr>
          <p:spPr bwMode="auto">
            <a:xfrm flipH="1">
              <a:off x="1624472" y="5583619"/>
              <a:ext cx="71402" cy="444848"/>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1157" name="Line 7"/>
            <p:cNvSpPr>
              <a:spLocks noChangeShapeType="1"/>
            </p:cNvSpPr>
            <p:nvPr/>
          </p:nvSpPr>
          <p:spPr bwMode="auto">
            <a:xfrm>
              <a:off x="1935471" y="5583619"/>
              <a:ext cx="257051" cy="373355"/>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1158" name="Line 7"/>
            <p:cNvSpPr>
              <a:spLocks noChangeShapeType="1"/>
            </p:cNvSpPr>
            <p:nvPr/>
          </p:nvSpPr>
          <p:spPr bwMode="auto">
            <a:xfrm>
              <a:off x="2041782" y="5566143"/>
              <a:ext cx="639454" cy="390831"/>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grpSp>
          <p:nvGrpSpPr>
            <p:cNvPr id="12" name="Group 766"/>
            <p:cNvGrpSpPr>
              <a:grpSpLocks/>
            </p:cNvGrpSpPr>
            <p:nvPr/>
          </p:nvGrpSpPr>
          <p:grpSpPr bwMode="auto">
            <a:xfrm>
              <a:off x="912445" y="5948778"/>
              <a:ext cx="454710" cy="538507"/>
              <a:chOff x="6629670" y="5185299"/>
              <a:chExt cx="454710" cy="538507"/>
            </a:xfrm>
          </p:grpSpPr>
          <p:pic>
            <p:nvPicPr>
              <p:cNvPr id="21804"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1805" name="Text Box 132"/>
              <p:cNvSpPr txBox="1">
                <a:spLocks noChangeArrowheads="1"/>
              </p:cNvSpPr>
              <p:nvPr/>
            </p:nvSpPr>
            <p:spPr bwMode="auto">
              <a:xfrm>
                <a:off x="6629670" y="5507101"/>
                <a:ext cx="436956" cy="21033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VM5</a:t>
                </a:r>
                <a:endParaRPr lang="de-DE" sz="1100" dirty="0">
                  <a:solidFill>
                    <a:srgbClr val="000000"/>
                  </a:solidFill>
                  <a:ea typeface="ヒラギノ角ゴ ProN W3" pitchFamily="-65" charset="-128"/>
                </a:endParaRPr>
              </a:p>
            </p:txBody>
          </p:sp>
        </p:grpSp>
        <p:grpSp>
          <p:nvGrpSpPr>
            <p:cNvPr id="13" name="Group 767"/>
            <p:cNvGrpSpPr>
              <a:grpSpLocks/>
            </p:cNvGrpSpPr>
            <p:nvPr/>
          </p:nvGrpSpPr>
          <p:grpSpPr bwMode="auto">
            <a:xfrm>
              <a:off x="1402197" y="5950257"/>
              <a:ext cx="454710" cy="538507"/>
              <a:chOff x="6629670" y="5185299"/>
              <a:chExt cx="454710" cy="538507"/>
            </a:xfrm>
          </p:grpSpPr>
          <p:pic>
            <p:nvPicPr>
              <p:cNvPr id="21802"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1803" name="Text Box 132"/>
              <p:cNvSpPr txBox="1">
                <a:spLocks noChangeArrowheads="1"/>
              </p:cNvSpPr>
              <p:nvPr/>
            </p:nvSpPr>
            <p:spPr bwMode="auto">
              <a:xfrm>
                <a:off x="6629670" y="5507101"/>
                <a:ext cx="436956" cy="21033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VM6</a:t>
                </a:r>
                <a:endParaRPr lang="de-DE" sz="1100" dirty="0">
                  <a:solidFill>
                    <a:srgbClr val="000000"/>
                  </a:solidFill>
                  <a:ea typeface="ヒラギノ角ゴ ProN W3" pitchFamily="-65" charset="-128"/>
                </a:endParaRPr>
              </a:p>
            </p:txBody>
          </p:sp>
        </p:grpSp>
        <p:grpSp>
          <p:nvGrpSpPr>
            <p:cNvPr id="14" name="Group 886"/>
            <p:cNvGrpSpPr>
              <a:grpSpLocks/>
            </p:cNvGrpSpPr>
            <p:nvPr/>
          </p:nvGrpSpPr>
          <p:grpSpPr bwMode="auto">
            <a:xfrm>
              <a:off x="1899377" y="5950252"/>
              <a:ext cx="454710" cy="538507"/>
              <a:chOff x="6629670" y="5185299"/>
              <a:chExt cx="454710" cy="538507"/>
            </a:xfrm>
          </p:grpSpPr>
          <p:pic>
            <p:nvPicPr>
              <p:cNvPr id="21800"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1801" name="Text Box 132"/>
              <p:cNvSpPr txBox="1">
                <a:spLocks noChangeArrowheads="1"/>
              </p:cNvSpPr>
              <p:nvPr/>
            </p:nvSpPr>
            <p:spPr bwMode="auto">
              <a:xfrm>
                <a:off x="6629670" y="5507101"/>
                <a:ext cx="436956" cy="21033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VM7</a:t>
                </a:r>
                <a:endParaRPr lang="de-DE" sz="1100" dirty="0">
                  <a:solidFill>
                    <a:srgbClr val="000000"/>
                  </a:solidFill>
                  <a:ea typeface="ヒラギノ角ゴ ProN W3" pitchFamily="-65" charset="-128"/>
                </a:endParaRPr>
              </a:p>
            </p:txBody>
          </p:sp>
        </p:grpSp>
        <p:grpSp>
          <p:nvGrpSpPr>
            <p:cNvPr id="15" name="Group 889"/>
            <p:cNvGrpSpPr>
              <a:grpSpLocks/>
            </p:cNvGrpSpPr>
            <p:nvPr/>
          </p:nvGrpSpPr>
          <p:grpSpPr bwMode="auto">
            <a:xfrm>
              <a:off x="2389129" y="5951731"/>
              <a:ext cx="454710" cy="538507"/>
              <a:chOff x="6629670" y="5185299"/>
              <a:chExt cx="454710" cy="538507"/>
            </a:xfrm>
          </p:grpSpPr>
          <p:pic>
            <p:nvPicPr>
              <p:cNvPr id="21798"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1799" name="Text Box 132"/>
              <p:cNvSpPr txBox="1">
                <a:spLocks noChangeArrowheads="1"/>
              </p:cNvSpPr>
              <p:nvPr/>
            </p:nvSpPr>
            <p:spPr bwMode="auto">
              <a:xfrm>
                <a:off x="6629670" y="5507101"/>
                <a:ext cx="436956" cy="21033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VM7</a:t>
                </a:r>
                <a:endParaRPr lang="de-DE" sz="1100" dirty="0">
                  <a:solidFill>
                    <a:srgbClr val="000000"/>
                  </a:solidFill>
                  <a:ea typeface="ヒラギノ角ゴ ProN W3" pitchFamily="-65" charset="-128"/>
                </a:endParaRPr>
              </a:p>
            </p:txBody>
          </p:sp>
        </p:grpSp>
      </p:grpSp>
      <p:grpSp>
        <p:nvGrpSpPr>
          <p:cNvPr id="16" name="Group 1401"/>
          <p:cNvGrpSpPr>
            <a:grpSpLocks/>
          </p:cNvGrpSpPr>
          <p:nvPr/>
        </p:nvGrpSpPr>
        <p:grpSpPr bwMode="auto">
          <a:xfrm>
            <a:off x="9857741" y="5238750"/>
            <a:ext cx="3881120" cy="2272666"/>
            <a:chOff x="654978" y="4620841"/>
            <a:chExt cx="2426114" cy="1895370"/>
          </a:xfrm>
        </p:grpSpPr>
        <p:sp>
          <p:nvSpPr>
            <p:cNvPr id="1403" name="AutoShape 5"/>
            <p:cNvSpPr>
              <a:spLocks noChangeArrowheads="1"/>
            </p:cNvSpPr>
            <p:nvPr/>
          </p:nvSpPr>
          <p:spPr bwMode="auto">
            <a:xfrm>
              <a:off x="654978" y="4739997"/>
              <a:ext cx="2426114" cy="1776214"/>
            </a:xfrm>
            <a:prstGeom prst="rect">
              <a:avLst/>
            </a:prstGeom>
            <a:solidFill>
              <a:schemeClr val="tx1">
                <a:lumMod val="40000"/>
                <a:lumOff val="60000"/>
              </a:schemeClr>
            </a:solidFill>
            <a:ln w="12700">
              <a:solidFill>
                <a:srgbClr val="DDDDDD"/>
              </a:solidFill>
              <a:miter lim="800000"/>
              <a:headEnd/>
              <a:tailEnd/>
            </a:ln>
          </p:spPr>
          <p:txBody>
            <a:bodyPr wrap="none" lIns="73025" tIns="36511" rIns="73025" bIns="36511" anchor="b"/>
            <a:lstStyle/>
            <a:p>
              <a:pPr algn="ctr" defTabSz="1163353">
                <a:defRPr/>
              </a:pPr>
              <a:endParaRPr lang="en-US" sz="2000" dirty="0"/>
            </a:p>
          </p:txBody>
        </p:sp>
        <p:grpSp>
          <p:nvGrpSpPr>
            <p:cNvPr id="17" name="Group 1403"/>
            <p:cNvGrpSpPr>
              <a:grpSpLocks/>
            </p:cNvGrpSpPr>
            <p:nvPr/>
          </p:nvGrpSpPr>
          <p:grpSpPr bwMode="auto">
            <a:xfrm>
              <a:off x="1301314" y="4620841"/>
              <a:ext cx="403193" cy="297402"/>
              <a:chOff x="1739" y="1549"/>
              <a:chExt cx="443" cy="324"/>
            </a:xfrm>
          </p:grpSpPr>
          <p:sp>
            <p:nvSpPr>
              <p:cNvPr id="21671"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a:p>
            </p:txBody>
          </p:sp>
          <p:sp>
            <p:nvSpPr>
              <p:cNvPr id="21672"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673"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674"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675"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a:p>
            </p:txBody>
          </p:sp>
          <p:sp>
            <p:nvSpPr>
              <p:cNvPr id="21676"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a:p>
            </p:txBody>
          </p:sp>
          <p:sp>
            <p:nvSpPr>
              <p:cNvPr id="21677"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a:p>
            </p:txBody>
          </p:sp>
          <p:sp>
            <p:nvSpPr>
              <p:cNvPr id="21678"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a:p>
            </p:txBody>
          </p:sp>
          <p:sp>
            <p:nvSpPr>
              <p:cNvPr id="21679"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a:p>
            </p:txBody>
          </p:sp>
          <p:sp>
            <p:nvSpPr>
              <p:cNvPr id="21680"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a:p>
            </p:txBody>
          </p:sp>
          <p:sp>
            <p:nvSpPr>
              <p:cNvPr id="21681"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a:p>
            </p:txBody>
          </p:sp>
          <p:sp>
            <p:nvSpPr>
              <p:cNvPr id="21682"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a:p>
            </p:txBody>
          </p:sp>
          <p:sp>
            <p:nvSpPr>
              <p:cNvPr id="21683"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a:p>
            </p:txBody>
          </p:sp>
          <p:sp>
            <p:nvSpPr>
              <p:cNvPr id="21684"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a:p>
            </p:txBody>
          </p:sp>
          <p:sp>
            <p:nvSpPr>
              <p:cNvPr id="21685"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a:p>
            </p:txBody>
          </p:sp>
          <p:sp>
            <p:nvSpPr>
              <p:cNvPr id="21686"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687"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688"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689"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690"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691"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692"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693"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694"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95"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96"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97"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98"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99"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00"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01"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02"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03"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04"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05"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06"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07"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08"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09"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10"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pPr eaLnBrk="1" hangingPunct="1"/>
                <a:endParaRPr lang="en-US">
                  <a:ea typeface="MS PGothic" pitchFamily="34" charset="-128"/>
                </a:endParaRPr>
              </a:p>
            </p:txBody>
          </p:sp>
          <p:sp>
            <p:nvSpPr>
              <p:cNvPr id="21711"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pPr eaLnBrk="1" hangingPunct="1"/>
                <a:endParaRPr lang="en-US">
                  <a:ea typeface="MS PGothic" pitchFamily="34" charset="-128"/>
                </a:endParaRPr>
              </a:p>
            </p:txBody>
          </p:sp>
          <p:sp>
            <p:nvSpPr>
              <p:cNvPr id="21712"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pPr eaLnBrk="1" hangingPunct="1"/>
                <a:endParaRPr lang="en-US">
                  <a:ea typeface="MS PGothic" pitchFamily="34" charset="-128"/>
                </a:endParaRPr>
              </a:p>
            </p:txBody>
          </p:sp>
          <p:sp>
            <p:nvSpPr>
              <p:cNvPr id="21713"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pPr eaLnBrk="1" hangingPunct="1"/>
                <a:endParaRPr lang="en-US">
                  <a:ea typeface="MS PGothic" pitchFamily="34" charset="-128"/>
                </a:endParaRPr>
              </a:p>
            </p:txBody>
          </p:sp>
          <p:sp>
            <p:nvSpPr>
              <p:cNvPr id="21714"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pPr eaLnBrk="1" hangingPunct="1"/>
                <a:endParaRPr lang="en-US">
                  <a:ea typeface="MS PGothic" pitchFamily="34" charset="-128"/>
                </a:endParaRPr>
              </a:p>
            </p:txBody>
          </p:sp>
          <p:sp>
            <p:nvSpPr>
              <p:cNvPr id="21715"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pPr eaLnBrk="1" hangingPunct="1"/>
                <a:endParaRPr lang="en-US">
                  <a:ea typeface="MS PGothic" pitchFamily="34" charset="-128"/>
                </a:endParaRPr>
              </a:p>
            </p:txBody>
          </p:sp>
          <p:sp>
            <p:nvSpPr>
              <p:cNvPr id="21716"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pPr eaLnBrk="1" hangingPunct="1"/>
                <a:endParaRPr lang="en-US">
                  <a:ea typeface="MS PGothic" pitchFamily="34" charset="-128"/>
                </a:endParaRPr>
              </a:p>
            </p:txBody>
          </p:sp>
          <p:sp>
            <p:nvSpPr>
              <p:cNvPr id="21717"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pPr eaLnBrk="1" hangingPunct="1"/>
                <a:endParaRPr lang="en-US">
                  <a:ea typeface="MS PGothic" pitchFamily="34" charset="-128"/>
                </a:endParaRPr>
              </a:p>
            </p:txBody>
          </p:sp>
          <p:sp>
            <p:nvSpPr>
              <p:cNvPr id="21718"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pPr eaLnBrk="1" hangingPunct="1"/>
                <a:endParaRPr lang="en-US">
                  <a:ea typeface="MS PGothic" pitchFamily="34" charset="-128"/>
                </a:endParaRPr>
              </a:p>
            </p:txBody>
          </p:sp>
          <p:sp>
            <p:nvSpPr>
              <p:cNvPr id="21719"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pPr eaLnBrk="1" hangingPunct="1"/>
                <a:endParaRPr lang="en-US">
                  <a:ea typeface="MS PGothic" pitchFamily="34" charset="-128"/>
                </a:endParaRPr>
              </a:p>
            </p:txBody>
          </p:sp>
          <p:sp>
            <p:nvSpPr>
              <p:cNvPr id="21720"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pPr eaLnBrk="1" hangingPunct="1"/>
                <a:endParaRPr lang="en-US">
                  <a:ea typeface="MS PGothic" pitchFamily="34" charset="-128"/>
                </a:endParaRPr>
              </a:p>
            </p:txBody>
          </p:sp>
          <p:sp>
            <p:nvSpPr>
              <p:cNvPr id="21721"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pPr eaLnBrk="1" hangingPunct="1"/>
                <a:endParaRPr lang="en-US">
                  <a:ea typeface="MS PGothic" pitchFamily="34" charset="-128"/>
                </a:endParaRPr>
              </a:p>
            </p:txBody>
          </p:sp>
          <p:sp>
            <p:nvSpPr>
              <p:cNvPr id="21722"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pPr eaLnBrk="1" hangingPunct="1"/>
                <a:endParaRPr lang="en-US">
                  <a:ea typeface="MS PGothic" pitchFamily="34" charset="-128"/>
                </a:endParaRPr>
              </a:p>
            </p:txBody>
          </p:sp>
          <p:sp>
            <p:nvSpPr>
              <p:cNvPr id="21723"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pPr eaLnBrk="1" hangingPunct="1"/>
                <a:endParaRPr lang="en-US">
                  <a:ea typeface="MS PGothic" pitchFamily="34" charset="-128"/>
                </a:endParaRPr>
              </a:p>
            </p:txBody>
          </p:sp>
          <p:sp>
            <p:nvSpPr>
              <p:cNvPr id="21724"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pPr eaLnBrk="1" hangingPunct="1"/>
                <a:endParaRPr lang="en-US">
                  <a:ea typeface="MS PGothic" pitchFamily="34" charset="-128"/>
                </a:endParaRPr>
              </a:p>
            </p:txBody>
          </p:sp>
          <p:sp>
            <p:nvSpPr>
              <p:cNvPr id="21725"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pPr eaLnBrk="1" hangingPunct="1"/>
                <a:endParaRPr lang="en-US">
                  <a:ea typeface="MS PGothic" pitchFamily="34" charset="-128"/>
                </a:endParaRPr>
              </a:p>
            </p:txBody>
          </p:sp>
          <p:sp>
            <p:nvSpPr>
              <p:cNvPr id="21726"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pPr eaLnBrk="1" hangingPunct="1"/>
                <a:endParaRPr lang="en-US">
                  <a:ea typeface="MS PGothic" pitchFamily="34" charset="-128"/>
                </a:endParaRPr>
              </a:p>
            </p:txBody>
          </p:sp>
          <p:sp>
            <p:nvSpPr>
              <p:cNvPr id="21727"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pPr eaLnBrk="1" hangingPunct="1"/>
                <a:endParaRPr lang="en-US">
                  <a:ea typeface="MS PGothic" pitchFamily="34" charset="-128"/>
                </a:endParaRPr>
              </a:p>
            </p:txBody>
          </p:sp>
          <p:sp>
            <p:nvSpPr>
              <p:cNvPr id="21728"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pPr eaLnBrk="1" hangingPunct="1"/>
                <a:endParaRPr lang="en-US">
                  <a:ea typeface="MS PGothic" pitchFamily="34" charset="-128"/>
                </a:endParaRPr>
              </a:p>
            </p:txBody>
          </p:sp>
          <p:sp>
            <p:nvSpPr>
              <p:cNvPr id="21729"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pPr eaLnBrk="1" hangingPunct="1"/>
                <a:endParaRPr lang="en-US">
                  <a:ea typeface="MS PGothic" pitchFamily="34" charset="-128"/>
                </a:endParaRPr>
              </a:p>
            </p:txBody>
          </p:sp>
          <p:sp>
            <p:nvSpPr>
              <p:cNvPr id="21730"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pPr eaLnBrk="1" hangingPunct="1"/>
                <a:endParaRPr lang="en-US">
                  <a:ea typeface="MS PGothic" pitchFamily="34" charset="-128"/>
                </a:endParaRPr>
              </a:p>
            </p:txBody>
          </p:sp>
          <p:sp>
            <p:nvSpPr>
              <p:cNvPr id="21731"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pPr eaLnBrk="1" hangingPunct="1"/>
                <a:endParaRPr lang="en-US">
                  <a:ea typeface="MS PGothic" pitchFamily="34" charset="-128"/>
                </a:endParaRPr>
              </a:p>
            </p:txBody>
          </p:sp>
          <p:sp>
            <p:nvSpPr>
              <p:cNvPr id="21732"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pPr eaLnBrk="1" hangingPunct="1"/>
                <a:endParaRPr lang="en-US">
                  <a:ea typeface="MS PGothic" pitchFamily="34" charset="-128"/>
                </a:endParaRPr>
              </a:p>
            </p:txBody>
          </p:sp>
          <p:sp>
            <p:nvSpPr>
              <p:cNvPr id="21733"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pPr eaLnBrk="1" hangingPunct="1"/>
                <a:endParaRPr lang="en-US">
                  <a:ea typeface="MS PGothic" pitchFamily="34" charset="-128"/>
                </a:endParaRPr>
              </a:p>
            </p:txBody>
          </p:sp>
          <p:sp>
            <p:nvSpPr>
              <p:cNvPr id="21734"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pPr eaLnBrk="1" hangingPunct="1"/>
                <a:endParaRPr lang="en-US">
                  <a:ea typeface="MS PGothic" pitchFamily="34" charset="-128"/>
                </a:endParaRPr>
              </a:p>
            </p:txBody>
          </p:sp>
          <p:sp>
            <p:nvSpPr>
              <p:cNvPr id="21735"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pPr eaLnBrk="1" hangingPunct="1"/>
                <a:endParaRPr lang="en-US">
                  <a:ea typeface="MS PGothic" pitchFamily="34" charset="-128"/>
                </a:endParaRPr>
              </a:p>
            </p:txBody>
          </p:sp>
          <p:sp>
            <p:nvSpPr>
              <p:cNvPr id="21736"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pPr eaLnBrk="1" hangingPunct="1"/>
                <a:endParaRPr lang="en-US">
                  <a:ea typeface="MS PGothic" pitchFamily="34" charset="-128"/>
                </a:endParaRPr>
              </a:p>
            </p:txBody>
          </p:sp>
          <p:sp>
            <p:nvSpPr>
              <p:cNvPr id="21737"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pPr eaLnBrk="1" hangingPunct="1"/>
                <a:endParaRPr lang="en-US">
                  <a:ea typeface="MS PGothic" pitchFamily="34" charset="-128"/>
                </a:endParaRPr>
              </a:p>
            </p:txBody>
          </p:sp>
          <p:sp>
            <p:nvSpPr>
              <p:cNvPr id="21738"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39"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0"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1"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2"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3"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4"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5"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6"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7"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8"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49"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50"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51"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52"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53"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54"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55"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56"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57"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758"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59"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60"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61"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62"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763"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764"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765"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766"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767"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768"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69"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70"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71"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72"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73"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74"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75"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76"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77"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78"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79"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80"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81"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82"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83"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784"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785"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grpSp>
        <p:sp>
          <p:nvSpPr>
            <p:cNvPr id="21538" name="Text Box 132"/>
            <p:cNvSpPr txBox="1">
              <a:spLocks noChangeArrowheads="1"/>
            </p:cNvSpPr>
            <p:nvPr/>
          </p:nvSpPr>
          <p:spPr bwMode="auto">
            <a:xfrm>
              <a:off x="1479154" y="4972943"/>
              <a:ext cx="855665" cy="248835"/>
            </a:xfrm>
            <a:prstGeom prst="rect">
              <a:avLst/>
            </a:prstGeom>
            <a:noFill/>
            <a:ln w="9525" algn="ctr">
              <a:noFill/>
              <a:miter lim="800000"/>
              <a:headEnd/>
              <a:tailEnd/>
            </a:ln>
          </p:spPr>
          <p:txBody>
            <a:bodyPr lIns="82124" tIns="41061" rIns="82124" bIns="41061">
              <a:spAutoFit/>
            </a:bodyPr>
            <a:lstStyle/>
            <a:p>
              <a:pPr defTabSz="1163353"/>
              <a:r>
                <a:rPr lang="en-US" sz="1400" dirty="0">
                  <a:solidFill>
                    <a:srgbClr val="000000"/>
                  </a:solidFill>
                  <a:ea typeface="ヒラギノ角ゴ ProN W3" pitchFamily="-65" charset="-128"/>
                </a:rPr>
                <a:t>Cisco </a:t>
              </a:r>
              <a:r>
                <a:rPr lang="en-US" sz="1400" dirty="0" err="1">
                  <a:solidFill>
                    <a:srgbClr val="000000"/>
                  </a:solidFill>
                  <a:ea typeface="ヒラギノ角ゴ ProN W3" pitchFamily="-65" charset="-128"/>
                </a:rPr>
                <a:t>VEM</a:t>
              </a:r>
              <a:endParaRPr lang="de-DE" sz="1400" dirty="0">
                <a:solidFill>
                  <a:srgbClr val="000000"/>
                </a:solidFill>
                <a:ea typeface="ヒラギノ角ゴ ProN W3" pitchFamily="-65" charset="-128"/>
              </a:endParaRPr>
            </a:p>
          </p:txBody>
        </p:sp>
        <p:sp>
          <p:nvSpPr>
            <p:cNvPr id="1406" name="Line 7"/>
            <p:cNvSpPr>
              <a:spLocks noChangeShapeType="1"/>
            </p:cNvSpPr>
            <p:nvPr/>
          </p:nvSpPr>
          <p:spPr bwMode="auto">
            <a:xfrm flipH="1">
              <a:off x="1144011" y="5531191"/>
              <a:ext cx="463629" cy="473445"/>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grpSp>
          <p:nvGrpSpPr>
            <p:cNvPr id="18" name="Group 3"/>
            <p:cNvGrpSpPr>
              <a:grpSpLocks/>
            </p:cNvGrpSpPr>
            <p:nvPr/>
          </p:nvGrpSpPr>
          <p:grpSpPr bwMode="auto">
            <a:xfrm>
              <a:off x="2030784" y="4622315"/>
              <a:ext cx="403193" cy="297402"/>
              <a:chOff x="1739" y="1549"/>
              <a:chExt cx="443" cy="324"/>
            </a:xfrm>
          </p:grpSpPr>
          <p:sp>
            <p:nvSpPr>
              <p:cNvPr id="21556"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a:p>
            </p:txBody>
          </p:sp>
          <p:sp>
            <p:nvSpPr>
              <p:cNvPr id="21557"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558"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559"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pPr eaLnBrk="1" hangingPunct="1"/>
                <a:endParaRPr lang="en-US">
                  <a:ea typeface="MS PGothic" pitchFamily="34" charset="-128"/>
                </a:endParaRPr>
              </a:p>
            </p:txBody>
          </p:sp>
          <p:sp>
            <p:nvSpPr>
              <p:cNvPr id="21560"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a:p>
            </p:txBody>
          </p:sp>
          <p:sp>
            <p:nvSpPr>
              <p:cNvPr id="21561"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a:p>
            </p:txBody>
          </p:sp>
          <p:sp>
            <p:nvSpPr>
              <p:cNvPr id="21562"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a:p>
            </p:txBody>
          </p:sp>
          <p:sp>
            <p:nvSpPr>
              <p:cNvPr id="21563"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a:p>
            </p:txBody>
          </p:sp>
          <p:sp>
            <p:nvSpPr>
              <p:cNvPr id="21564"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a:p>
            </p:txBody>
          </p:sp>
          <p:sp>
            <p:nvSpPr>
              <p:cNvPr id="21565"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a:p>
            </p:txBody>
          </p:sp>
          <p:sp>
            <p:nvSpPr>
              <p:cNvPr id="21566"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a:p>
            </p:txBody>
          </p:sp>
          <p:sp>
            <p:nvSpPr>
              <p:cNvPr id="21567"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a:p>
            </p:txBody>
          </p:sp>
          <p:sp>
            <p:nvSpPr>
              <p:cNvPr id="21568"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a:p>
            </p:txBody>
          </p:sp>
          <p:sp>
            <p:nvSpPr>
              <p:cNvPr id="21569"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a:p>
            </p:txBody>
          </p:sp>
          <p:sp>
            <p:nvSpPr>
              <p:cNvPr id="21570"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a:p>
            </p:txBody>
          </p:sp>
          <p:sp>
            <p:nvSpPr>
              <p:cNvPr id="21571"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572"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573"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574"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575"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576"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577"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pPr eaLnBrk="1" hangingPunct="1"/>
                <a:endParaRPr lang="en-US">
                  <a:ea typeface="MS PGothic" pitchFamily="34" charset="-128"/>
                </a:endParaRPr>
              </a:p>
            </p:txBody>
          </p:sp>
          <p:sp>
            <p:nvSpPr>
              <p:cNvPr id="21578"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pPr eaLnBrk="1" hangingPunct="1"/>
                <a:endParaRPr lang="en-US">
                  <a:ea typeface="MS PGothic" pitchFamily="34" charset="-128"/>
                </a:endParaRPr>
              </a:p>
            </p:txBody>
          </p:sp>
          <p:sp>
            <p:nvSpPr>
              <p:cNvPr id="21579"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580"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581"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582"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583"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584"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585"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586"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587"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588"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589"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590"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591"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592"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593"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594"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595"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pPr eaLnBrk="1" hangingPunct="1"/>
                <a:endParaRPr lang="en-US">
                  <a:ea typeface="MS PGothic" pitchFamily="34" charset="-128"/>
                </a:endParaRPr>
              </a:p>
            </p:txBody>
          </p:sp>
          <p:sp>
            <p:nvSpPr>
              <p:cNvPr id="21596"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pPr eaLnBrk="1" hangingPunct="1"/>
                <a:endParaRPr lang="en-US">
                  <a:ea typeface="MS PGothic" pitchFamily="34" charset="-128"/>
                </a:endParaRPr>
              </a:p>
            </p:txBody>
          </p:sp>
          <p:sp>
            <p:nvSpPr>
              <p:cNvPr id="21597"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pPr eaLnBrk="1" hangingPunct="1"/>
                <a:endParaRPr lang="en-US">
                  <a:ea typeface="MS PGothic" pitchFamily="34" charset="-128"/>
                </a:endParaRPr>
              </a:p>
            </p:txBody>
          </p:sp>
          <p:sp>
            <p:nvSpPr>
              <p:cNvPr id="21598"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pPr eaLnBrk="1" hangingPunct="1"/>
                <a:endParaRPr lang="en-US">
                  <a:ea typeface="MS PGothic" pitchFamily="34" charset="-128"/>
                </a:endParaRPr>
              </a:p>
            </p:txBody>
          </p:sp>
          <p:sp>
            <p:nvSpPr>
              <p:cNvPr id="21599"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pPr eaLnBrk="1" hangingPunct="1"/>
                <a:endParaRPr lang="en-US">
                  <a:ea typeface="MS PGothic" pitchFamily="34" charset="-128"/>
                </a:endParaRPr>
              </a:p>
            </p:txBody>
          </p:sp>
          <p:sp>
            <p:nvSpPr>
              <p:cNvPr id="21600"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pPr eaLnBrk="1" hangingPunct="1"/>
                <a:endParaRPr lang="en-US">
                  <a:ea typeface="MS PGothic" pitchFamily="34" charset="-128"/>
                </a:endParaRPr>
              </a:p>
            </p:txBody>
          </p:sp>
          <p:sp>
            <p:nvSpPr>
              <p:cNvPr id="21601"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pPr eaLnBrk="1" hangingPunct="1"/>
                <a:endParaRPr lang="en-US">
                  <a:ea typeface="MS PGothic" pitchFamily="34" charset="-128"/>
                </a:endParaRPr>
              </a:p>
            </p:txBody>
          </p:sp>
          <p:sp>
            <p:nvSpPr>
              <p:cNvPr id="21602"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pPr eaLnBrk="1" hangingPunct="1"/>
                <a:endParaRPr lang="en-US">
                  <a:ea typeface="MS PGothic" pitchFamily="34" charset="-128"/>
                </a:endParaRPr>
              </a:p>
            </p:txBody>
          </p:sp>
          <p:sp>
            <p:nvSpPr>
              <p:cNvPr id="21603"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pPr eaLnBrk="1" hangingPunct="1"/>
                <a:endParaRPr lang="en-US">
                  <a:ea typeface="MS PGothic" pitchFamily="34" charset="-128"/>
                </a:endParaRPr>
              </a:p>
            </p:txBody>
          </p:sp>
          <p:sp>
            <p:nvSpPr>
              <p:cNvPr id="21604"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pPr eaLnBrk="1" hangingPunct="1"/>
                <a:endParaRPr lang="en-US">
                  <a:ea typeface="MS PGothic" pitchFamily="34" charset="-128"/>
                </a:endParaRPr>
              </a:p>
            </p:txBody>
          </p:sp>
          <p:sp>
            <p:nvSpPr>
              <p:cNvPr id="21605"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pPr eaLnBrk="1" hangingPunct="1"/>
                <a:endParaRPr lang="en-US">
                  <a:ea typeface="MS PGothic" pitchFamily="34" charset="-128"/>
                </a:endParaRPr>
              </a:p>
            </p:txBody>
          </p:sp>
          <p:sp>
            <p:nvSpPr>
              <p:cNvPr id="21606"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pPr eaLnBrk="1" hangingPunct="1"/>
                <a:endParaRPr lang="en-US">
                  <a:ea typeface="MS PGothic" pitchFamily="34" charset="-128"/>
                </a:endParaRPr>
              </a:p>
            </p:txBody>
          </p:sp>
          <p:sp>
            <p:nvSpPr>
              <p:cNvPr id="21607"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pPr eaLnBrk="1" hangingPunct="1"/>
                <a:endParaRPr lang="en-US">
                  <a:ea typeface="MS PGothic" pitchFamily="34" charset="-128"/>
                </a:endParaRPr>
              </a:p>
            </p:txBody>
          </p:sp>
          <p:sp>
            <p:nvSpPr>
              <p:cNvPr id="21608"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pPr eaLnBrk="1" hangingPunct="1"/>
                <a:endParaRPr lang="en-US">
                  <a:ea typeface="MS PGothic" pitchFamily="34" charset="-128"/>
                </a:endParaRPr>
              </a:p>
            </p:txBody>
          </p:sp>
          <p:sp>
            <p:nvSpPr>
              <p:cNvPr id="21609"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pPr eaLnBrk="1" hangingPunct="1"/>
                <a:endParaRPr lang="en-US">
                  <a:ea typeface="MS PGothic" pitchFamily="34" charset="-128"/>
                </a:endParaRPr>
              </a:p>
            </p:txBody>
          </p:sp>
          <p:sp>
            <p:nvSpPr>
              <p:cNvPr id="21610"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pPr eaLnBrk="1" hangingPunct="1"/>
                <a:endParaRPr lang="en-US">
                  <a:ea typeface="MS PGothic" pitchFamily="34" charset="-128"/>
                </a:endParaRPr>
              </a:p>
            </p:txBody>
          </p:sp>
          <p:sp>
            <p:nvSpPr>
              <p:cNvPr id="21611"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pPr eaLnBrk="1" hangingPunct="1"/>
                <a:endParaRPr lang="en-US">
                  <a:ea typeface="MS PGothic" pitchFamily="34" charset="-128"/>
                </a:endParaRPr>
              </a:p>
            </p:txBody>
          </p:sp>
          <p:sp>
            <p:nvSpPr>
              <p:cNvPr id="21612"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pPr eaLnBrk="1" hangingPunct="1"/>
                <a:endParaRPr lang="en-US">
                  <a:ea typeface="MS PGothic" pitchFamily="34" charset="-128"/>
                </a:endParaRPr>
              </a:p>
            </p:txBody>
          </p:sp>
          <p:sp>
            <p:nvSpPr>
              <p:cNvPr id="21613"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pPr eaLnBrk="1" hangingPunct="1"/>
                <a:endParaRPr lang="en-US">
                  <a:ea typeface="MS PGothic" pitchFamily="34" charset="-128"/>
                </a:endParaRPr>
              </a:p>
            </p:txBody>
          </p:sp>
          <p:sp>
            <p:nvSpPr>
              <p:cNvPr id="21614"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pPr eaLnBrk="1" hangingPunct="1"/>
                <a:endParaRPr lang="en-US">
                  <a:ea typeface="MS PGothic" pitchFamily="34" charset="-128"/>
                </a:endParaRPr>
              </a:p>
            </p:txBody>
          </p:sp>
          <p:sp>
            <p:nvSpPr>
              <p:cNvPr id="21615"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pPr eaLnBrk="1" hangingPunct="1"/>
                <a:endParaRPr lang="en-US">
                  <a:ea typeface="MS PGothic" pitchFamily="34" charset="-128"/>
                </a:endParaRPr>
              </a:p>
            </p:txBody>
          </p:sp>
          <p:sp>
            <p:nvSpPr>
              <p:cNvPr id="21616"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pPr eaLnBrk="1" hangingPunct="1"/>
                <a:endParaRPr lang="en-US">
                  <a:ea typeface="MS PGothic" pitchFamily="34" charset="-128"/>
                </a:endParaRPr>
              </a:p>
            </p:txBody>
          </p:sp>
          <p:sp>
            <p:nvSpPr>
              <p:cNvPr id="21617"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pPr eaLnBrk="1" hangingPunct="1"/>
                <a:endParaRPr lang="en-US">
                  <a:ea typeface="MS PGothic" pitchFamily="34" charset="-128"/>
                </a:endParaRPr>
              </a:p>
            </p:txBody>
          </p:sp>
          <p:sp>
            <p:nvSpPr>
              <p:cNvPr id="21618"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pPr eaLnBrk="1" hangingPunct="1"/>
                <a:endParaRPr lang="en-US">
                  <a:ea typeface="MS PGothic" pitchFamily="34" charset="-128"/>
                </a:endParaRPr>
              </a:p>
            </p:txBody>
          </p:sp>
          <p:sp>
            <p:nvSpPr>
              <p:cNvPr id="21619"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pPr eaLnBrk="1" hangingPunct="1"/>
                <a:endParaRPr lang="en-US">
                  <a:ea typeface="MS PGothic" pitchFamily="34" charset="-128"/>
                </a:endParaRPr>
              </a:p>
            </p:txBody>
          </p:sp>
          <p:sp>
            <p:nvSpPr>
              <p:cNvPr id="21620"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pPr eaLnBrk="1" hangingPunct="1"/>
                <a:endParaRPr lang="en-US">
                  <a:ea typeface="MS PGothic" pitchFamily="34" charset="-128"/>
                </a:endParaRPr>
              </a:p>
            </p:txBody>
          </p:sp>
          <p:sp>
            <p:nvSpPr>
              <p:cNvPr id="21621"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pPr eaLnBrk="1" hangingPunct="1"/>
                <a:endParaRPr lang="en-US">
                  <a:ea typeface="MS PGothic" pitchFamily="34" charset="-128"/>
                </a:endParaRPr>
              </a:p>
            </p:txBody>
          </p:sp>
          <p:sp>
            <p:nvSpPr>
              <p:cNvPr id="21622"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pPr eaLnBrk="1" hangingPunct="1"/>
                <a:endParaRPr lang="en-US">
                  <a:ea typeface="MS PGothic" pitchFamily="34" charset="-128"/>
                </a:endParaRPr>
              </a:p>
            </p:txBody>
          </p:sp>
          <p:sp>
            <p:nvSpPr>
              <p:cNvPr id="21623"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24"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25"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26"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27"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28"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29"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0"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1"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2"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3"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4"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5"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6"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7"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8"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39"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40"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41"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42"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pPr eaLnBrk="1" hangingPunct="1"/>
                <a:endParaRPr lang="en-US">
                  <a:ea typeface="MS PGothic" pitchFamily="34" charset="-128"/>
                </a:endParaRPr>
              </a:p>
            </p:txBody>
          </p:sp>
          <p:sp>
            <p:nvSpPr>
              <p:cNvPr id="21643"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44"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45"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46"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47"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648"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649"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650"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651"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652"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pPr eaLnBrk="1" hangingPunct="1"/>
                <a:endParaRPr lang="en-US">
                  <a:ea typeface="MS PGothic" pitchFamily="34" charset="-128"/>
                </a:endParaRPr>
              </a:p>
            </p:txBody>
          </p:sp>
          <p:sp>
            <p:nvSpPr>
              <p:cNvPr id="21653"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54"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55"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56"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57"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58"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59"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60"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61"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62"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63"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64"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65"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66"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67"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68"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sp>
            <p:nvSpPr>
              <p:cNvPr id="21669"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pPr eaLnBrk="1" hangingPunct="1"/>
                <a:endParaRPr lang="en-US">
                  <a:ea typeface="MS PGothic" pitchFamily="34" charset="-128"/>
                </a:endParaRPr>
              </a:p>
            </p:txBody>
          </p:sp>
          <p:sp>
            <p:nvSpPr>
              <p:cNvPr id="21670"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pPr eaLnBrk="1" hangingPunct="1"/>
                <a:endParaRPr lang="en-US">
                  <a:ea typeface="MS PGothic" pitchFamily="34" charset="-128"/>
                </a:endParaRPr>
              </a:p>
            </p:txBody>
          </p:sp>
        </p:grpSp>
        <p:sp>
          <p:nvSpPr>
            <p:cNvPr id="1408" name="Line 7"/>
            <p:cNvSpPr>
              <a:spLocks noChangeShapeType="1"/>
            </p:cNvSpPr>
            <p:nvPr/>
          </p:nvSpPr>
          <p:spPr bwMode="auto">
            <a:xfrm flipH="1">
              <a:off x="1625106" y="5583619"/>
              <a:ext cx="69862" cy="444848"/>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1409" name="Line 7"/>
            <p:cNvSpPr>
              <a:spLocks noChangeShapeType="1"/>
            </p:cNvSpPr>
            <p:nvPr/>
          </p:nvSpPr>
          <p:spPr bwMode="auto">
            <a:xfrm>
              <a:off x="1934721" y="5583619"/>
              <a:ext cx="258806" cy="373355"/>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sp>
          <p:nvSpPr>
            <p:cNvPr id="1410" name="Line 7"/>
            <p:cNvSpPr>
              <a:spLocks noChangeShapeType="1"/>
            </p:cNvSpPr>
            <p:nvPr/>
          </p:nvSpPr>
          <p:spPr bwMode="auto">
            <a:xfrm>
              <a:off x="2041102" y="5566143"/>
              <a:ext cx="639872" cy="390831"/>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ysClr val="windowText" lastClr="000000"/>
                </a:solidFill>
                <a:latin typeface="Arial" pitchFamily="-108" charset="0"/>
                <a:cs typeface="Arial" pitchFamily="-108" charset="0"/>
              </a:endParaRPr>
            </a:p>
          </p:txBody>
        </p:sp>
        <p:grpSp>
          <p:nvGrpSpPr>
            <p:cNvPr id="19" name="Group 766"/>
            <p:cNvGrpSpPr>
              <a:grpSpLocks/>
            </p:cNvGrpSpPr>
            <p:nvPr/>
          </p:nvGrpSpPr>
          <p:grpSpPr bwMode="auto">
            <a:xfrm>
              <a:off x="912445" y="5948778"/>
              <a:ext cx="454710" cy="538507"/>
              <a:chOff x="6629670" y="5185299"/>
              <a:chExt cx="454710" cy="538507"/>
            </a:xfrm>
          </p:grpSpPr>
          <p:pic>
            <p:nvPicPr>
              <p:cNvPr id="21554"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1555" name="Text Box 132"/>
              <p:cNvSpPr txBox="1">
                <a:spLocks noChangeArrowheads="1"/>
              </p:cNvSpPr>
              <p:nvPr/>
            </p:nvSpPr>
            <p:spPr bwMode="auto">
              <a:xfrm>
                <a:off x="6629670" y="5507101"/>
                <a:ext cx="436956" cy="21033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VM9</a:t>
                </a:r>
                <a:endParaRPr lang="de-DE" sz="1100" dirty="0">
                  <a:solidFill>
                    <a:srgbClr val="000000"/>
                  </a:solidFill>
                  <a:ea typeface="ヒラギノ角ゴ ProN W3" pitchFamily="-65" charset="-128"/>
                </a:endParaRPr>
              </a:p>
            </p:txBody>
          </p:sp>
        </p:grpSp>
        <p:grpSp>
          <p:nvGrpSpPr>
            <p:cNvPr id="20" name="Group 767"/>
            <p:cNvGrpSpPr>
              <a:grpSpLocks/>
            </p:cNvGrpSpPr>
            <p:nvPr/>
          </p:nvGrpSpPr>
          <p:grpSpPr bwMode="auto">
            <a:xfrm>
              <a:off x="1402197" y="5950257"/>
              <a:ext cx="454710" cy="538507"/>
              <a:chOff x="6629670" y="5185299"/>
              <a:chExt cx="454710" cy="538507"/>
            </a:xfrm>
          </p:grpSpPr>
          <p:pic>
            <p:nvPicPr>
              <p:cNvPr id="21552"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1553" name="Text Box 132"/>
              <p:cNvSpPr txBox="1">
                <a:spLocks noChangeArrowheads="1"/>
              </p:cNvSpPr>
              <p:nvPr/>
            </p:nvSpPr>
            <p:spPr bwMode="auto">
              <a:xfrm>
                <a:off x="6629670" y="5507101"/>
                <a:ext cx="436956" cy="21033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VM10</a:t>
                </a:r>
                <a:endParaRPr lang="de-DE" sz="1100" dirty="0">
                  <a:solidFill>
                    <a:srgbClr val="000000"/>
                  </a:solidFill>
                  <a:ea typeface="ヒラギノ角ゴ ProN W3" pitchFamily="-65" charset="-128"/>
                </a:endParaRPr>
              </a:p>
            </p:txBody>
          </p:sp>
        </p:grpSp>
        <p:grpSp>
          <p:nvGrpSpPr>
            <p:cNvPr id="21" name="Group 886"/>
            <p:cNvGrpSpPr>
              <a:grpSpLocks/>
            </p:cNvGrpSpPr>
            <p:nvPr/>
          </p:nvGrpSpPr>
          <p:grpSpPr bwMode="auto">
            <a:xfrm>
              <a:off x="1899377" y="5950252"/>
              <a:ext cx="454710" cy="538507"/>
              <a:chOff x="6629670" y="5185299"/>
              <a:chExt cx="454710" cy="538507"/>
            </a:xfrm>
          </p:grpSpPr>
          <p:pic>
            <p:nvPicPr>
              <p:cNvPr id="21550"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1551" name="Text Box 132"/>
              <p:cNvSpPr txBox="1">
                <a:spLocks noChangeArrowheads="1"/>
              </p:cNvSpPr>
              <p:nvPr/>
            </p:nvSpPr>
            <p:spPr bwMode="auto">
              <a:xfrm>
                <a:off x="6629670" y="5507101"/>
                <a:ext cx="436956" cy="21033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VM11</a:t>
                </a:r>
                <a:endParaRPr lang="de-DE" sz="1100" dirty="0">
                  <a:solidFill>
                    <a:srgbClr val="000000"/>
                  </a:solidFill>
                  <a:ea typeface="ヒラギノ角ゴ ProN W3" pitchFamily="-65" charset="-128"/>
                </a:endParaRPr>
              </a:p>
            </p:txBody>
          </p:sp>
        </p:grpSp>
        <p:grpSp>
          <p:nvGrpSpPr>
            <p:cNvPr id="22" name="Group 889"/>
            <p:cNvGrpSpPr>
              <a:grpSpLocks/>
            </p:cNvGrpSpPr>
            <p:nvPr/>
          </p:nvGrpSpPr>
          <p:grpSpPr bwMode="auto">
            <a:xfrm>
              <a:off x="2389129" y="5951731"/>
              <a:ext cx="454710" cy="538507"/>
              <a:chOff x="6629670" y="5185299"/>
              <a:chExt cx="454710" cy="538507"/>
            </a:xfrm>
          </p:grpSpPr>
          <p:pic>
            <p:nvPicPr>
              <p:cNvPr id="21548" name="Picture 133" descr="File Server_Updated2005"/>
              <p:cNvPicPr>
                <a:picLocks noChangeAspect="1" noChangeArrowheads="1"/>
              </p:cNvPicPr>
              <p:nvPr/>
            </p:nvPicPr>
            <p:blipFill>
              <a:blip r:embed="rId3" cstate="print"/>
              <a:srcRect/>
              <a:stretch>
                <a:fillRect/>
              </a:stretch>
            </p:blipFill>
            <p:spPr bwMode="auto">
              <a:xfrm>
                <a:off x="6677489" y="5185299"/>
                <a:ext cx="406891" cy="538507"/>
              </a:xfrm>
              <a:prstGeom prst="rect">
                <a:avLst/>
              </a:prstGeom>
              <a:noFill/>
              <a:ln w="9525">
                <a:noFill/>
                <a:miter lim="800000"/>
                <a:headEnd/>
                <a:tailEnd/>
              </a:ln>
            </p:spPr>
          </p:pic>
          <p:sp>
            <p:nvSpPr>
              <p:cNvPr id="21549" name="Text Box 132"/>
              <p:cNvSpPr txBox="1">
                <a:spLocks noChangeArrowheads="1"/>
              </p:cNvSpPr>
              <p:nvPr/>
            </p:nvSpPr>
            <p:spPr bwMode="auto">
              <a:xfrm>
                <a:off x="6629670" y="5507101"/>
                <a:ext cx="436956" cy="21033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VM12</a:t>
                </a:r>
                <a:endParaRPr lang="de-DE" sz="1100" dirty="0">
                  <a:solidFill>
                    <a:srgbClr val="000000"/>
                  </a:solidFill>
                  <a:ea typeface="ヒラギノ角ゴ ProN W3" pitchFamily="-65" charset="-128"/>
                </a:endParaRPr>
              </a:p>
            </p:txBody>
          </p:sp>
        </p:grpSp>
      </p:grpSp>
      <p:cxnSp>
        <p:nvCxnSpPr>
          <p:cNvPr id="21516" name="AutoShape 201"/>
          <p:cNvCxnSpPr>
            <a:cxnSpLocks noChangeShapeType="1"/>
          </p:cNvCxnSpPr>
          <p:nvPr/>
        </p:nvCxnSpPr>
        <p:spPr bwMode="auto">
          <a:xfrm>
            <a:off x="6002021" y="3288030"/>
            <a:ext cx="2753360" cy="1906"/>
          </a:xfrm>
          <a:prstGeom prst="straightConnector1">
            <a:avLst/>
          </a:prstGeom>
          <a:noFill/>
          <a:ln w="28575">
            <a:solidFill>
              <a:schemeClr val="bg1"/>
            </a:solidFill>
            <a:round/>
            <a:headEnd/>
            <a:tailEnd/>
          </a:ln>
        </p:spPr>
      </p:cxnSp>
      <p:grpSp>
        <p:nvGrpSpPr>
          <p:cNvPr id="23" name="Group 519"/>
          <p:cNvGrpSpPr>
            <a:grpSpLocks/>
          </p:cNvGrpSpPr>
          <p:nvPr/>
        </p:nvGrpSpPr>
        <p:grpSpPr bwMode="auto">
          <a:xfrm>
            <a:off x="208280" y="2634959"/>
            <a:ext cx="4856480" cy="2209455"/>
            <a:chOff x="192088" y="3438781"/>
            <a:chExt cx="3035300" cy="1841466"/>
          </a:xfrm>
          <a:solidFill>
            <a:schemeClr val="accent5">
              <a:lumMod val="50000"/>
            </a:schemeClr>
          </a:solidFill>
        </p:grpSpPr>
        <p:sp>
          <p:nvSpPr>
            <p:cNvPr id="1665" name="AutoShape 197"/>
            <p:cNvSpPr>
              <a:spLocks noChangeArrowheads="1"/>
            </p:cNvSpPr>
            <p:nvPr/>
          </p:nvSpPr>
          <p:spPr bwMode="auto">
            <a:xfrm rot="16200000" flipH="1">
              <a:off x="984946" y="3050505"/>
              <a:ext cx="1436885" cy="3022600"/>
            </a:xfrm>
            <a:prstGeom prst="wedgeRectCallout">
              <a:avLst>
                <a:gd name="adj1" fmla="val 116663"/>
                <a:gd name="adj2" fmla="val -2836"/>
              </a:avLst>
            </a:prstGeom>
            <a:solidFill>
              <a:schemeClr val="tx1">
                <a:lumMod val="75000"/>
              </a:schemeClr>
            </a:solidFill>
            <a:ln w="9525">
              <a:noFill/>
              <a:miter lim="800000"/>
              <a:headEnd/>
              <a:tailEnd/>
            </a:ln>
            <a:effectLst/>
          </p:spPr>
          <p:txBody>
            <a:bodyPr vert="eaVert" wrap="none" lIns="82124" tIns="41061" rIns="82124" bIns="41061" anchorCtr="1"/>
            <a:lstStyle/>
            <a:p>
              <a:pPr algn="ctr">
                <a:defRPr/>
              </a:pPr>
              <a:endParaRPr lang="en-US" dirty="0">
                <a:solidFill>
                  <a:schemeClr val="bg1"/>
                </a:solidFill>
                <a:effectLst>
                  <a:outerShdw blurRad="38100" dist="38100" dir="2700000" algn="tl">
                    <a:srgbClr val="C0C0C0"/>
                  </a:outerShdw>
                </a:effectLst>
              </a:endParaRPr>
            </a:p>
          </p:txBody>
        </p:sp>
        <p:sp>
          <p:nvSpPr>
            <p:cNvPr id="8226" name="Rectangle 198"/>
            <p:cNvSpPr>
              <a:spLocks noChangeArrowheads="1"/>
            </p:cNvSpPr>
            <p:nvPr/>
          </p:nvSpPr>
          <p:spPr bwMode="auto">
            <a:xfrm>
              <a:off x="192088" y="3438781"/>
              <a:ext cx="3035300" cy="1659165"/>
            </a:xfrm>
            <a:prstGeom prst="rect">
              <a:avLst/>
            </a:prstGeom>
            <a:solidFill>
              <a:schemeClr val="tx1">
                <a:lumMod val="75000"/>
              </a:schemeClr>
            </a:solidFill>
            <a:ln w="9525">
              <a:noFill/>
              <a:miter lim="800000"/>
              <a:headEnd/>
              <a:tailEnd/>
            </a:ln>
          </p:spPr>
          <p:txBody>
            <a:bodyPr lIns="82124" tIns="41061" rIns="82124" bIns="41061"/>
            <a:lstStyle/>
            <a:p>
              <a:pPr marL="337895" indent="-337895" algn="ctr" defTabSz="1163353">
                <a:lnSpc>
                  <a:spcPct val="85000"/>
                </a:lnSpc>
                <a:spcBef>
                  <a:spcPct val="50000"/>
                </a:spcBef>
                <a:buClr>
                  <a:schemeClr val="tx2"/>
                </a:buClr>
                <a:buSzPct val="100000"/>
                <a:defRPr/>
              </a:pPr>
              <a:endParaRPr lang="en-US" sz="2000" dirty="0">
                <a:solidFill>
                  <a:schemeClr val="bg1"/>
                </a:solidFill>
                <a:latin typeface="Arial" pitchFamily="34" charset="0"/>
              </a:endParaRPr>
            </a:p>
            <a:p>
              <a:pPr marL="337895" indent="-337895" algn="ctr" defTabSz="1163353">
                <a:lnSpc>
                  <a:spcPct val="85000"/>
                </a:lnSpc>
                <a:spcBef>
                  <a:spcPct val="50000"/>
                </a:spcBef>
                <a:buClr>
                  <a:schemeClr val="tx2"/>
                </a:buClr>
                <a:buSzPct val="100000"/>
                <a:defRPr/>
              </a:pPr>
              <a:r>
                <a:rPr lang="en-US" sz="2000" dirty="0">
                  <a:solidFill>
                    <a:schemeClr val="bg1"/>
                  </a:solidFill>
                  <a:latin typeface="Arial" pitchFamily="34" charset="0"/>
                </a:rPr>
                <a:t>Virtual Ethernet Module(</a:t>
              </a:r>
              <a:r>
                <a:rPr lang="en-US" sz="2000" dirty="0" err="1">
                  <a:solidFill>
                    <a:schemeClr val="bg1"/>
                  </a:solidFill>
                  <a:latin typeface="Arial" pitchFamily="34" charset="0"/>
                </a:rPr>
                <a:t>VEM</a:t>
              </a:r>
              <a:r>
                <a:rPr lang="en-US" sz="2000" dirty="0">
                  <a:solidFill>
                    <a:schemeClr val="bg1"/>
                  </a:solidFill>
                  <a:latin typeface="Arial" pitchFamily="34" charset="0"/>
                </a:rPr>
                <a:t>)</a:t>
              </a:r>
            </a:p>
            <a:p>
              <a:pPr marL="337895" indent="-337895" defTabSz="1163353">
                <a:lnSpc>
                  <a:spcPct val="85000"/>
                </a:lnSpc>
                <a:spcBef>
                  <a:spcPct val="50000"/>
                </a:spcBef>
                <a:buClr>
                  <a:schemeClr val="tx2"/>
                </a:buClr>
                <a:buSzPct val="100000"/>
                <a:buFont typeface="Wingdings" pitchFamily="2" charset="2"/>
                <a:buChar char="§"/>
                <a:defRPr/>
              </a:pPr>
              <a:r>
                <a:rPr lang="en-US" sz="1700" dirty="0">
                  <a:solidFill>
                    <a:schemeClr val="bg1"/>
                  </a:solidFill>
                  <a:latin typeface="Arial" pitchFamily="34" charset="0"/>
                </a:rPr>
                <a:t>Replaces </a:t>
              </a:r>
              <a:r>
                <a:rPr lang="en-US" sz="1700" dirty="0" err="1">
                  <a:solidFill>
                    <a:schemeClr val="bg1"/>
                  </a:solidFill>
                  <a:latin typeface="Arial" pitchFamily="34" charset="0"/>
                </a:rPr>
                <a:t>Vmware’s</a:t>
              </a:r>
              <a:r>
                <a:rPr lang="en-US" sz="1700" dirty="0">
                  <a:solidFill>
                    <a:schemeClr val="bg1"/>
                  </a:solidFill>
                  <a:latin typeface="Arial" pitchFamily="34" charset="0"/>
                </a:rPr>
                <a:t> virtual switch</a:t>
              </a:r>
            </a:p>
            <a:p>
              <a:pPr marL="337895" indent="-337895" defTabSz="1163353">
                <a:lnSpc>
                  <a:spcPct val="85000"/>
                </a:lnSpc>
                <a:spcBef>
                  <a:spcPct val="50000"/>
                </a:spcBef>
                <a:buClr>
                  <a:schemeClr val="tx2"/>
                </a:buClr>
                <a:buSzPct val="100000"/>
                <a:buFont typeface="Wingdings" pitchFamily="2" charset="2"/>
                <a:buChar char="§"/>
                <a:defRPr/>
              </a:pPr>
              <a:r>
                <a:rPr lang="en-US" sz="1700" dirty="0">
                  <a:solidFill>
                    <a:schemeClr val="bg1"/>
                  </a:solidFill>
                  <a:latin typeface="Arial" pitchFamily="34" charset="0"/>
                </a:rPr>
                <a:t>Enables advanced switching capability on the hypervisor</a:t>
              </a:r>
            </a:p>
            <a:p>
              <a:pPr marL="337895" indent="-337895" defTabSz="1163353">
                <a:lnSpc>
                  <a:spcPct val="80000"/>
                </a:lnSpc>
                <a:spcBef>
                  <a:spcPct val="25000"/>
                </a:spcBef>
                <a:spcAft>
                  <a:spcPct val="30000"/>
                </a:spcAft>
                <a:buClr>
                  <a:schemeClr val="tx2"/>
                </a:buClr>
                <a:buSzPct val="100000"/>
                <a:buFont typeface="Wingdings" pitchFamily="2" charset="2"/>
                <a:buChar char="§"/>
                <a:defRPr/>
              </a:pPr>
              <a:r>
                <a:rPr lang="en-US" sz="1700" dirty="0">
                  <a:solidFill>
                    <a:schemeClr val="bg1"/>
                  </a:solidFill>
                  <a:latin typeface="Arial" pitchFamily="34" charset="0"/>
                </a:rPr>
                <a:t>Provides each </a:t>
              </a:r>
              <a:r>
                <a:rPr lang="en-US" sz="1700" dirty="0" err="1">
                  <a:solidFill>
                    <a:schemeClr val="bg1"/>
                  </a:solidFill>
                  <a:latin typeface="Arial" pitchFamily="34" charset="0"/>
                </a:rPr>
                <a:t>VM</a:t>
              </a:r>
              <a:r>
                <a:rPr lang="en-US" sz="1700" dirty="0">
                  <a:solidFill>
                    <a:schemeClr val="bg1"/>
                  </a:solidFill>
                  <a:latin typeface="Arial" pitchFamily="34" charset="0"/>
                </a:rPr>
                <a:t> with dedicated “switch ports” </a:t>
              </a:r>
            </a:p>
          </p:txBody>
        </p:sp>
      </p:grpSp>
      <p:cxnSp>
        <p:nvCxnSpPr>
          <p:cNvPr id="21518" name="AutoShape 201"/>
          <p:cNvCxnSpPr>
            <a:cxnSpLocks noChangeShapeType="1"/>
          </p:cNvCxnSpPr>
          <p:nvPr/>
        </p:nvCxnSpPr>
        <p:spPr bwMode="auto">
          <a:xfrm>
            <a:off x="4043680" y="2129790"/>
            <a:ext cx="1496061" cy="693420"/>
          </a:xfrm>
          <a:prstGeom prst="straightConnector1">
            <a:avLst/>
          </a:prstGeom>
          <a:noFill/>
          <a:ln w="28575">
            <a:solidFill>
              <a:schemeClr val="bg1"/>
            </a:solidFill>
            <a:round/>
            <a:headEnd/>
            <a:tailEnd/>
          </a:ln>
        </p:spPr>
      </p:cxnSp>
      <p:grpSp>
        <p:nvGrpSpPr>
          <p:cNvPr id="24" name="Group 522"/>
          <p:cNvGrpSpPr>
            <a:grpSpLocks/>
          </p:cNvGrpSpPr>
          <p:nvPr/>
        </p:nvGrpSpPr>
        <p:grpSpPr bwMode="auto">
          <a:xfrm>
            <a:off x="2707640" y="998819"/>
            <a:ext cx="2133600" cy="1829482"/>
            <a:chOff x="1158874" y="5040545"/>
            <a:chExt cx="1333955" cy="1524641"/>
          </a:xfrm>
        </p:grpSpPr>
        <p:pic>
          <p:nvPicPr>
            <p:cNvPr id="21533" name="Picture 647" descr="vmware.ai"/>
            <p:cNvPicPr>
              <a:picLocks noChangeAspect="1"/>
            </p:cNvPicPr>
            <p:nvPr/>
          </p:nvPicPr>
          <p:blipFill>
            <a:blip r:embed="rId4" cstate="print"/>
            <a:srcRect/>
            <a:stretch>
              <a:fillRect/>
            </a:stretch>
          </p:blipFill>
          <p:spPr bwMode="auto">
            <a:xfrm>
              <a:off x="1158874" y="6130698"/>
              <a:ext cx="1333955" cy="434488"/>
            </a:xfrm>
            <a:prstGeom prst="rect">
              <a:avLst/>
            </a:prstGeom>
            <a:noFill/>
            <a:ln w="9525">
              <a:noFill/>
              <a:miter lim="800000"/>
              <a:headEnd/>
              <a:tailEnd/>
            </a:ln>
          </p:spPr>
        </p:pic>
        <p:sp>
          <p:nvSpPr>
            <p:cNvPr id="21534" name="Text Box 3"/>
            <p:cNvSpPr txBox="1">
              <a:spLocks noChangeArrowheads="1"/>
            </p:cNvSpPr>
            <p:nvPr/>
          </p:nvSpPr>
          <p:spPr bwMode="auto">
            <a:xfrm>
              <a:off x="1203233" y="5040545"/>
              <a:ext cx="966603" cy="530794"/>
            </a:xfrm>
            <a:prstGeom prst="rect">
              <a:avLst/>
            </a:prstGeom>
            <a:noFill/>
            <a:ln w="9525">
              <a:noFill/>
              <a:miter lim="800000"/>
              <a:headEnd/>
              <a:tailEnd/>
            </a:ln>
          </p:spPr>
          <p:txBody>
            <a:bodyPr wrap="none" lIns="82124" tIns="41061" rIns="82124" bIns="41061">
              <a:spAutoFit/>
            </a:bodyPr>
            <a:lstStyle/>
            <a:p>
              <a:endParaRPr lang="en-US" sz="2000" dirty="0">
                <a:ea typeface="MS PGothic" pitchFamily="34" charset="-128"/>
              </a:endParaRPr>
            </a:p>
            <a:p>
              <a:r>
                <a:rPr lang="en-US" sz="1600" dirty="0" err="1">
                  <a:solidFill>
                    <a:schemeClr val="bg1"/>
                  </a:solidFill>
                  <a:ea typeface="MS PGothic" pitchFamily="34" charset="-128"/>
                </a:rPr>
                <a:t>vCenter</a:t>
              </a:r>
              <a:r>
                <a:rPr lang="en-US" sz="1600" dirty="0">
                  <a:solidFill>
                    <a:schemeClr val="bg1"/>
                  </a:solidFill>
                  <a:ea typeface="MS PGothic" pitchFamily="34" charset="-128"/>
                </a:rPr>
                <a:t> Server</a:t>
              </a:r>
            </a:p>
          </p:txBody>
        </p:sp>
        <p:pic>
          <p:nvPicPr>
            <p:cNvPr id="21535" name="Picture 2"/>
            <p:cNvPicPr>
              <a:picLocks noChangeArrowheads="1"/>
            </p:cNvPicPr>
            <p:nvPr/>
          </p:nvPicPr>
          <p:blipFill>
            <a:blip r:embed="rId5" cstate="print"/>
            <a:srcRect/>
            <a:stretch>
              <a:fillRect/>
            </a:stretch>
          </p:blipFill>
          <p:spPr bwMode="auto">
            <a:xfrm>
              <a:off x="1506538" y="5636985"/>
              <a:ext cx="547687" cy="549275"/>
            </a:xfrm>
            <a:prstGeom prst="rect">
              <a:avLst/>
            </a:prstGeom>
            <a:noFill/>
            <a:ln w="9525">
              <a:noFill/>
              <a:miter lim="800000"/>
              <a:headEnd/>
              <a:tailEnd/>
            </a:ln>
          </p:spPr>
        </p:pic>
      </p:grpSp>
      <p:pic>
        <p:nvPicPr>
          <p:cNvPr id="21520" name="Picture 157" descr="DC3 Icon Raster"/>
          <p:cNvPicPr>
            <a:picLocks noChangeAspect="1" noChangeArrowheads="1"/>
          </p:cNvPicPr>
          <p:nvPr/>
        </p:nvPicPr>
        <p:blipFill>
          <a:blip r:embed="rId6" cstate="print"/>
          <a:srcRect/>
          <a:stretch>
            <a:fillRect/>
          </a:stretch>
        </p:blipFill>
        <p:spPr bwMode="auto">
          <a:xfrm>
            <a:off x="5402581" y="2649856"/>
            <a:ext cx="1483360" cy="1468754"/>
          </a:xfrm>
          <a:prstGeom prst="rect">
            <a:avLst/>
          </a:prstGeom>
          <a:noFill/>
          <a:ln w="9525">
            <a:noFill/>
            <a:miter lim="800000"/>
            <a:headEnd/>
            <a:tailEnd/>
          </a:ln>
        </p:spPr>
      </p:pic>
      <p:cxnSp>
        <p:nvCxnSpPr>
          <p:cNvPr id="21521" name="AutoShape 201"/>
          <p:cNvCxnSpPr>
            <a:cxnSpLocks noChangeShapeType="1"/>
          </p:cNvCxnSpPr>
          <p:nvPr/>
        </p:nvCxnSpPr>
        <p:spPr bwMode="auto">
          <a:xfrm rot="10800000" flipV="1">
            <a:off x="8963661" y="2440306"/>
            <a:ext cx="1463040" cy="382904"/>
          </a:xfrm>
          <a:prstGeom prst="straightConnector1">
            <a:avLst/>
          </a:prstGeom>
          <a:noFill/>
          <a:ln w="28575">
            <a:solidFill>
              <a:schemeClr val="bg1"/>
            </a:solidFill>
            <a:round/>
            <a:headEnd/>
            <a:tailEnd/>
          </a:ln>
        </p:spPr>
      </p:cxnSp>
      <p:pic>
        <p:nvPicPr>
          <p:cNvPr id="21522" name="Picture 157" descr="DC3 Icon Raster"/>
          <p:cNvPicPr>
            <a:picLocks noChangeAspect="1" noChangeArrowheads="1"/>
          </p:cNvPicPr>
          <p:nvPr/>
        </p:nvPicPr>
        <p:blipFill>
          <a:blip r:embed="rId6" cstate="print"/>
          <a:srcRect/>
          <a:stretch>
            <a:fillRect/>
          </a:stretch>
        </p:blipFill>
        <p:spPr bwMode="auto">
          <a:xfrm>
            <a:off x="7777480" y="2661286"/>
            <a:ext cx="1483360" cy="1468754"/>
          </a:xfrm>
          <a:prstGeom prst="rect">
            <a:avLst/>
          </a:prstGeom>
          <a:noFill/>
          <a:ln w="9525">
            <a:noFill/>
            <a:miter lim="800000"/>
            <a:headEnd/>
            <a:tailEnd/>
          </a:ln>
        </p:spPr>
      </p:pic>
      <p:grpSp>
        <p:nvGrpSpPr>
          <p:cNvPr id="25" name="Group 520"/>
          <p:cNvGrpSpPr>
            <a:grpSpLocks/>
          </p:cNvGrpSpPr>
          <p:nvPr/>
        </p:nvGrpSpPr>
        <p:grpSpPr bwMode="auto">
          <a:xfrm>
            <a:off x="9451342" y="2908936"/>
            <a:ext cx="5026656" cy="2034540"/>
            <a:chOff x="5872164" y="3649664"/>
            <a:chExt cx="3141660" cy="1695222"/>
          </a:xfrm>
          <a:solidFill>
            <a:schemeClr val="accent5">
              <a:lumMod val="50000"/>
            </a:schemeClr>
          </a:solidFill>
        </p:grpSpPr>
        <p:sp>
          <p:nvSpPr>
            <p:cNvPr id="1674" name="AutoShape 193"/>
            <p:cNvSpPr>
              <a:spLocks noChangeArrowheads="1"/>
            </p:cNvSpPr>
            <p:nvPr/>
          </p:nvSpPr>
          <p:spPr bwMode="auto">
            <a:xfrm rot="16200000" flipH="1">
              <a:off x="6742077" y="3008059"/>
              <a:ext cx="1415860" cy="3127635"/>
            </a:xfrm>
            <a:prstGeom prst="wedgeRectCallout">
              <a:avLst>
                <a:gd name="adj1" fmla="val -95111"/>
                <a:gd name="adj2" fmla="val 1058"/>
              </a:avLst>
            </a:prstGeom>
            <a:solidFill>
              <a:schemeClr val="tx1">
                <a:lumMod val="75000"/>
              </a:schemeClr>
            </a:solidFill>
            <a:ln w="9525">
              <a:noFill/>
              <a:miter lim="800000"/>
              <a:headEnd/>
              <a:tailEnd/>
            </a:ln>
            <a:effectLst/>
          </p:spPr>
          <p:txBody>
            <a:bodyPr vert="eaVert" wrap="none" lIns="82124" tIns="41061" rIns="82124" bIns="41061" anchorCtr="1"/>
            <a:lstStyle/>
            <a:p>
              <a:pPr algn="ctr">
                <a:defRPr/>
              </a:pPr>
              <a:endParaRPr lang="en-US" dirty="0">
                <a:solidFill>
                  <a:schemeClr val="bg1"/>
                </a:solidFill>
                <a:effectLst>
                  <a:outerShdw blurRad="38100" dist="38100" dir="2700000" algn="tl">
                    <a:srgbClr val="C0C0C0"/>
                  </a:outerShdw>
                </a:effectLst>
              </a:endParaRPr>
            </a:p>
          </p:txBody>
        </p:sp>
        <p:sp>
          <p:nvSpPr>
            <p:cNvPr id="8221" name="Rectangle 194"/>
            <p:cNvSpPr>
              <a:spLocks noChangeArrowheads="1"/>
            </p:cNvSpPr>
            <p:nvPr/>
          </p:nvSpPr>
          <p:spPr bwMode="auto">
            <a:xfrm>
              <a:off x="5872164" y="3649664"/>
              <a:ext cx="3141208" cy="1695222"/>
            </a:xfrm>
            <a:prstGeom prst="rect">
              <a:avLst/>
            </a:prstGeom>
            <a:solidFill>
              <a:schemeClr val="tx1">
                <a:lumMod val="75000"/>
              </a:schemeClr>
            </a:solidFill>
            <a:ln w="9525">
              <a:noFill/>
              <a:miter lim="800000"/>
              <a:headEnd/>
              <a:tailEnd/>
            </a:ln>
          </p:spPr>
          <p:txBody>
            <a:bodyPr lIns="82124" tIns="41061" rIns="82124" bIns="41061"/>
            <a:lstStyle/>
            <a:p>
              <a:pPr marL="337895" indent="-337895" algn="ctr" defTabSz="1163353">
                <a:lnSpc>
                  <a:spcPct val="85000"/>
                </a:lnSpc>
                <a:spcBef>
                  <a:spcPct val="50000"/>
                </a:spcBef>
                <a:buClr>
                  <a:schemeClr val="tx2"/>
                </a:buClr>
                <a:buSzPct val="100000"/>
                <a:defRPr/>
              </a:pPr>
              <a:endParaRPr lang="en-US" sz="2000" dirty="0">
                <a:solidFill>
                  <a:schemeClr val="bg1"/>
                </a:solidFill>
                <a:latin typeface="Arial" pitchFamily="34" charset="0"/>
              </a:endParaRPr>
            </a:p>
            <a:p>
              <a:pPr marL="337895" indent="-337895" algn="ctr" defTabSz="1163353">
                <a:lnSpc>
                  <a:spcPct val="85000"/>
                </a:lnSpc>
                <a:spcBef>
                  <a:spcPct val="50000"/>
                </a:spcBef>
                <a:buClr>
                  <a:schemeClr val="tx2"/>
                </a:buClr>
                <a:buSzPct val="100000"/>
                <a:defRPr/>
              </a:pPr>
              <a:r>
                <a:rPr lang="en-US" sz="2000" dirty="0">
                  <a:solidFill>
                    <a:schemeClr val="bg1"/>
                  </a:solidFill>
                  <a:latin typeface="Arial" pitchFamily="34" charset="0"/>
                </a:rPr>
                <a:t>Virtual Supervisor Module(</a:t>
              </a:r>
              <a:r>
                <a:rPr lang="en-US" sz="2000" dirty="0" err="1">
                  <a:solidFill>
                    <a:schemeClr val="bg1"/>
                  </a:solidFill>
                  <a:latin typeface="Arial" pitchFamily="34" charset="0"/>
                </a:rPr>
                <a:t>VSM</a:t>
              </a:r>
              <a:r>
                <a:rPr lang="en-US" sz="2000" dirty="0">
                  <a:solidFill>
                    <a:schemeClr val="bg1"/>
                  </a:solidFill>
                  <a:latin typeface="Arial" pitchFamily="34" charset="0"/>
                </a:rPr>
                <a:t>)</a:t>
              </a:r>
            </a:p>
            <a:p>
              <a:pPr marL="337895" indent="-337895" defTabSz="1163353">
                <a:lnSpc>
                  <a:spcPct val="85000"/>
                </a:lnSpc>
                <a:spcBef>
                  <a:spcPct val="50000"/>
                </a:spcBef>
                <a:buClr>
                  <a:schemeClr val="tx2"/>
                </a:buClr>
                <a:buSzPct val="100000"/>
                <a:buFont typeface="Wingdings" pitchFamily="2" charset="2"/>
                <a:buChar char="§"/>
                <a:defRPr/>
              </a:pPr>
              <a:r>
                <a:rPr lang="en-US" sz="1700" dirty="0" err="1">
                  <a:solidFill>
                    <a:schemeClr val="bg1"/>
                  </a:solidFill>
                  <a:latin typeface="Arial" pitchFamily="34" charset="0"/>
                </a:rPr>
                <a:t>CLI</a:t>
              </a:r>
              <a:r>
                <a:rPr lang="en-US" sz="1700" dirty="0">
                  <a:solidFill>
                    <a:schemeClr val="bg1"/>
                  </a:solidFill>
                  <a:latin typeface="Arial" pitchFamily="34" charset="0"/>
                </a:rPr>
                <a:t> interface into the Nexus </a:t>
              </a:r>
              <a:r>
                <a:rPr lang="en-US" sz="1700" dirty="0" err="1">
                  <a:solidFill>
                    <a:schemeClr val="bg1"/>
                  </a:solidFill>
                  <a:latin typeface="Arial" pitchFamily="34" charset="0"/>
                </a:rPr>
                <a:t>1000V</a:t>
              </a:r>
              <a:endParaRPr lang="en-US" sz="1700" dirty="0">
                <a:solidFill>
                  <a:schemeClr val="bg1"/>
                </a:solidFill>
                <a:latin typeface="Arial" pitchFamily="34" charset="0"/>
              </a:endParaRPr>
            </a:p>
            <a:p>
              <a:pPr marL="337895" indent="-337895" defTabSz="1163353">
                <a:lnSpc>
                  <a:spcPct val="85000"/>
                </a:lnSpc>
                <a:spcBef>
                  <a:spcPct val="50000"/>
                </a:spcBef>
                <a:buClr>
                  <a:schemeClr val="tx2"/>
                </a:buClr>
                <a:buSzPct val="100000"/>
                <a:buFont typeface="Wingdings" pitchFamily="2" charset="2"/>
                <a:buChar char="§"/>
                <a:defRPr/>
              </a:pPr>
              <a:r>
                <a:rPr lang="en-US" sz="1700" dirty="0">
                  <a:solidFill>
                    <a:schemeClr val="bg1"/>
                  </a:solidFill>
                  <a:latin typeface="Arial" pitchFamily="34" charset="0"/>
                </a:rPr>
                <a:t>Leverages </a:t>
              </a:r>
              <a:r>
                <a:rPr lang="en-US" sz="1700" dirty="0" err="1">
                  <a:solidFill>
                    <a:schemeClr val="bg1"/>
                  </a:solidFill>
                  <a:latin typeface="Arial" pitchFamily="34" charset="0"/>
                </a:rPr>
                <a:t>NX</a:t>
              </a:r>
              <a:r>
                <a:rPr lang="en-US" sz="1700" dirty="0">
                  <a:solidFill>
                    <a:schemeClr val="bg1"/>
                  </a:solidFill>
                  <a:latin typeface="Arial" pitchFamily="34" charset="0"/>
                </a:rPr>
                <a:t>-OS </a:t>
              </a:r>
              <a:r>
                <a:rPr lang="en-US" sz="1700" dirty="0" err="1">
                  <a:solidFill>
                    <a:schemeClr val="bg1"/>
                  </a:solidFill>
                  <a:latin typeface="Arial" pitchFamily="34" charset="0"/>
                </a:rPr>
                <a:t>4.04a</a:t>
              </a:r>
              <a:endParaRPr lang="en-US" sz="1700" dirty="0">
                <a:solidFill>
                  <a:schemeClr val="bg1"/>
                </a:solidFill>
                <a:latin typeface="Arial" pitchFamily="34" charset="0"/>
              </a:endParaRPr>
            </a:p>
            <a:p>
              <a:pPr marL="337895" indent="-337895" defTabSz="1163353">
                <a:lnSpc>
                  <a:spcPct val="85000"/>
                </a:lnSpc>
                <a:spcBef>
                  <a:spcPct val="50000"/>
                </a:spcBef>
                <a:buClr>
                  <a:schemeClr val="tx2"/>
                </a:buClr>
                <a:buSzPct val="100000"/>
                <a:buFont typeface="Wingdings" pitchFamily="2" charset="2"/>
                <a:buChar char="§"/>
                <a:defRPr/>
              </a:pPr>
              <a:r>
                <a:rPr lang="en-US" sz="1700" dirty="0">
                  <a:solidFill>
                    <a:schemeClr val="bg1"/>
                  </a:solidFill>
                  <a:latin typeface="Arial" pitchFamily="34" charset="0"/>
                </a:rPr>
                <a:t>Controls multiple </a:t>
              </a:r>
              <a:r>
                <a:rPr lang="en-US" sz="1700" dirty="0" err="1">
                  <a:solidFill>
                    <a:schemeClr val="bg1"/>
                  </a:solidFill>
                  <a:latin typeface="Arial" pitchFamily="34" charset="0"/>
                </a:rPr>
                <a:t>VEMs</a:t>
              </a:r>
              <a:r>
                <a:rPr lang="en-US" sz="1700" dirty="0">
                  <a:solidFill>
                    <a:schemeClr val="bg1"/>
                  </a:solidFill>
                  <a:latin typeface="Arial" pitchFamily="34" charset="0"/>
                </a:rPr>
                <a:t> as a single network device</a:t>
              </a:r>
            </a:p>
          </p:txBody>
        </p:sp>
      </p:grpSp>
      <p:pic>
        <p:nvPicPr>
          <p:cNvPr id="21524" name="Picture 17" descr="N1KV-VEM-North.png"/>
          <p:cNvPicPr>
            <a:picLocks noChangeAspect="1"/>
          </p:cNvPicPr>
          <p:nvPr/>
        </p:nvPicPr>
        <p:blipFill>
          <a:blip r:embed="rId7" cstate="print"/>
          <a:srcRect/>
          <a:stretch>
            <a:fillRect/>
          </a:stretch>
        </p:blipFill>
        <p:spPr bwMode="auto">
          <a:xfrm>
            <a:off x="2369822" y="5892166"/>
            <a:ext cx="1211579" cy="601980"/>
          </a:xfrm>
          <a:prstGeom prst="rect">
            <a:avLst/>
          </a:prstGeom>
          <a:noFill/>
          <a:ln w="9525">
            <a:noFill/>
            <a:miter lim="800000"/>
            <a:headEnd/>
            <a:tailEnd/>
          </a:ln>
        </p:spPr>
      </p:pic>
      <p:pic>
        <p:nvPicPr>
          <p:cNvPr id="21525" name="Picture 17" descr="N1KV-VEM-North.png"/>
          <p:cNvPicPr>
            <a:picLocks noChangeAspect="1"/>
          </p:cNvPicPr>
          <p:nvPr/>
        </p:nvPicPr>
        <p:blipFill>
          <a:blip r:embed="rId8" cstate="print"/>
          <a:srcRect/>
          <a:stretch>
            <a:fillRect/>
          </a:stretch>
        </p:blipFill>
        <p:spPr bwMode="auto">
          <a:xfrm>
            <a:off x="6675120" y="5880736"/>
            <a:ext cx="1211581" cy="603884"/>
          </a:xfrm>
          <a:prstGeom prst="rect">
            <a:avLst/>
          </a:prstGeom>
          <a:noFill/>
          <a:ln w="9525">
            <a:noFill/>
            <a:miter lim="800000"/>
            <a:headEnd/>
            <a:tailEnd/>
          </a:ln>
        </p:spPr>
      </p:pic>
      <p:pic>
        <p:nvPicPr>
          <p:cNvPr id="21526" name="Picture 17" descr="N1KV-VEM-North.png"/>
          <p:cNvPicPr>
            <a:picLocks noChangeAspect="1"/>
          </p:cNvPicPr>
          <p:nvPr/>
        </p:nvPicPr>
        <p:blipFill>
          <a:blip r:embed="rId7" cstate="print"/>
          <a:srcRect/>
          <a:stretch>
            <a:fillRect/>
          </a:stretch>
        </p:blipFill>
        <p:spPr bwMode="auto">
          <a:xfrm>
            <a:off x="11178541" y="5880736"/>
            <a:ext cx="1209040" cy="603884"/>
          </a:xfrm>
          <a:prstGeom prst="rect">
            <a:avLst/>
          </a:prstGeom>
          <a:noFill/>
          <a:ln w="9525">
            <a:noFill/>
            <a:miter lim="800000"/>
            <a:headEnd/>
            <a:tailEnd/>
          </a:ln>
        </p:spPr>
      </p:pic>
      <p:grpSp>
        <p:nvGrpSpPr>
          <p:cNvPr id="26" name="Group 790"/>
          <p:cNvGrpSpPr>
            <a:grpSpLocks/>
          </p:cNvGrpSpPr>
          <p:nvPr/>
        </p:nvGrpSpPr>
        <p:grpSpPr bwMode="auto">
          <a:xfrm>
            <a:off x="9626600" y="1400176"/>
            <a:ext cx="2522221" cy="1137284"/>
            <a:chOff x="6016838" y="1166875"/>
            <a:chExt cx="1575489" cy="947487"/>
          </a:xfrm>
        </p:grpSpPr>
        <p:sp>
          <p:nvSpPr>
            <p:cNvPr id="21529" name="Text Box 132"/>
            <p:cNvSpPr txBox="1">
              <a:spLocks noChangeArrowheads="1"/>
            </p:cNvSpPr>
            <p:nvPr/>
          </p:nvSpPr>
          <p:spPr bwMode="auto">
            <a:xfrm>
              <a:off x="6405424" y="1166875"/>
              <a:ext cx="1039812" cy="248574"/>
            </a:xfrm>
            <a:prstGeom prst="rect">
              <a:avLst/>
            </a:prstGeom>
            <a:noFill/>
            <a:ln w="9525" algn="ctr">
              <a:noFill/>
              <a:miter lim="800000"/>
              <a:headEnd/>
              <a:tailEnd/>
            </a:ln>
          </p:spPr>
          <p:txBody>
            <a:bodyPr lIns="82124" tIns="41061" rIns="82124" bIns="41061">
              <a:spAutoFit/>
            </a:bodyPr>
            <a:lstStyle/>
            <a:p>
              <a:pPr defTabSz="1163353"/>
              <a:r>
                <a:rPr lang="en-US" sz="1400" dirty="0">
                  <a:solidFill>
                    <a:schemeClr val="bg1"/>
                  </a:solidFill>
                  <a:ea typeface="ヒラギノ角ゴ ProN W3" pitchFamily="-65" charset="-128"/>
                </a:rPr>
                <a:t>Cisco </a:t>
              </a:r>
              <a:r>
                <a:rPr lang="en-US" sz="1400" dirty="0" err="1">
                  <a:solidFill>
                    <a:schemeClr val="bg1"/>
                  </a:solidFill>
                  <a:ea typeface="ヒラギノ角ゴ ProN W3" pitchFamily="-65" charset="-128"/>
                </a:rPr>
                <a:t>VSMs</a:t>
              </a:r>
              <a:endParaRPr lang="de-DE" sz="1400" dirty="0">
                <a:solidFill>
                  <a:schemeClr val="bg1"/>
                </a:solidFill>
                <a:ea typeface="ヒラギノ角ゴ ProN W3" pitchFamily="-65" charset="-128"/>
              </a:endParaRPr>
            </a:p>
          </p:txBody>
        </p:sp>
        <p:grpSp>
          <p:nvGrpSpPr>
            <p:cNvPr id="27" name="Group 789"/>
            <p:cNvGrpSpPr>
              <a:grpSpLocks/>
            </p:cNvGrpSpPr>
            <p:nvPr/>
          </p:nvGrpSpPr>
          <p:grpSpPr bwMode="auto">
            <a:xfrm>
              <a:off x="6016838" y="1361998"/>
              <a:ext cx="1575489" cy="752364"/>
              <a:chOff x="6016838" y="1361998"/>
              <a:chExt cx="1575489" cy="752364"/>
            </a:xfrm>
          </p:grpSpPr>
          <p:pic>
            <p:nvPicPr>
              <p:cNvPr id="21531" name="Picture 21" descr="N1KV VSM.png"/>
              <p:cNvPicPr>
                <a:picLocks noChangeAspect="1"/>
              </p:cNvPicPr>
              <p:nvPr/>
            </p:nvPicPr>
            <p:blipFill>
              <a:blip r:embed="rId9" cstate="print"/>
              <a:srcRect/>
              <a:stretch>
                <a:fillRect/>
              </a:stretch>
            </p:blipFill>
            <p:spPr bwMode="auto">
              <a:xfrm>
                <a:off x="6016838" y="1361998"/>
                <a:ext cx="1405333" cy="670988"/>
              </a:xfrm>
              <a:prstGeom prst="rect">
                <a:avLst/>
              </a:prstGeom>
              <a:noFill/>
              <a:ln w="9525">
                <a:noFill/>
                <a:miter lim="800000"/>
                <a:headEnd/>
                <a:tailEnd/>
              </a:ln>
            </p:spPr>
          </p:pic>
          <p:pic>
            <p:nvPicPr>
              <p:cNvPr id="21532" name="Picture 21" descr="N1KV VSM.png"/>
              <p:cNvPicPr>
                <a:picLocks noChangeAspect="1"/>
              </p:cNvPicPr>
              <p:nvPr/>
            </p:nvPicPr>
            <p:blipFill>
              <a:blip r:embed="rId9" cstate="print"/>
              <a:srcRect/>
              <a:stretch>
                <a:fillRect/>
              </a:stretch>
            </p:blipFill>
            <p:spPr bwMode="auto">
              <a:xfrm>
                <a:off x="6186994" y="1443374"/>
                <a:ext cx="1405333" cy="670988"/>
              </a:xfrm>
              <a:prstGeom prst="rect">
                <a:avLst/>
              </a:prstGeom>
              <a:noFill/>
              <a:ln w="9525">
                <a:noFill/>
                <a:miter lim="800000"/>
                <a:headEnd/>
                <a:tailEnd/>
              </a:ln>
            </p:spPr>
          </p:pic>
        </p:grpSp>
      </p:grpSp>
      <p:pic>
        <p:nvPicPr>
          <p:cNvPr id="785" name="Picture 101" descr="VMW_09Q1_LGO_VMwareReadyCert_Metal.jpg"/>
          <p:cNvPicPr>
            <a:picLocks noChangeAspect="1"/>
          </p:cNvPicPr>
          <p:nvPr/>
        </p:nvPicPr>
        <p:blipFill>
          <a:blip r:embed="rId10" cstate="email"/>
          <a:srcRect/>
          <a:stretch>
            <a:fillRect/>
          </a:stretch>
        </p:blipFill>
        <p:spPr bwMode="auto">
          <a:xfrm>
            <a:off x="11703558" y="386718"/>
            <a:ext cx="2444752" cy="1076324"/>
          </a:xfrm>
          <a:prstGeom prst="rect">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57"/>
          <p:cNvSpPr>
            <a:spLocks noGrp="1" noChangeArrowheads="1"/>
          </p:cNvSpPr>
          <p:nvPr>
            <p:ph type="title" idx="4294967295"/>
          </p:nvPr>
        </p:nvSpPr>
        <p:spPr>
          <a:xfrm>
            <a:off x="167635" y="103906"/>
            <a:ext cx="13032741" cy="914400"/>
          </a:xfrm>
        </p:spPr>
        <p:txBody>
          <a:bodyPr/>
          <a:lstStyle/>
          <a:p>
            <a:r>
              <a:rPr lang="en-US" b="0" dirty="0" smtClean="0"/>
              <a:t>Cisco Nexus </a:t>
            </a:r>
            <a:r>
              <a:rPr lang="en-US" b="0" dirty="0" err="1" smtClean="0"/>
              <a:t>1000V</a:t>
            </a:r>
            <a:r>
              <a:rPr lang="en-US" b="0" dirty="0" smtClean="0"/>
              <a:t> ‘Virtual Chassis’</a:t>
            </a:r>
          </a:p>
        </p:txBody>
      </p:sp>
      <p:grpSp>
        <p:nvGrpSpPr>
          <p:cNvPr id="2" name="Group 927"/>
          <p:cNvGrpSpPr>
            <a:grpSpLocks/>
          </p:cNvGrpSpPr>
          <p:nvPr/>
        </p:nvGrpSpPr>
        <p:grpSpPr bwMode="auto">
          <a:xfrm>
            <a:off x="5339080" y="5381626"/>
            <a:ext cx="3883661" cy="2129790"/>
            <a:chOff x="3337514" y="4484693"/>
            <a:chExt cx="2426114" cy="1775536"/>
          </a:xfrm>
        </p:grpSpPr>
        <p:sp>
          <p:nvSpPr>
            <p:cNvPr id="1151" name="AutoShape 5"/>
            <p:cNvSpPr>
              <a:spLocks noChangeArrowheads="1"/>
            </p:cNvSpPr>
            <p:nvPr/>
          </p:nvSpPr>
          <p:spPr bwMode="auto">
            <a:xfrm>
              <a:off x="3337514" y="4484693"/>
              <a:ext cx="2426114" cy="1775536"/>
            </a:xfrm>
            <a:prstGeom prst="rect">
              <a:avLst/>
            </a:prstGeom>
            <a:solidFill>
              <a:schemeClr val="tx1">
                <a:lumMod val="40000"/>
                <a:lumOff val="60000"/>
              </a:schemeClr>
            </a:solidFill>
            <a:ln w="12700">
              <a:solidFill>
                <a:srgbClr val="DDDDDD"/>
              </a:solidFill>
              <a:miter lim="800000"/>
              <a:headEnd/>
              <a:tailEnd/>
            </a:ln>
          </p:spPr>
          <p:txBody>
            <a:bodyPr wrap="none" lIns="73025" tIns="36511" rIns="73025" bIns="36511" anchor="b"/>
            <a:lstStyle/>
            <a:p>
              <a:pPr algn="ctr" defTabSz="1163353">
                <a:defRPr/>
              </a:pPr>
              <a:endParaRPr lang="en-US" sz="2000" dirty="0">
                <a:solidFill>
                  <a:srgbClr val="000000"/>
                </a:solidFill>
              </a:endParaRPr>
            </a:p>
          </p:txBody>
        </p:sp>
        <p:sp>
          <p:nvSpPr>
            <p:cNvPr id="22564" name="Text Box 132"/>
            <p:cNvSpPr txBox="1">
              <a:spLocks noChangeArrowheads="1"/>
            </p:cNvSpPr>
            <p:nvPr/>
          </p:nvSpPr>
          <p:spPr bwMode="auto">
            <a:xfrm>
              <a:off x="4161690" y="4716961"/>
              <a:ext cx="855665" cy="248740"/>
            </a:xfrm>
            <a:prstGeom prst="rect">
              <a:avLst/>
            </a:prstGeom>
            <a:noFill/>
            <a:ln w="9525" algn="ctr">
              <a:noFill/>
              <a:miter lim="800000"/>
              <a:headEnd/>
              <a:tailEnd/>
            </a:ln>
          </p:spPr>
          <p:txBody>
            <a:bodyPr lIns="82124" tIns="41061" rIns="82124" bIns="41061">
              <a:spAutoFit/>
            </a:bodyPr>
            <a:lstStyle/>
            <a:p>
              <a:pPr defTabSz="1163353"/>
              <a:r>
                <a:rPr lang="en-US" sz="1400" dirty="0">
                  <a:solidFill>
                    <a:srgbClr val="000000"/>
                  </a:solidFill>
                  <a:ea typeface="ヒラギノ角ゴ ProN W3" pitchFamily="-65" charset="-128"/>
                </a:rPr>
                <a:t>Cisco </a:t>
              </a:r>
              <a:r>
                <a:rPr lang="en-US" sz="1400" dirty="0" err="1">
                  <a:solidFill>
                    <a:srgbClr val="000000"/>
                  </a:solidFill>
                  <a:ea typeface="ヒラギノ角ゴ ProN W3" pitchFamily="-65" charset="-128"/>
                </a:rPr>
                <a:t>VEM</a:t>
              </a:r>
              <a:endParaRPr lang="de-DE" sz="1400" dirty="0">
                <a:solidFill>
                  <a:srgbClr val="000000"/>
                </a:solidFill>
                <a:ea typeface="ヒラギノ角ゴ ProN W3" pitchFamily="-65" charset="-128"/>
              </a:endParaRPr>
            </a:p>
          </p:txBody>
        </p:sp>
        <p:sp>
          <p:nvSpPr>
            <p:cNvPr id="1154" name="Line 7"/>
            <p:cNvSpPr>
              <a:spLocks noChangeShapeType="1"/>
            </p:cNvSpPr>
            <p:nvPr/>
          </p:nvSpPr>
          <p:spPr bwMode="auto">
            <a:xfrm flipH="1">
              <a:off x="3826228" y="5275585"/>
              <a:ext cx="463326" cy="473265"/>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rgbClr val="000000"/>
                </a:solidFill>
                <a:latin typeface="Arial" pitchFamily="-108" charset="0"/>
                <a:cs typeface="Arial" pitchFamily="-108" charset="0"/>
              </a:endParaRPr>
            </a:p>
          </p:txBody>
        </p:sp>
        <p:sp>
          <p:nvSpPr>
            <p:cNvPr id="1156" name="Line 7"/>
            <p:cNvSpPr>
              <a:spLocks noChangeShapeType="1"/>
            </p:cNvSpPr>
            <p:nvPr/>
          </p:nvSpPr>
          <p:spPr bwMode="auto">
            <a:xfrm flipH="1">
              <a:off x="4307008" y="5327993"/>
              <a:ext cx="71402" cy="444678"/>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rgbClr val="000000"/>
                </a:solidFill>
                <a:latin typeface="Arial" pitchFamily="-108" charset="0"/>
                <a:cs typeface="Arial" pitchFamily="-108" charset="0"/>
              </a:endParaRPr>
            </a:p>
          </p:txBody>
        </p:sp>
        <p:sp>
          <p:nvSpPr>
            <p:cNvPr id="1157" name="Line 7"/>
            <p:cNvSpPr>
              <a:spLocks noChangeShapeType="1"/>
            </p:cNvSpPr>
            <p:nvPr/>
          </p:nvSpPr>
          <p:spPr bwMode="auto">
            <a:xfrm>
              <a:off x="4618007" y="5327993"/>
              <a:ext cx="257051" cy="373212"/>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rgbClr val="000000"/>
                </a:solidFill>
                <a:latin typeface="Arial" pitchFamily="-108" charset="0"/>
                <a:cs typeface="Arial" pitchFamily="-108" charset="0"/>
              </a:endParaRPr>
            </a:p>
          </p:txBody>
        </p:sp>
        <p:sp>
          <p:nvSpPr>
            <p:cNvPr id="1158" name="Line 7"/>
            <p:cNvSpPr>
              <a:spLocks noChangeShapeType="1"/>
            </p:cNvSpPr>
            <p:nvPr/>
          </p:nvSpPr>
          <p:spPr bwMode="auto">
            <a:xfrm>
              <a:off x="4724318" y="5310524"/>
              <a:ext cx="639454" cy="390681"/>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rgbClr val="000000"/>
                </a:solidFill>
                <a:latin typeface="Arial" pitchFamily="-108" charset="0"/>
                <a:cs typeface="Arial" pitchFamily="-108" charset="0"/>
              </a:endParaRPr>
            </a:p>
          </p:txBody>
        </p:sp>
        <p:pic>
          <p:nvPicPr>
            <p:cNvPr id="22569" name="Picture 11"/>
            <p:cNvPicPr>
              <a:picLocks noChangeAspect="1" noChangeArrowheads="1"/>
            </p:cNvPicPr>
            <p:nvPr/>
          </p:nvPicPr>
          <p:blipFill>
            <a:blip r:embed="rId3" cstate="print"/>
            <a:srcRect/>
            <a:stretch>
              <a:fillRect/>
            </a:stretch>
          </p:blipFill>
          <p:spPr bwMode="auto">
            <a:xfrm>
              <a:off x="4161399" y="4886488"/>
              <a:ext cx="784934" cy="529986"/>
            </a:xfrm>
            <a:prstGeom prst="rect">
              <a:avLst/>
            </a:prstGeom>
            <a:noFill/>
            <a:ln w="38100" cmpd="dbl" algn="ctr">
              <a:noFill/>
              <a:miter lim="800000"/>
              <a:headEnd/>
              <a:tailEnd/>
            </a:ln>
          </p:spPr>
        </p:pic>
        <p:grpSp>
          <p:nvGrpSpPr>
            <p:cNvPr id="3" name="Group 766"/>
            <p:cNvGrpSpPr>
              <a:grpSpLocks/>
            </p:cNvGrpSpPr>
            <p:nvPr/>
          </p:nvGrpSpPr>
          <p:grpSpPr bwMode="auto">
            <a:xfrm>
              <a:off x="3594981" y="5692796"/>
              <a:ext cx="454710" cy="538507"/>
              <a:chOff x="6629670" y="5185299"/>
              <a:chExt cx="454710" cy="538507"/>
            </a:xfrm>
          </p:grpSpPr>
          <p:pic>
            <p:nvPicPr>
              <p:cNvPr id="22580" name="Picture 133" descr="File Server_Updated2005"/>
              <p:cNvPicPr>
                <a:picLocks noChangeAspect="1" noChangeArrowheads="1"/>
              </p:cNvPicPr>
              <p:nvPr/>
            </p:nvPicPr>
            <p:blipFill>
              <a:blip r:embed="rId4" cstate="print"/>
              <a:srcRect/>
              <a:stretch>
                <a:fillRect/>
              </a:stretch>
            </p:blipFill>
            <p:spPr bwMode="auto">
              <a:xfrm>
                <a:off x="6677489" y="5185299"/>
                <a:ext cx="406891" cy="538507"/>
              </a:xfrm>
              <a:prstGeom prst="rect">
                <a:avLst/>
              </a:prstGeom>
              <a:noFill/>
              <a:ln w="9525">
                <a:noFill/>
                <a:miter lim="800000"/>
                <a:headEnd/>
                <a:tailEnd/>
              </a:ln>
            </p:spPr>
          </p:pic>
          <p:sp>
            <p:nvSpPr>
              <p:cNvPr id="22581" name="Text Box 132"/>
              <p:cNvSpPr txBox="1">
                <a:spLocks noChangeArrowheads="1"/>
              </p:cNvSpPr>
              <p:nvPr/>
            </p:nvSpPr>
            <p:spPr bwMode="auto">
              <a:xfrm>
                <a:off x="6629670" y="5507101"/>
                <a:ext cx="436956" cy="21025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VM1</a:t>
                </a:r>
                <a:endParaRPr lang="de-DE" sz="1100" dirty="0">
                  <a:solidFill>
                    <a:srgbClr val="000000"/>
                  </a:solidFill>
                  <a:ea typeface="ヒラギノ角ゴ ProN W3" pitchFamily="-65" charset="-128"/>
                </a:endParaRPr>
              </a:p>
            </p:txBody>
          </p:sp>
        </p:grpSp>
        <p:grpSp>
          <p:nvGrpSpPr>
            <p:cNvPr id="4" name="Group 767"/>
            <p:cNvGrpSpPr>
              <a:grpSpLocks/>
            </p:cNvGrpSpPr>
            <p:nvPr/>
          </p:nvGrpSpPr>
          <p:grpSpPr bwMode="auto">
            <a:xfrm>
              <a:off x="4084733" y="5694275"/>
              <a:ext cx="454710" cy="538507"/>
              <a:chOff x="6629670" y="5185299"/>
              <a:chExt cx="454710" cy="538507"/>
            </a:xfrm>
          </p:grpSpPr>
          <p:pic>
            <p:nvPicPr>
              <p:cNvPr id="22578" name="Picture 133" descr="File Server_Updated2005"/>
              <p:cNvPicPr>
                <a:picLocks noChangeAspect="1" noChangeArrowheads="1"/>
              </p:cNvPicPr>
              <p:nvPr/>
            </p:nvPicPr>
            <p:blipFill>
              <a:blip r:embed="rId4" cstate="print"/>
              <a:srcRect/>
              <a:stretch>
                <a:fillRect/>
              </a:stretch>
            </p:blipFill>
            <p:spPr bwMode="auto">
              <a:xfrm>
                <a:off x="6677489" y="5185299"/>
                <a:ext cx="406891" cy="538507"/>
              </a:xfrm>
              <a:prstGeom prst="rect">
                <a:avLst/>
              </a:prstGeom>
              <a:noFill/>
              <a:ln w="9525">
                <a:noFill/>
                <a:miter lim="800000"/>
                <a:headEnd/>
                <a:tailEnd/>
              </a:ln>
            </p:spPr>
          </p:pic>
          <p:sp>
            <p:nvSpPr>
              <p:cNvPr id="22579" name="Text Box 132"/>
              <p:cNvSpPr txBox="1">
                <a:spLocks noChangeArrowheads="1"/>
              </p:cNvSpPr>
              <p:nvPr/>
            </p:nvSpPr>
            <p:spPr bwMode="auto">
              <a:xfrm>
                <a:off x="6629670" y="5507101"/>
                <a:ext cx="436956" cy="21025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VM2</a:t>
                </a:r>
                <a:endParaRPr lang="de-DE" sz="1100" dirty="0">
                  <a:solidFill>
                    <a:srgbClr val="000000"/>
                  </a:solidFill>
                  <a:ea typeface="ヒラギノ角ゴ ProN W3" pitchFamily="-65" charset="-128"/>
                </a:endParaRPr>
              </a:p>
            </p:txBody>
          </p:sp>
        </p:grpSp>
        <p:grpSp>
          <p:nvGrpSpPr>
            <p:cNvPr id="5" name="Group 886"/>
            <p:cNvGrpSpPr>
              <a:grpSpLocks/>
            </p:cNvGrpSpPr>
            <p:nvPr/>
          </p:nvGrpSpPr>
          <p:grpSpPr bwMode="auto">
            <a:xfrm>
              <a:off x="4581913" y="5694270"/>
              <a:ext cx="454710" cy="538507"/>
              <a:chOff x="6629670" y="5185299"/>
              <a:chExt cx="454710" cy="538507"/>
            </a:xfrm>
          </p:grpSpPr>
          <p:pic>
            <p:nvPicPr>
              <p:cNvPr id="22576" name="Picture 133" descr="File Server_Updated2005"/>
              <p:cNvPicPr>
                <a:picLocks noChangeAspect="1" noChangeArrowheads="1"/>
              </p:cNvPicPr>
              <p:nvPr/>
            </p:nvPicPr>
            <p:blipFill>
              <a:blip r:embed="rId4" cstate="print"/>
              <a:srcRect/>
              <a:stretch>
                <a:fillRect/>
              </a:stretch>
            </p:blipFill>
            <p:spPr bwMode="auto">
              <a:xfrm>
                <a:off x="6677489" y="5185299"/>
                <a:ext cx="406891" cy="538507"/>
              </a:xfrm>
              <a:prstGeom prst="rect">
                <a:avLst/>
              </a:prstGeom>
              <a:noFill/>
              <a:ln w="9525">
                <a:noFill/>
                <a:miter lim="800000"/>
                <a:headEnd/>
                <a:tailEnd/>
              </a:ln>
            </p:spPr>
          </p:pic>
          <p:sp>
            <p:nvSpPr>
              <p:cNvPr id="22577" name="Text Box 132"/>
              <p:cNvSpPr txBox="1">
                <a:spLocks noChangeArrowheads="1"/>
              </p:cNvSpPr>
              <p:nvPr/>
            </p:nvSpPr>
            <p:spPr bwMode="auto">
              <a:xfrm>
                <a:off x="6629670" y="5507101"/>
                <a:ext cx="436956" cy="21025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VM3</a:t>
                </a:r>
                <a:endParaRPr lang="de-DE" sz="1100" dirty="0">
                  <a:solidFill>
                    <a:srgbClr val="000000"/>
                  </a:solidFill>
                  <a:ea typeface="ヒラギノ角ゴ ProN W3" pitchFamily="-65" charset="-128"/>
                </a:endParaRPr>
              </a:p>
            </p:txBody>
          </p:sp>
        </p:grpSp>
        <p:grpSp>
          <p:nvGrpSpPr>
            <p:cNvPr id="6" name="Group 889"/>
            <p:cNvGrpSpPr>
              <a:grpSpLocks/>
            </p:cNvGrpSpPr>
            <p:nvPr/>
          </p:nvGrpSpPr>
          <p:grpSpPr bwMode="auto">
            <a:xfrm>
              <a:off x="5071665" y="5695749"/>
              <a:ext cx="454710" cy="538507"/>
              <a:chOff x="6629670" y="5185299"/>
              <a:chExt cx="454710" cy="538507"/>
            </a:xfrm>
          </p:grpSpPr>
          <p:pic>
            <p:nvPicPr>
              <p:cNvPr id="22574" name="Picture 133" descr="File Server_Updated2005"/>
              <p:cNvPicPr>
                <a:picLocks noChangeAspect="1" noChangeArrowheads="1"/>
              </p:cNvPicPr>
              <p:nvPr/>
            </p:nvPicPr>
            <p:blipFill>
              <a:blip r:embed="rId4" cstate="print"/>
              <a:srcRect/>
              <a:stretch>
                <a:fillRect/>
              </a:stretch>
            </p:blipFill>
            <p:spPr bwMode="auto">
              <a:xfrm>
                <a:off x="6677489" y="5185299"/>
                <a:ext cx="406891" cy="538507"/>
              </a:xfrm>
              <a:prstGeom prst="rect">
                <a:avLst/>
              </a:prstGeom>
              <a:noFill/>
              <a:ln w="9525">
                <a:noFill/>
                <a:miter lim="800000"/>
                <a:headEnd/>
                <a:tailEnd/>
              </a:ln>
            </p:spPr>
          </p:pic>
          <p:sp>
            <p:nvSpPr>
              <p:cNvPr id="22575" name="Text Box 132"/>
              <p:cNvSpPr txBox="1">
                <a:spLocks noChangeArrowheads="1"/>
              </p:cNvSpPr>
              <p:nvPr/>
            </p:nvSpPr>
            <p:spPr bwMode="auto">
              <a:xfrm>
                <a:off x="6629670" y="5507101"/>
                <a:ext cx="436956" cy="21025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VM4</a:t>
                </a:r>
                <a:endParaRPr lang="de-DE" sz="1100" dirty="0">
                  <a:solidFill>
                    <a:srgbClr val="000000"/>
                  </a:solidFill>
                  <a:ea typeface="ヒラギノ角ゴ ProN W3" pitchFamily="-65" charset="-128"/>
                </a:endParaRPr>
              </a:p>
            </p:txBody>
          </p:sp>
        </p:grpSp>
      </p:grpSp>
      <p:grpSp>
        <p:nvGrpSpPr>
          <p:cNvPr id="7" name="Group 926"/>
          <p:cNvGrpSpPr>
            <a:grpSpLocks/>
          </p:cNvGrpSpPr>
          <p:nvPr/>
        </p:nvGrpSpPr>
        <p:grpSpPr bwMode="auto">
          <a:xfrm>
            <a:off x="9857741" y="5381626"/>
            <a:ext cx="3881120" cy="2129790"/>
            <a:chOff x="6160613" y="4484693"/>
            <a:chExt cx="2426114" cy="1775536"/>
          </a:xfrm>
        </p:grpSpPr>
        <p:sp>
          <p:nvSpPr>
            <p:cNvPr id="1403" name="AutoShape 5"/>
            <p:cNvSpPr>
              <a:spLocks noChangeArrowheads="1"/>
            </p:cNvSpPr>
            <p:nvPr/>
          </p:nvSpPr>
          <p:spPr bwMode="auto">
            <a:xfrm>
              <a:off x="6160613" y="4484693"/>
              <a:ext cx="2426114" cy="1775536"/>
            </a:xfrm>
            <a:prstGeom prst="rect">
              <a:avLst/>
            </a:prstGeom>
            <a:solidFill>
              <a:schemeClr val="tx1">
                <a:lumMod val="40000"/>
                <a:lumOff val="60000"/>
              </a:schemeClr>
            </a:solidFill>
            <a:ln w="12700">
              <a:solidFill>
                <a:srgbClr val="DDDDDD"/>
              </a:solidFill>
              <a:miter lim="800000"/>
              <a:headEnd/>
              <a:tailEnd/>
            </a:ln>
          </p:spPr>
          <p:txBody>
            <a:bodyPr wrap="none" lIns="73025" tIns="36511" rIns="73025" bIns="36511" anchor="b"/>
            <a:lstStyle/>
            <a:p>
              <a:pPr algn="ctr" defTabSz="1163353">
                <a:defRPr/>
              </a:pPr>
              <a:endParaRPr lang="en-US" sz="2000" dirty="0">
                <a:solidFill>
                  <a:srgbClr val="000000"/>
                </a:solidFill>
              </a:endParaRPr>
            </a:p>
          </p:txBody>
        </p:sp>
        <p:sp>
          <p:nvSpPr>
            <p:cNvPr id="22545" name="Text Box 132"/>
            <p:cNvSpPr txBox="1">
              <a:spLocks noChangeArrowheads="1"/>
            </p:cNvSpPr>
            <p:nvPr/>
          </p:nvSpPr>
          <p:spPr bwMode="auto">
            <a:xfrm>
              <a:off x="6984789" y="4716961"/>
              <a:ext cx="855665" cy="248740"/>
            </a:xfrm>
            <a:prstGeom prst="rect">
              <a:avLst/>
            </a:prstGeom>
            <a:noFill/>
            <a:ln w="9525" algn="ctr">
              <a:noFill/>
              <a:miter lim="800000"/>
              <a:headEnd/>
              <a:tailEnd/>
            </a:ln>
          </p:spPr>
          <p:txBody>
            <a:bodyPr lIns="82124" tIns="41061" rIns="82124" bIns="41061">
              <a:spAutoFit/>
            </a:bodyPr>
            <a:lstStyle/>
            <a:p>
              <a:pPr defTabSz="1163353"/>
              <a:r>
                <a:rPr lang="en-US" sz="1400" dirty="0">
                  <a:solidFill>
                    <a:srgbClr val="000000"/>
                  </a:solidFill>
                  <a:ea typeface="ヒラギノ角ゴ ProN W3" pitchFamily="-65" charset="-128"/>
                </a:rPr>
                <a:t>Cisco </a:t>
              </a:r>
              <a:r>
                <a:rPr lang="en-US" sz="1400" dirty="0" err="1">
                  <a:solidFill>
                    <a:srgbClr val="000000"/>
                  </a:solidFill>
                  <a:ea typeface="ヒラギノ角ゴ ProN W3" pitchFamily="-65" charset="-128"/>
                </a:rPr>
                <a:t>VEM</a:t>
              </a:r>
              <a:endParaRPr lang="de-DE" sz="1400" dirty="0">
                <a:solidFill>
                  <a:srgbClr val="000000"/>
                </a:solidFill>
                <a:ea typeface="ヒラギノ角ゴ ProN W3" pitchFamily="-65" charset="-128"/>
              </a:endParaRPr>
            </a:p>
          </p:txBody>
        </p:sp>
        <p:sp>
          <p:nvSpPr>
            <p:cNvPr id="1406" name="Line 7"/>
            <p:cNvSpPr>
              <a:spLocks noChangeShapeType="1"/>
            </p:cNvSpPr>
            <p:nvPr/>
          </p:nvSpPr>
          <p:spPr bwMode="auto">
            <a:xfrm flipH="1">
              <a:off x="6649646" y="5275585"/>
              <a:ext cx="463629" cy="473265"/>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rgbClr val="000000"/>
                </a:solidFill>
                <a:latin typeface="Arial" pitchFamily="-108" charset="0"/>
                <a:cs typeface="Arial" pitchFamily="-108" charset="0"/>
              </a:endParaRPr>
            </a:p>
          </p:txBody>
        </p:sp>
        <p:sp>
          <p:nvSpPr>
            <p:cNvPr id="1408" name="Line 7"/>
            <p:cNvSpPr>
              <a:spLocks noChangeShapeType="1"/>
            </p:cNvSpPr>
            <p:nvPr/>
          </p:nvSpPr>
          <p:spPr bwMode="auto">
            <a:xfrm flipH="1">
              <a:off x="7130741" y="5327993"/>
              <a:ext cx="69862" cy="444678"/>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rgbClr val="000000"/>
                </a:solidFill>
                <a:latin typeface="Arial" pitchFamily="-108" charset="0"/>
                <a:cs typeface="Arial" pitchFamily="-108" charset="0"/>
              </a:endParaRPr>
            </a:p>
          </p:txBody>
        </p:sp>
        <p:sp>
          <p:nvSpPr>
            <p:cNvPr id="1409" name="Line 7"/>
            <p:cNvSpPr>
              <a:spLocks noChangeShapeType="1"/>
            </p:cNvSpPr>
            <p:nvPr/>
          </p:nvSpPr>
          <p:spPr bwMode="auto">
            <a:xfrm>
              <a:off x="7440356" y="5327993"/>
              <a:ext cx="258806" cy="373212"/>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rgbClr val="000000"/>
                </a:solidFill>
                <a:latin typeface="Arial" pitchFamily="-108" charset="0"/>
                <a:cs typeface="Arial" pitchFamily="-108" charset="0"/>
              </a:endParaRPr>
            </a:p>
          </p:txBody>
        </p:sp>
        <p:sp>
          <p:nvSpPr>
            <p:cNvPr id="1410" name="Line 7"/>
            <p:cNvSpPr>
              <a:spLocks noChangeShapeType="1"/>
            </p:cNvSpPr>
            <p:nvPr/>
          </p:nvSpPr>
          <p:spPr bwMode="auto">
            <a:xfrm>
              <a:off x="7546737" y="5310524"/>
              <a:ext cx="639872" cy="390681"/>
            </a:xfrm>
            <a:prstGeom prst="line">
              <a:avLst/>
            </a:prstGeom>
            <a:noFill/>
            <a:ln w="28575">
              <a:solidFill>
                <a:srgbClr val="000000"/>
              </a:solidFill>
              <a:round/>
              <a:headEnd/>
              <a:tailEnd/>
            </a:ln>
          </p:spPr>
          <p:txBody>
            <a:bodyPr lIns="82124" tIns="41061" rIns="82124" bIns="41061" anchor="ctr">
              <a:spAutoFit/>
            </a:bodyPr>
            <a:lstStyle/>
            <a:p>
              <a:pPr algn="ctr">
                <a:defRPr/>
              </a:pPr>
              <a:endParaRPr lang="en-US" kern="0" dirty="0">
                <a:solidFill>
                  <a:srgbClr val="000000"/>
                </a:solidFill>
                <a:latin typeface="Arial" pitchFamily="-108" charset="0"/>
                <a:cs typeface="Arial" pitchFamily="-108" charset="0"/>
              </a:endParaRPr>
            </a:p>
          </p:txBody>
        </p:sp>
        <p:pic>
          <p:nvPicPr>
            <p:cNvPr id="22550" name="Picture 11"/>
            <p:cNvPicPr>
              <a:picLocks noChangeAspect="1" noChangeArrowheads="1"/>
            </p:cNvPicPr>
            <p:nvPr/>
          </p:nvPicPr>
          <p:blipFill>
            <a:blip r:embed="rId3" cstate="print"/>
            <a:srcRect/>
            <a:stretch>
              <a:fillRect/>
            </a:stretch>
          </p:blipFill>
          <p:spPr bwMode="auto">
            <a:xfrm>
              <a:off x="6984498" y="4886661"/>
              <a:ext cx="784934" cy="529640"/>
            </a:xfrm>
            <a:prstGeom prst="rect">
              <a:avLst/>
            </a:prstGeom>
            <a:noFill/>
            <a:ln w="38100" cmpd="dbl" algn="ctr">
              <a:noFill/>
              <a:miter lim="800000"/>
              <a:headEnd/>
              <a:tailEnd/>
            </a:ln>
          </p:spPr>
        </p:pic>
        <p:grpSp>
          <p:nvGrpSpPr>
            <p:cNvPr id="8" name="Group 766"/>
            <p:cNvGrpSpPr>
              <a:grpSpLocks/>
            </p:cNvGrpSpPr>
            <p:nvPr/>
          </p:nvGrpSpPr>
          <p:grpSpPr bwMode="auto">
            <a:xfrm>
              <a:off x="6418080" y="5692796"/>
              <a:ext cx="454710" cy="538507"/>
              <a:chOff x="6629670" y="5185299"/>
              <a:chExt cx="454710" cy="538507"/>
            </a:xfrm>
          </p:grpSpPr>
          <p:pic>
            <p:nvPicPr>
              <p:cNvPr id="22561" name="Picture 133" descr="File Server_Updated2005"/>
              <p:cNvPicPr>
                <a:picLocks noChangeAspect="1" noChangeArrowheads="1"/>
              </p:cNvPicPr>
              <p:nvPr/>
            </p:nvPicPr>
            <p:blipFill>
              <a:blip r:embed="rId4" cstate="print"/>
              <a:srcRect/>
              <a:stretch>
                <a:fillRect/>
              </a:stretch>
            </p:blipFill>
            <p:spPr bwMode="auto">
              <a:xfrm>
                <a:off x="6677489" y="5185299"/>
                <a:ext cx="406891" cy="538507"/>
              </a:xfrm>
              <a:prstGeom prst="rect">
                <a:avLst/>
              </a:prstGeom>
              <a:noFill/>
              <a:ln w="9525">
                <a:noFill/>
                <a:miter lim="800000"/>
                <a:headEnd/>
                <a:tailEnd/>
              </a:ln>
            </p:spPr>
          </p:pic>
          <p:sp>
            <p:nvSpPr>
              <p:cNvPr id="22562" name="Text Box 132"/>
              <p:cNvSpPr txBox="1">
                <a:spLocks noChangeArrowheads="1"/>
              </p:cNvSpPr>
              <p:nvPr/>
            </p:nvSpPr>
            <p:spPr bwMode="auto">
              <a:xfrm>
                <a:off x="6629670" y="5507101"/>
                <a:ext cx="436956" cy="21025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VM5</a:t>
                </a:r>
                <a:endParaRPr lang="de-DE" sz="1100" dirty="0">
                  <a:solidFill>
                    <a:srgbClr val="000000"/>
                  </a:solidFill>
                  <a:ea typeface="ヒラギノ角ゴ ProN W3" pitchFamily="-65" charset="-128"/>
                </a:endParaRPr>
              </a:p>
            </p:txBody>
          </p:sp>
        </p:grpSp>
        <p:grpSp>
          <p:nvGrpSpPr>
            <p:cNvPr id="9" name="Group 767"/>
            <p:cNvGrpSpPr>
              <a:grpSpLocks/>
            </p:cNvGrpSpPr>
            <p:nvPr/>
          </p:nvGrpSpPr>
          <p:grpSpPr bwMode="auto">
            <a:xfrm>
              <a:off x="6907832" y="5694275"/>
              <a:ext cx="454710" cy="538507"/>
              <a:chOff x="6629670" y="5185299"/>
              <a:chExt cx="454710" cy="538507"/>
            </a:xfrm>
          </p:grpSpPr>
          <p:pic>
            <p:nvPicPr>
              <p:cNvPr id="22559" name="Picture 133" descr="File Server_Updated2005"/>
              <p:cNvPicPr>
                <a:picLocks noChangeAspect="1" noChangeArrowheads="1"/>
              </p:cNvPicPr>
              <p:nvPr/>
            </p:nvPicPr>
            <p:blipFill>
              <a:blip r:embed="rId4" cstate="print"/>
              <a:srcRect/>
              <a:stretch>
                <a:fillRect/>
              </a:stretch>
            </p:blipFill>
            <p:spPr bwMode="auto">
              <a:xfrm>
                <a:off x="6677489" y="5185299"/>
                <a:ext cx="406891" cy="538507"/>
              </a:xfrm>
              <a:prstGeom prst="rect">
                <a:avLst/>
              </a:prstGeom>
              <a:noFill/>
              <a:ln w="9525">
                <a:noFill/>
                <a:miter lim="800000"/>
                <a:headEnd/>
                <a:tailEnd/>
              </a:ln>
            </p:spPr>
          </p:pic>
          <p:sp>
            <p:nvSpPr>
              <p:cNvPr id="22560" name="Text Box 132"/>
              <p:cNvSpPr txBox="1">
                <a:spLocks noChangeArrowheads="1"/>
              </p:cNvSpPr>
              <p:nvPr/>
            </p:nvSpPr>
            <p:spPr bwMode="auto">
              <a:xfrm>
                <a:off x="6629670" y="5507101"/>
                <a:ext cx="436956" cy="21025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VM6</a:t>
                </a:r>
                <a:endParaRPr lang="de-DE" sz="1100" dirty="0">
                  <a:solidFill>
                    <a:srgbClr val="000000"/>
                  </a:solidFill>
                  <a:ea typeface="ヒラギノ角ゴ ProN W3" pitchFamily="-65" charset="-128"/>
                </a:endParaRPr>
              </a:p>
            </p:txBody>
          </p:sp>
        </p:grpSp>
        <p:grpSp>
          <p:nvGrpSpPr>
            <p:cNvPr id="10" name="Group 886"/>
            <p:cNvGrpSpPr>
              <a:grpSpLocks/>
            </p:cNvGrpSpPr>
            <p:nvPr/>
          </p:nvGrpSpPr>
          <p:grpSpPr bwMode="auto">
            <a:xfrm>
              <a:off x="7405012" y="5694270"/>
              <a:ext cx="454710" cy="538507"/>
              <a:chOff x="6629670" y="5185299"/>
              <a:chExt cx="454710" cy="538507"/>
            </a:xfrm>
          </p:grpSpPr>
          <p:pic>
            <p:nvPicPr>
              <p:cNvPr id="22557" name="Picture 133" descr="File Server_Updated2005"/>
              <p:cNvPicPr>
                <a:picLocks noChangeAspect="1" noChangeArrowheads="1"/>
              </p:cNvPicPr>
              <p:nvPr/>
            </p:nvPicPr>
            <p:blipFill>
              <a:blip r:embed="rId4" cstate="print"/>
              <a:srcRect/>
              <a:stretch>
                <a:fillRect/>
              </a:stretch>
            </p:blipFill>
            <p:spPr bwMode="auto">
              <a:xfrm>
                <a:off x="6677489" y="5185299"/>
                <a:ext cx="406891" cy="538507"/>
              </a:xfrm>
              <a:prstGeom prst="rect">
                <a:avLst/>
              </a:prstGeom>
              <a:noFill/>
              <a:ln w="9525">
                <a:noFill/>
                <a:miter lim="800000"/>
                <a:headEnd/>
                <a:tailEnd/>
              </a:ln>
            </p:spPr>
          </p:pic>
          <p:sp>
            <p:nvSpPr>
              <p:cNvPr id="22558" name="Text Box 132"/>
              <p:cNvSpPr txBox="1">
                <a:spLocks noChangeArrowheads="1"/>
              </p:cNvSpPr>
              <p:nvPr/>
            </p:nvSpPr>
            <p:spPr bwMode="auto">
              <a:xfrm>
                <a:off x="6629670" y="5507101"/>
                <a:ext cx="436956" cy="21025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VM7</a:t>
                </a:r>
                <a:endParaRPr lang="de-DE" sz="1100" dirty="0">
                  <a:solidFill>
                    <a:srgbClr val="000000"/>
                  </a:solidFill>
                  <a:ea typeface="ヒラギノ角ゴ ProN W3" pitchFamily="-65" charset="-128"/>
                </a:endParaRPr>
              </a:p>
            </p:txBody>
          </p:sp>
        </p:grpSp>
        <p:grpSp>
          <p:nvGrpSpPr>
            <p:cNvPr id="11" name="Group 889"/>
            <p:cNvGrpSpPr>
              <a:grpSpLocks/>
            </p:cNvGrpSpPr>
            <p:nvPr/>
          </p:nvGrpSpPr>
          <p:grpSpPr bwMode="auto">
            <a:xfrm>
              <a:off x="7894764" y="5695749"/>
              <a:ext cx="454710" cy="538507"/>
              <a:chOff x="6629670" y="5185299"/>
              <a:chExt cx="454710" cy="538507"/>
            </a:xfrm>
          </p:grpSpPr>
          <p:pic>
            <p:nvPicPr>
              <p:cNvPr id="22555" name="Picture 133" descr="File Server_Updated2005"/>
              <p:cNvPicPr>
                <a:picLocks noChangeAspect="1" noChangeArrowheads="1"/>
              </p:cNvPicPr>
              <p:nvPr/>
            </p:nvPicPr>
            <p:blipFill>
              <a:blip r:embed="rId4" cstate="print"/>
              <a:srcRect/>
              <a:stretch>
                <a:fillRect/>
              </a:stretch>
            </p:blipFill>
            <p:spPr bwMode="auto">
              <a:xfrm>
                <a:off x="6677489" y="5185299"/>
                <a:ext cx="406891" cy="538507"/>
              </a:xfrm>
              <a:prstGeom prst="rect">
                <a:avLst/>
              </a:prstGeom>
              <a:noFill/>
              <a:ln w="9525">
                <a:noFill/>
                <a:miter lim="800000"/>
                <a:headEnd/>
                <a:tailEnd/>
              </a:ln>
            </p:spPr>
          </p:pic>
          <p:sp>
            <p:nvSpPr>
              <p:cNvPr id="22556" name="Text Box 132"/>
              <p:cNvSpPr txBox="1">
                <a:spLocks noChangeArrowheads="1"/>
              </p:cNvSpPr>
              <p:nvPr/>
            </p:nvSpPr>
            <p:spPr bwMode="auto">
              <a:xfrm>
                <a:off x="6629670" y="5507101"/>
                <a:ext cx="436956" cy="210252"/>
              </a:xfrm>
              <a:prstGeom prst="rect">
                <a:avLst/>
              </a:prstGeom>
              <a:noFill/>
              <a:ln w="9525" algn="ctr">
                <a:noFill/>
                <a:miter lim="800000"/>
                <a:headEnd/>
                <a:tailEnd/>
              </a:ln>
            </p:spPr>
            <p:txBody>
              <a:bodyPr lIns="82124" tIns="41061" rIns="82124" bIns="41061">
                <a:spAutoFit/>
              </a:bodyPr>
              <a:lstStyle/>
              <a:p>
                <a:pPr defTabSz="1163353"/>
                <a:r>
                  <a:rPr lang="en-US" sz="1100" dirty="0" err="1">
                    <a:solidFill>
                      <a:srgbClr val="000000"/>
                    </a:solidFill>
                    <a:ea typeface="ヒラギノ角ゴ ProN W3" pitchFamily="-65" charset="-128"/>
                  </a:rPr>
                  <a:t>VM8</a:t>
                </a:r>
                <a:endParaRPr lang="de-DE" sz="1100" dirty="0">
                  <a:solidFill>
                    <a:srgbClr val="000000"/>
                  </a:solidFill>
                  <a:ea typeface="ヒラギノ角ゴ ProN W3" pitchFamily="-65" charset="-128"/>
                </a:endParaRPr>
              </a:p>
            </p:txBody>
          </p:sp>
        </p:grpSp>
      </p:grpSp>
      <p:pic>
        <p:nvPicPr>
          <p:cNvPr id="887" name="Picture 2"/>
          <p:cNvPicPr>
            <a:picLocks noChangeAspect="1" noChangeArrowheads="1"/>
          </p:cNvPicPr>
          <p:nvPr/>
        </p:nvPicPr>
        <p:blipFill>
          <a:blip r:embed="rId5" cstate="print"/>
          <a:srcRect/>
          <a:stretch>
            <a:fillRect/>
          </a:stretch>
        </p:blipFill>
        <p:spPr bwMode="auto">
          <a:xfrm>
            <a:off x="0" y="2177416"/>
            <a:ext cx="3322320" cy="4960620"/>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cxnSp>
        <p:nvCxnSpPr>
          <p:cNvPr id="22534" name="Elbow Connector 898"/>
          <p:cNvCxnSpPr>
            <a:cxnSpLocks noChangeShapeType="1"/>
          </p:cNvCxnSpPr>
          <p:nvPr/>
        </p:nvCxnSpPr>
        <p:spPr bwMode="auto">
          <a:xfrm rot="10800000">
            <a:off x="3167382" y="4943476"/>
            <a:ext cx="3622040" cy="937260"/>
          </a:xfrm>
          <a:prstGeom prst="bentConnector3">
            <a:avLst>
              <a:gd name="adj1" fmla="val 588"/>
            </a:avLst>
          </a:prstGeom>
          <a:noFill/>
          <a:ln w="28575" algn="ctr">
            <a:solidFill>
              <a:schemeClr val="tx1">
                <a:lumMod val="60000"/>
                <a:lumOff val="40000"/>
              </a:schemeClr>
            </a:solidFill>
            <a:round/>
            <a:headEnd/>
            <a:tailEnd type="arrow" w="med" len="med"/>
          </a:ln>
        </p:spPr>
      </p:cxnSp>
      <p:cxnSp>
        <p:nvCxnSpPr>
          <p:cNvPr id="22535" name="Elbow Connector 898"/>
          <p:cNvCxnSpPr>
            <a:cxnSpLocks noChangeShapeType="1"/>
          </p:cNvCxnSpPr>
          <p:nvPr/>
        </p:nvCxnSpPr>
        <p:spPr bwMode="auto">
          <a:xfrm rot="10800000">
            <a:off x="3167382" y="4581526"/>
            <a:ext cx="8110219" cy="1299210"/>
          </a:xfrm>
          <a:prstGeom prst="bentConnector3">
            <a:avLst>
              <a:gd name="adj1" fmla="val 88"/>
            </a:avLst>
          </a:prstGeom>
          <a:noFill/>
          <a:ln w="28575" algn="ctr">
            <a:solidFill>
              <a:schemeClr val="tx1">
                <a:lumMod val="60000"/>
                <a:lumOff val="40000"/>
              </a:schemeClr>
            </a:solidFill>
            <a:round/>
            <a:headEnd/>
            <a:tailEnd type="arrow" w="med" len="med"/>
          </a:ln>
        </p:spPr>
      </p:cxnSp>
      <p:sp>
        <p:nvSpPr>
          <p:cNvPr id="14344" name="Rectangle 3"/>
          <p:cNvSpPr>
            <a:spLocks noChangeArrowheads="1"/>
          </p:cNvSpPr>
          <p:nvPr/>
        </p:nvSpPr>
        <p:spPr bwMode="auto">
          <a:xfrm>
            <a:off x="3510281" y="1170464"/>
            <a:ext cx="11008360" cy="2075103"/>
          </a:xfrm>
          <a:prstGeom prst="rect">
            <a:avLst/>
          </a:prstGeom>
          <a:noFill/>
          <a:ln w="9525">
            <a:solidFill>
              <a:schemeClr val="tx1">
                <a:lumMod val="60000"/>
                <a:lumOff val="40000"/>
              </a:schemeClr>
            </a:solidFill>
            <a:miter lim="800000"/>
            <a:headEnd/>
            <a:tailEnd/>
          </a:ln>
        </p:spPr>
        <p:txBody>
          <a:bodyPr lIns="104316" tIns="52157" rIns="104316" bIns="52157">
            <a:spAutoFit/>
          </a:bodyPr>
          <a:lstStyle/>
          <a:p>
            <a:pPr>
              <a:defRPr/>
            </a:pPr>
            <a:r>
              <a:rPr lang="en-US" sz="1600" dirty="0" err="1">
                <a:solidFill>
                  <a:schemeClr val="bg1"/>
                </a:solidFill>
                <a:latin typeface="Courier New" pitchFamily="49" charset="0"/>
                <a:cs typeface="Courier New" pitchFamily="49" charset="0"/>
              </a:rPr>
              <a:t>pod5-vsm</a:t>
            </a:r>
            <a:r>
              <a:rPr lang="en-US" sz="1600" dirty="0">
                <a:solidFill>
                  <a:schemeClr val="bg1"/>
                </a:solidFill>
                <a:latin typeface="Courier New" pitchFamily="49" charset="0"/>
                <a:cs typeface="Courier New" pitchFamily="49" charset="0"/>
              </a:rPr>
              <a:t># show module</a:t>
            </a:r>
          </a:p>
          <a:p>
            <a:pPr>
              <a:defRPr/>
            </a:pPr>
            <a:r>
              <a:rPr lang="en-US" sz="1600" dirty="0">
                <a:solidFill>
                  <a:schemeClr val="bg1"/>
                </a:solidFill>
                <a:latin typeface="Courier New" pitchFamily="49" charset="0"/>
                <a:cs typeface="Courier New" pitchFamily="49" charset="0"/>
              </a:rPr>
              <a:t>Mod  Ports  Module-Type                      Model              Status</a:t>
            </a:r>
          </a:p>
          <a:p>
            <a:pPr>
              <a:defRPr/>
            </a:pPr>
            <a:r>
              <a:rPr lang="en-US" sz="1600" dirty="0">
                <a:solidFill>
                  <a:schemeClr val="bg1"/>
                </a:solidFill>
                <a:latin typeface="Courier New" pitchFamily="49" charset="0"/>
                <a:cs typeface="Courier New" pitchFamily="49" charset="0"/>
              </a:rPr>
              <a:t>---  -----  -------------------------------- ------------------ ------------</a:t>
            </a:r>
          </a:p>
          <a:p>
            <a:pPr>
              <a:defRPr/>
            </a:pPr>
            <a:r>
              <a:rPr lang="en-US" sz="1600" dirty="0">
                <a:solidFill>
                  <a:schemeClr val="bg1"/>
                </a:solidFill>
                <a:latin typeface="Courier New" pitchFamily="49" charset="0"/>
                <a:cs typeface="Courier New" pitchFamily="49" charset="0"/>
              </a:rPr>
              <a:t>1    0      Virtual Supervisor Module        </a:t>
            </a:r>
            <a:r>
              <a:rPr lang="en-US" sz="1600" dirty="0" err="1">
                <a:solidFill>
                  <a:schemeClr val="bg1"/>
                </a:solidFill>
                <a:latin typeface="Courier New" pitchFamily="49" charset="0"/>
                <a:cs typeface="Courier New" pitchFamily="49" charset="0"/>
              </a:rPr>
              <a:t>Nexus1000V</a:t>
            </a:r>
            <a:r>
              <a:rPr lang="en-US" sz="1600" dirty="0">
                <a:solidFill>
                  <a:schemeClr val="bg1"/>
                </a:solidFill>
                <a:latin typeface="Courier New" pitchFamily="49" charset="0"/>
                <a:cs typeface="Courier New" pitchFamily="49" charset="0"/>
              </a:rPr>
              <a:t>         active *</a:t>
            </a:r>
          </a:p>
          <a:p>
            <a:pPr>
              <a:defRPr/>
            </a:pPr>
            <a:r>
              <a:rPr lang="en-US" sz="1600" dirty="0">
                <a:solidFill>
                  <a:schemeClr val="bg1"/>
                </a:solidFill>
                <a:latin typeface="Courier New" pitchFamily="49" charset="0"/>
                <a:cs typeface="Courier New" pitchFamily="49" charset="0"/>
              </a:rPr>
              <a:t>2    0      Virtual Supervisor Module        </a:t>
            </a:r>
            <a:r>
              <a:rPr lang="en-US" sz="1600" dirty="0" err="1">
                <a:solidFill>
                  <a:schemeClr val="bg1"/>
                </a:solidFill>
                <a:latin typeface="Courier New" pitchFamily="49" charset="0"/>
                <a:cs typeface="Courier New" pitchFamily="49" charset="0"/>
              </a:rPr>
              <a:t>Nexus1000V</a:t>
            </a:r>
            <a:r>
              <a:rPr lang="en-US" sz="1600" dirty="0">
                <a:solidFill>
                  <a:schemeClr val="bg1"/>
                </a:solidFill>
                <a:latin typeface="Courier New" pitchFamily="49" charset="0"/>
                <a:cs typeface="Courier New" pitchFamily="49" charset="0"/>
              </a:rPr>
              <a:t>         ha-standby</a:t>
            </a:r>
          </a:p>
          <a:p>
            <a:pPr marL="326555" indent="-326555">
              <a:buAutoNum type="arabicPlain" startAt="3"/>
              <a:defRPr/>
            </a:pPr>
            <a:r>
              <a:rPr lang="en-US" sz="1600" dirty="0" smtClean="0">
                <a:solidFill>
                  <a:schemeClr val="bg1"/>
                </a:solidFill>
                <a:latin typeface="Courier New" pitchFamily="49" charset="0"/>
                <a:cs typeface="Courier New" pitchFamily="49" charset="0"/>
              </a:rPr>
              <a:t>248      Virtual </a:t>
            </a:r>
            <a:r>
              <a:rPr lang="en-US" sz="1600" dirty="0">
                <a:solidFill>
                  <a:schemeClr val="bg1"/>
                </a:solidFill>
                <a:latin typeface="Courier New" pitchFamily="49" charset="0"/>
                <a:cs typeface="Courier New" pitchFamily="49" charset="0"/>
              </a:rPr>
              <a:t>Ethernet Module          NA                 </a:t>
            </a:r>
            <a:r>
              <a:rPr lang="en-US" sz="1600" dirty="0" smtClean="0">
                <a:solidFill>
                  <a:schemeClr val="bg1"/>
                </a:solidFill>
                <a:latin typeface="Courier New" pitchFamily="49" charset="0"/>
                <a:cs typeface="Courier New" pitchFamily="49" charset="0"/>
              </a:rPr>
              <a:t>ok</a:t>
            </a:r>
          </a:p>
          <a:p>
            <a:pPr marL="326555" indent="-326555">
              <a:buFontTx/>
              <a:buAutoNum type="arabicPlain" startAt="3"/>
              <a:defRPr/>
            </a:pPr>
            <a:r>
              <a:rPr lang="en-US" sz="1600" dirty="0" smtClean="0">
                <a:solidFill>
                  <a:schemeClr val="bg1"/>
                </a:solidFill>
                <a:latin typeface="Courier New" pitchFamily="49" charset="0"/>
                <a:cs typeface="Courier New" pitchFamily="49" charset="0"/>
              </a:rPr>
              <a:t>248      Virtual Ethernet Module          NA                 ok</a:t>
            </a:r>
            <a:endParaRPr lang="en-US" sz="1600" dirty="0">
              <a:solidFill>
                <a:schemeClr val="bg1"/>
              </a:solidFill>
              <a:latin typeface="Courier New" pitchFamily="49" charset="0"/>
              <a:cs typeface="Courier New" pitchFamily="49" charset="0"/>
            </a:endParaRPr>
          </a:p>
          <a:p>
            <a:pPr marL="326555" indent="-326555">
              <a:defRPr/>
            </a:pPr>
            <a:endParaRPr lang="en-US" sz="1600" dirty="0">
              <a:solidFill>
                <a:schemeClr val="bg1"/>
              </a:solidFill>
              <a:latin typeface="Courier" pitchFamily="49" charset="0"/>
            </a:endParaRPr>
          </a:p>
        </p:txBody>
      </p:sp>
      <p:cxnSp>
        <p:nvCxnSpPr>
          <p:cNvPr id="22537" name="Elbow Connector 898"/>
          <p:cNvCxnSpPr>
            <a:cxnSpLocks noChangeShapeType="1"/>
          </p:cNvCxnSpPr>
          <p:nvPr/>
        </p:nvCxnSpPr>
        <p:spPr bwMode="auto">
          <a:xfrm rot="10800000">
            <a:off x="3182621" y="3878581"/>
            <a:ext cx="5524499" cy="11430"/>
          </a:xfrm>
          <a:prstGeom prst="bentConnector3">
            <a:avLst>
              <a:gd name="adj1" fmla="val 639"/>
            </a:avLst>
          </a:prstGeom>
          <a:noFill/>
          <a:ln w="28575" algn="ctr">
            <a:solidFill>
              <a:schemeClr val="tx1">
                <a:lumMod val="60000"/>
                <a:lumOff val="40000"/>
              </a:schemeClr>
            </a:solidFill>
            <a:round/>
            <a:headEnd/>
            <a:tailEnd type="arrow" w="med" len="med"/>
          </a:ln>
        </p:spPr>
      </p:cxnSp>
      <p:cxnSp>
        <p:nvCxnSpPr>
          <p:cNvPr id="22538" name="Elbow Connector 898"/>
          <p:cNvCxnSpPr>
            <a:cxnSpLocks noChangeShapeType="1"/>
          </p:cNvCxnSpPr>
          <p:nvPr/>
        </p:nvCxnSpPr>
        <p:spPr bwMode="auto">
          <a:xfrm rot="10800000">
            <a:off x="3185161" y="4242436"/>
            <a:ext cx="5524501" cy="11430"/>
          </a:xfrm>
          <a:prstGeom prst="bentConnector3">
            <a:avLst>
              <a:gd name="adj1" fmla="val 639"/>
            </a:avLst>
          </a:prstGeom>
          <a:noFill/>
          <a:ln w="28575" algn="ctr">
            <a:solidFill>
              <a:schemeClr val="tx1">
                <a:lumMod val="60000"/>
                <a:lumOff val="40000"/>
              </a:schemeClr>
            </a:solidFill>
            <a:round/>
            <a:headEnd/>
            <a:tailEnd type="arrow" w="med" len="med"/>
          </a:ln>
        </p:spPr>
      </p:cxnSp>
      <p:grpSp>
        <p:nvGrpSpPr>
          <p:cNvPr id="12" name="Group 52"/>
          <p:cNvGrpSpPr>
            <a:grpSpLocks/>
          </p:cNvGrpSpPr>
          <p:nvPr/>
        </p:nvGrpSpPr>
        <p:grpSpPr bwMode="auto">
          <a:xfrm>
            <a:off x="8392160" y="3348990"/>
            <a:ext cx="2519680" cy="1137286"/>
            <a:chOff x="6016838" y="1166875"/>
            <a:chExt cx="1575489" cy="947487"/>
          </a:xfrm>
        </p:grpSpPr>
        <p:sp>
          <p:nvSpPr>
            <p:cNvPr id="22540" name="Text Box 132"/>
            <p:cNvSpPr txBox="1">
              <a:spLocks noChangeArrowheads="1"/>
            </p:cNvSpPr>
            <p:nvPr/>
          </p:nvSpPr>
          <p:spPr bwMode="auto">
            <a:xfrm>
              <a:off x="6405424" y="1166875"/>
              <a:ext cx="1039812" cy="248574"/>
            </a:xfrm>
            <a:prstGeom prst="rect">
              <a:avLst/>
            </a:prstGeom>
            <a:noFill/>
            <a:ln w="9525" algn="ctr">
              <a:noFill/>
              <a:miter lim="800000"/>
              <a:headEnd/>
              <a:tailEnd/>
            </a:ln>
          </p:spPr>
          <p:txBody>
            <a:bodyPr lIns="82124" tIns="41061" rIns="82124" bIns="41061">
              <a:spAutoFit/>
            </a:bodyPr>
            <a:lstStyle/>
            <a:p>
              <a:pPr defTabSz="1163353"/>
              <a:r>
                <a:rPr lang="en-US" sz="1400" dirty="0">
                  <a:solidFill>
                    <a:schemeClr val="bg1"/>
                  </a:solidFill>
                  <a:ea typeface="ヒラギノ角ゴ ProN W3" pitchFamily="-65" charset="-128"/>
                </a:rPr>
                <a:t>Cisco </a:t>
              </a:r>
              <a:r>
                <a:rPr lang="en-US" sz="1400" dirty="0" err="1">
                  <a:solidFill>
                    <a:schemeClr val="bg1"/>
                  </a:solidFill>
                  <a:ea typeface="ヒラギノ角ゴ ProN W3" pitchFamily="-65" charset="-128"/>
                </a:rPr>
                <a:t>VSMs</a:t>
              </a:r>
              <a:endParaRPr lang="de-DE" sz="1400" dirty="0">
                <a:solidFill>
                  <a:schemeClr val="bg1"/>
                </a:solidFill>
                <a:ea typeface="ヒラギノ角ゴ ProN W3" pitchFamily="-65" charset="-128"/>
              </a:endParaRPr>
            </a:p>
          </p:txBody>
        </p:sp>
        <p:grpSp>
          <p:nvGrpSpPr>
            <p:cNvPr id="13" name="Group 789"/>
            <p:cNvGrpSpPr>
              <a:grpSpLocks/>
            </p:cNvGrpSpPr>
            <p:nvPr/>
          </p:nvGrpSpPr>
          <p:grpSpPr bwMode="auto">
            <a:xfrm>
              <a:off x="6016838" y="1361998"/>
              <a:ext cx="1575489" cy="752364"/>
              <a:chOff x="6016838" y="1361998"/>
              <a:chExt cx="1575489" cy="752364"/>
            </a:xfrm>
          </p:grpSpPr>
          <p:pic>
            <p:nvPicPr>
              <p:cNvPr id="22542" name="Picture 21" descr="N1KV VSM.png"/>
              <p:cNvPicPr>
                <a:picLocks noChangeAspect="1"/>
              </p:cNvPicPr>
              <p:nvPr/>
            </p:nvPicPr>
            <p:blipFill>
              <a:blip r:embed="rId6" cstate="print"/>
              <a:srcRect/>
              <a:stretch>
                <a:fillRect/>
              </a:stretch>
            </p:blipFill>
            <p:spPr bwMode="auto">
              <a:xfrm>
                <a:off x="6016838" y="1361998"/>
                <a:ext cx="1405333" cy="670988"/>
              </a:xfrm>
              <a:prstGeom prst="rect">
                <a:avLst/>
              </a:prstGeom>
              <a:noFill/>
              <a:ln w="9525">
                <a:noFill/>
                <a:miter lim="800000"/>
                <a:headEnd/>
                <a:tailEnd/>
              </a:ln>
            </p:spPr>
          </p:pic>
          <p:pic>
            <p:nvPicPr>
              <p:cNvPr id="22543" name="Picture 21" descr="N1KV VSM.png"/>
              <p:cNvPicPr>
                <a:picLocks noChangeAspect="1"/>
              </p:cNvPicPr>
              <p:nvPr/>
            </p:nvPicPr>
            <p:blipFill>
              <a:blip r:embed="rId6" cstate="print"/>
              <a:srcRect/>
              <a:stretch>
                <a:fillRect/>
              </a:stretch>
            </p:blipFill>
            <p:spPr bwMode="auto">
              <a:xfrm>
                <a:off x="6186994" y="1443374"/>
                <a:ext cx="1405333" cy="670988"/>
              </a:xfrm>
              <a:prstGeom prst="rect">
                <a:avLst/>
              </a:prstGeom>
              <a:noFill/>
              <a:ln w="9525">
                <a:noFill/>
                <a:miter lim="800000"/>
                <a:headEnd/>
                <a:tailEnd/>
              </a:ln>
            </p:spPr>
          </p:pic>
        </p:grpSp>
      </p:gr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57"/>
          <p:cNvSpPr>
            <a:spLocks noGrp="1" noChangeArrowheads="1"/>
          </p:cNvSpPr>
          <p:nvPr>
            <p:ph type="title" idx="4294967295"/>
          </p:nvPr>
        </p:nvSpPr>
        <p:spPr>
          <a:xfrm>
            <a:off x="231649" y="-50292"/>
            <a:ext cx="13032741" cy="914400"/>
          </a:xfrm>
        </p:spPr>
        <p:txBody>
          <a:bodyPr/>
          <a:lstStyle/>
          <a:p>
            <a:r>
              <a:rPr lang="en-US" b="0" dirty="0" smtClean="0"/>
              <a:t>Port Profile Policy Distribution</a:t>
            </a:r>
          </a:p>
        </p:txBody>
      </p:sp>
      <p:cxnSp>
        <p:nvCxnSpPr>
          <p:cNvPr id="27651" name="AutoShape 201"/>
          <p:cNvCxnSpPr>
            <a:cxnSpLocks noChangeShapeType="1"/>
          </p:cNvCxnSpPr>
          <p:nvPr/>
        </p:nvCxnSpPr>
        <p:spPr bwMode="auto">
          <a:xfrm>
            <a:off x="6002021" y="6769608"/>
            <a:ext cx="2753360" cy="1906"/>
          </a:xfrm>
          <a:prstGeom prst="straightConnector1">
            <a:avLst/>
          </a:prstGeom>
          <a:noFill/>
          <a:ln w="28575">
            <a:solidFill>
              <a:schemeClr val="accent5">
                <a:lumMod val="60000"/>
                <a:lumOff val="40000"/>
              </a:schemeClr>
            </a:solidFill>
            <a:round/>
            <a:headEnd/>
            <a:tailEnd/>
          </a:ln>
        </p:spPr>
      </p:cxnSp>
      <p:cxnSp>
        <p:nvCxnSpPr>
          <p:cNvPr id="27652" name="AutoShape 201"/>
          <p:cNvCxnSpPr>
            <a:cxnSpLocks noChangeShapeType="1"/>
          </p:cNvCxnSpPr>
          <p:nvPr/>
        </p:nvCxnSpPr>
        <p:spPr bwMode="auto">
          <a:xfrm flipV="1">
            <a:off x="3599181" y="6491479"/>
            <a:ext cx="2153920" cy="3810"/>
          </a:xfrm>
          <a:prstGeom prst="straightConnector1">
            <a:avLst/>
          </a:prstGeom>
          <a:noFill/>
          <a:ln w="28575">
            <a:solidFill>
              <a:schemeClr val="accent5">
                <a:lumMod val="60000"/>
                <a:lumOff val="40000"/>
              </a:schemeClr>
            </a:solidFill>
            <a:round/>
            <a:headEnd/>
            <a:tailEnd/>
          </a:ln>
        </p:spPr>
      </p:cxnSp>
      <p:grpSp>
        <p:nvGrpSpPr>
          <p:cNvPr id="2" name="Group 522"/>
          <p:cNvGrpSpPr>
            <a:grpSpLocks/>
          </p:cNvGrpSpPr>
          <p:nvPr/>
        </p:nvGrpSpPr>
        <p:grpSpPr bwMode="auto">
          <a:xfrm>
            <a:off x="2166621" y="6165725"/>
            <a:ext cx="2133600" cy="1272072"/>
            <a:chOff x="1158874" y="5636985"/>
            <a:chExt cx="1333955" cy="1060112"/>
          </a:xfrm>
        </p:grpSpPr>
        <p:pic>
          <p:nvPicPr>
            <p:cNvPr id="27664" name="Picture 647" descr="vmware.ai"/>
            <p:cNvPicPr>
              <a:picLocks noChangeAspect="1"/>
            </p:cNvPicPr>
            <p:nvPr/>
          </p:nvPicPr>
          <p:blipFill>
            <a:blip r:embed="rId3" cstate="print"/>
            <a:srcRect/>
            <a:stretch>
              <a:fillRect/>
            </a:stretch>
          </p:blipFill>
          <p:spPr bwMode="auto">
            <a:xfrm>
              <a:off x="1158874" y="6130698"/>
              <a:ext cx="1333955" cy="434488"/>
            </a:xfrm>
            <a:prstGeom prst="rect">
              <a:avLst/>
            </a:prstGeom>
            <a:noFill/>
            <a:ln w="9525">
              <a:noFill/>
              <a:miter lim="800000"/>
              <a:headEnd/>
              <a:tailEnd/>
            </a:ln>
          </p:spPr>
        </p:pic>
        <p:sp>
          <p:nvSpPr>
            <p:cNvPr id="27665" name="Text Box 3"/>
            <p:cNvSpPr txBox="1">
              <a:spLocks noChangeArrowheads="1"/>
            </p:cNvSpPr>
            <p:nvPr/>
          </p:nvSpPr>
          <p:spPr bwMode="auto">
            <a:xfrm>
              <a:off x="1203233" y="6166303"/>
              <a:ext cx="966603" cy="530794"/>
            </a:xfrm>
            <a:prstGeom prst="rect">
              <a:avLst/>
            </a:prstGeom>
            <a:noFill/>
            <a:ln w="9525">
              <a:noFill/>
              <a:miter lim="800000"/>
              <a:headEnd/>
              <a:tailEnd/>
            </a:ln>
          </p:spPr>
          <p:txBody>
            <a:bodyPr wrap="none" lIns="82124" tIns="41061" rIns="82124" bIns="41061">
              <a:spAutoFit/>
            </a:bodyPr>
            <a:lstStyle/>
            <a:p>
              <a:endParaRPr lang="en-US" sz="2000" dirty="0">
                <a:solidFill>
                  <a:schemeClr val="bg1"/>
                </a:solidFill>
                <a:ea typeface="MS PGothic" pitchFamily="34" charset="-128"/>
              </a:endParaRPr>
            </a:p>
            <a:p>
              <a:r>
                <a:rPr lang="en-US" sz="1600" dirty="0" err="1">
                  <a:solidFill>
                    <a:schemeClr val="bg1"/>
                  </a:solidFill>
                  <a:ea typeface="MS PGothic" pitchFamily="34" charset="-128"/>
                </a:rPr>
                <a:t>vCenter</a:t>
              </a:r>
              <a:r>
                <a:rPr lang="en-US" sz="1600" dirty="0">
                  <a:solidFill>
                    <a:schemeClr val="bg1"/>
                  </a:solidFill>
                  <a:ea typeface="MS PGothic" pitchFamily="34" charset="-128"/>
                </a:rPr>
                <a:t> Server</a:t>
              </a:r>
            </a:p>
          </p:txBody>
        </p:sp>
        <p:pic>
          <p:nvPicPr>
            <p:cNvPr id="27666" name="Picture 2"/>
            <p:cNvPicPr>
              <a:picLocks noChangeArrowheads="1"/>
            </p:cNvPicPr>
            <p:nvPr/>
          </p:nvPicPr>
          <p:blipFill>
            <a:blip r:embed="rId4" cstate="print"/>
            <a:srcRect/>
            <a:stretch>
              <a:fillRect/>
            </a:stretch>
          </p:blipFill>
          <p:spPr bwMode="auto">
            <a:xfrm>
              <a:off x="1506538" y="5636985"/>
              <a:ext cx="547687" cy="549275"/>
            </a:xfrm>
            <a:prstGeom prst="rect">
              <a:avLst/>
            </a:prstGeom>
            <a:noFill/>
            <a:ln w="9525">
              <a:noFill/>
              <a:miter lim="800000"/>
              <a:headEnd/>
              <a:tailEnd/>
            </a:ln>
          </p:spPr>
        </p:pic>
      </p:grpSp>
      <p:pic>
        <p:nvPicPr>
          <p:cNvPr id="27654" name="Picture 157" descr="DC3 Icon Raster"/>
          <p:cNvPicPr>
            <a:picLocks noChangeAspect="1" noChangeArrowheads="1"/>
          </p:cNvPicPr>
          <p:nvPr/>
        </p:nvPicPr>
        <p:blipFill>
          <a:blip r:embed="rId5" cstate="print"/>
          <a:srcRect/>
          <a:stretch>
            <a:fillRect/>
          </a:stretch>
        </p:blipFill>
        <p:spPr bwMode="auto">
          <a:xfrm>
            <a:off x="5417821" y="6089524"/>
            <a:ext cx="1483360" cy="1468754"/>
          </a:xfrm>
          <a:prstGeom prst="rect">
            <a:avLst/>
          </a:prstGeom>
          <a:noFill/>
          <a:ln w="9525">
            <a:noFill/>
            <a:miter lim="800000"/>
            <a:headEnd/>
            <a:tailEnd/>
          </a:ln>
        </p:spPr>
      </p:pic>
      <p:cxnSp>
        <p:nvCxnSpPr>
          <p:cNvPr id="27655" name="AutoShape 201"/>
          <p:cNvCxnSpPr>
            <a:cxnSpLocks noChangeShapeType="1"/>
          </p:cNvCxnSpPr>
          <p:nvPr/>
        </p:nvCxnSpPr>
        <p:spPr bwMode="auto">
          <a:xfrm rot="10800000" flipV="1">
            <a:off x="8963661" y="5921884"/>
            <a:ext cx="1463040" cy="382904"/>
          </a:xfrm>
          <a:prstGeom prst="straightConnector1">
            <a:avLst/>
          </a:prstGeom>
          <a:noFill/>
          <a:ln w="28575">
            <a:solidFill>
              <a:schemeClr val="accent5">
                <a:lumMod val="60000"/>
                <a:lumOff val="40000"/>
              </a:schemeClr>
            </a:solidFill>
            <a:round/>
            <a:headEnd/>
            <a:tailEnd/>
          </a:ln>
        </p:spPr>
      </p:cxnSp>
      <p:pic>
        <p:nvPicPr>
          <p:cNvPr id="27656" name="Picture 157" descr="DC3 Icon Raster"/>
          <p:cNvPicPr>
            <a:picLocks noChangeAspect="1" noChangeArrowheads="1"/>
          </p:cNvPicPr>
          <p:nvPr/>
        </p:nvPicPr>
        <p:blipFill>
          <a:blip r:embed="rId6" cstate="print"/>
          <a:srcRect/>
          <a:stretch>
            <a:fillRect/>
          </a:stretch>
        </p:blipFill>
        <p:spPr bwMode="auto">
          <a:xfrm>
            <a:off x="7777480" y="6110478"/>
            <a:ext cx="1483360" cy="1468756"/>
          </a:xfrm>
          <a:prstGeom prst="rect">
            <a:avLst/>
          </a:prstGeom>
          <a:noFill/>
          <a:ln w="9525">
            <a:noFill/>
            <a:miter lim="800000"/>
            <a:headEnd/>
            <a:tailEnd/>
          </a:ln>
        </p:spPr>
      </p:pic>
      <p:pic>
        <p:nvPicPr>
          <p:cNvPr id="27657" name="Picture 28"/>
          <p:cNvPicPr>
            <a:picLocks noChangeAspect="1" noChangeArrowheads="1"/>
          </p:cNvPicPr>
          <p:nvPr/>
        </p:nvPicPr>
        <p:blipFill>
          <a:blip r:embed="rId7" cstate="print"/>
          <a:srcRect/>
          <a:stretch>
            <a:fillRect/>
          </a:stretch>
        </p:blipFill>
        <p:spPr bwMode="auto">
          <a:xfrm>
            <a:off x="10309862" y="5169408"/>
            <a:ext cx="2362200" cy="851536"/>
          </a:xfrm>
          <a:prstGeom prst="rect">
            <a:avLst/>
          </a:prstGeom>
          <a:noFill/>
          <a:ln w="38100" cmpd="dbl" algn="ctr">
            <a:noFill/>
            <a:miter lim="800000"/>
            <a:headEnd/>
            <a:tailEnd/>
          </a:ln>
        </p:spPr>
      </p:pic>
      <p:sp>
        <p:nvSpPr>
          <p:cNvPr id="785" name="Text Box 4"/>
          <p:cNvSpPr txBox="1">
            <a:spLocks noChangeArrowheads="1"/>
          </p:cNvSpPr>
          <p:nvPr/>
        </p:nvSpPr>
        <p:spPr bwMode="auto">
          <a:xfrm>
            <a:off x="7485381" y="2224278"/>
            <a:ext cx="6946899" cy="1041787"/>
          </a:xfrm>
          <a:prstGeom prst="rect">
            <a:avLst/>
          </a:prstGeom>
          <a:noFill/>
          <a:ln w="9525" algn="ctr">
            <a:solidFill>
              <a:schemeClr val="tx1">
                <a:lumMod val="60000"/>
                <a:lumOff val="40000"/>
              </a:schemeClr>
            </a:solidFill>
            <a:miter lim="800000"/>
            <a:headEnd/>
            <a:tailEnd/>
          </a:ln>
        </p:spPr>
        <p:txBody>
          <a:bodyPr lIns="117314" tIns="58656" rIns="117314" bIns="58656">
            <a:spAutoFit/>
          </a:bodyPr>
          <a:lstStyle/>
          <a:p>
            <a:pPr>
              <a:defRPr/>
            </a:pPr>
            <a:r>
              <a:rPr lang="en-US" sz="1500" dirty="0">
                <a:solidFill>
                  <a:schemeClr val="bg1"/>
                </a:solidFill>
                <a:latin typeface="Courier New" pitchFamily="-65" charset="0"/>
              </a:rPr>
              <a:t>n1000v(</a:t>
            </a:r>
            <a:r>
              <a:rPr lang="en-US" sz="1500" dirty="0" err="1">
                <a:solidFill>
                  <a:schemeClr val="bg1"/>
                </a:solidFill>
                <a:latin typeface="Courier New" pitchFamily="-65" charset="0"/>
              </a:rPr>
              <a:t>config</a:t>
            </a:r>
            <a:r>
              <a:rPr lang="en-US" sz="1500" dirty="0">
                <a:solidFill>
                  <a:schemeClr val="bg1"/>
                </a:solidFill>
                <a:latin typeface="Courier New" pitchFamily="-65" charset="0"/>
              </a:rPr>
              <a:t>)# port-profile </a:t>
            </a:r>
            <a:r>
              <a:rPr lang="en-US" sz="1500" dirty="0" err="1">
                <a:solidFill>
                  <a:schemeClr val="bg1"/>
                </a:solidFill>
                <a:latin typeface="Courier New" pitchFamily="-65" charset="0"/>
              </a:rPr>
              <a:t>WebServers</a:t>
            </a:r>
            <a:endParaRPr lang="en-US" sz="1500" dirty="0">
              <a:solidFill>
                <a:schemeClr val="bg1"/>
              </a:solidFill>
              <a:latin typeface="Courier New" pitchFamily="-65" charset="0"/>
            </a:endParaRPr>
          </a:p>
          <a:p>
            <a:pPr>
              <a:defRPr/>
            </a:pPr>
            <a:r>
              <a:rPr lang="en-US" sz="1500" dirty="0">
                <a:solidFill>
                  <a:schemeClr val="bg1"/>
                </a:solidFill>
                <a:latin typeface="Courier New" pitchFamily="-65" charset="0"/>
              </a:rPr>
              <a:t>n1000v(</a:t>
            </a:r>
            <a:r>
              <a:rPr lang="en-US" sz="1500" dirty="0" err="1">
                <a:solidFill>
                  <a:schemeClr val="bg1"/>
                </a:solidFill>
                <a:latin typeface="Courier New" pitchFamily="-65" charset="0"/>
              </a:rPr>
              <a:t>config</a:t>
            </a:r>
            <a:r>
              <a:rPr lang="en-US" sz="1500" dirty="0">
                <a:solidFill>
                  <a:schemeClr val="bg1"/>
                </a:solidFill>
                <a:latin typeface="Courier New" pitchFamily="-65" charset="0"/>
              </a:rPr>
              <a:t>-port-</a:t>
            </a:r>
            <a:r>
              <a:rPr lang="en-US" sz="1500" dirty="0" err="1">
                <a:solidFill>
                  <a:schemeClr val="bg1"/>
                </a:solidFill>
                <a:latin typeface="Courier New" pitchFamily="-65" charset="0"/>
              </a:rPr>
              <a:t>prof</a:t>
            </a:r>
            <a:r>
              <a:rPr lang="en-US" sz="1500" dirty="0">
                <a:solidFill>
                  <a:schemeClr val="bg1"/>
                </a:solidFill>
                <a:latin typeface="Courier New" pitchFamily="-65" charset="0"/>
              </a:rPr>
              <a:t>)# </a:t>
            </a:r>
            <a:r>
              <a:rPr lang="en-US" sz="1500" dirty="0" err="1">
                <a:solidFill>
                  <a:schemeClr val="bg1"/>
                </a:solidFill>
                <a:latin typeface="Courier New" pitchFamily="-65" charset="0"/>
              </a:rPr>
              <a:t>switchport</a:t>
            </a:r>
            <a:r>
              <a:rPr lang="en-US" sz="1500" dirty="0">
                <a:solidFill>
                  <a:schemeClr val="bg1"/>
                </a:solidFill>
                <a:latin typeface="Courier New" pitchFamily="-65" charset="0"/>
              </a:rPr>
              <a:t> mode access</a:t>
            </a:r>
          </a:p>
          <a:p>
            <a:pPr>
              <a:defRPr/>
            </a:pPr>
            <a:r>
              <a:rPr lang="en-US" sz="1500" dirty="0">
                <a:solidFill>
                  <a:schemeClr val="bg1"/>
                </a:solidFill>
                <a:latin typeface="Courier New" pitchFamily="-65" charset="0"/>
              </a:rPr>
              <a:t>n1000v(</a:t>
            </a:r>
            <a:r>
              <a:rPr lang="en-US" sz="1500" dirty="0" err="1">
                <a:solidFill>
                  <a:schemeClr val="bg1"/>
                </a:solidFill>
                <a:latin typeface="Courier New" pitchFamily="-65" charset="0"/>
              </a:rPr>
              <a:t>config</a:t>
            </a:r>
            <a:r>
              <a:rPr lang="en-US" sz="1500" dirty="0">
                <a:solidFill>
                  <a:schemeClr val="bg1"/>
                </a:solidFill>
                <a:latin typeface="Courier New" pitchFamily="-65" charset="0"/>
              </a:rPr>
              <a:t>-port-</a:t>
            </a:r>
            <a:r>
              <a:rPr lang="en-US" sz="1500" dirty="0" err="1">
                <a:solidFill>
                  <a:schemeClr val="bg1"/>
                </a:solidFill>
                <a:latin typeface="Courier New" pitchFamily="-65" charset="0"/>
              </a:rPr>
              <a:t>prof</a:t>
            </a:r>
            <a:r>
              <a:rPr lang="en-US" sz="1500" dirty="0">
                <a:solidFill>
                  <a:schemeClr val="bg1"/>
                </a:solidFill>
                <a:latin typeface="Courier New" pitchFamily="-65" charset="0"/>
              </a:rPr>
              <a:t>)# </a:t>
            </a:r>
            <a:r>
              <a:rPr lang="en-US" sz="1500" dirty="0" err="1">
                <a:solidFill>
                  <a:schemeClr val="bg1"/>
                </a:solidFill>
                <a:latin typeface="Courier New" pitchFamily="-65" charset="0"/>
              </a:rPr>
              <a:t>switchport</a:t>
            </a:r>
            <a:r>
              <a:rPr lang="en-US" sz="1500" dirty="0">
                <a:solidFill>
                  <a:schemeClr val="bg1"/>
                </a:solidFill>
                <a:latin typeface="Courier New" pitchFamily="-65" charset="0"/>
              </a:rPr>
              <a:t> access </a:t>
            </a:r>
            <a:r>
              <a:rPr lang="en-US" sz="1500" dirty="0" err="1">
                <a:solidFill>
                  <a:schemeClr val="bg1"/>
                </a:solidFill>
                <a:latin typeface="Courier New" pitchFamily="-65" charset="0"/>
              </a:rPr>
              <a:t>vlan</a:t>
            </a:r>
            <a:r>
              <a:rPr lang="en-US" sz="1500" dirty="0">
                <a:solidFill>
                  <a:schemeClr val="bg1"/>
                </a:solidFill>
                <a:latin typeface="Courier New" pitchFamily="-65" charset="0"/>
              </a:rPr>
              <a:t> 100</a:t>
            </a:r>
          </a:p>
          <a:p>
            <a:pPr>
              <a:defRPr/>
            </a:pPr>
            <a:r>
              <a:rPr lang="en-US" sz="1500" dirty="0">
                <a:solidFill>
                  <a:schemeClr val="bg1"/>
                </a:solidFill>
                <a:latin typeface="Courier New" pitchFamily="-65" charset="0"/>
              </a:rPr>
              <a:t>n1000v(</a:t>
            </a:r>
            <a:r>
              <a:rPr lang="en-US" sz="1500" dirty="0" err="1">
                <a:solidFill>
                  <a:schemeClr val="bg1"/>
                </a:solidFill>
                <a:latin typeface="Courier New" pitchFamily="-65" charset="0"/>
              </a:rPr>
              <a:t>config</a:t>
            </a:r>
            <a:r>
              <a:rPr lang="en-US" sz="1500" dirty="0">
                <a:solidFill>
                  <a:schemeClr val="bg1"/>
                </a:solidFill>
                <a:latin typeface="Courier New" pitchFamily="-65" charset="0"/>
              </a:rPr>
              <a:t>-port-</a:t>
            </a:r>
            <a:r>
              <a:rPr lang="en-US" sz="1500" dirty="0" err="1">
                <a:solidFill>
                  <a:schemeClr val="bg1"/>
                </a:solidFill>
                <a:latin typeface="Courier New" pitchFamily="-65" charset="0"/>
              </a:rPr>
              <a:t>prof</a:t>
            </a:r>
            <a:r>
              <a:rPr lang="en-US" sz="1500" dirty="0">
                <a:solidFill>
                  <a:schemeClr val="bg1"/>
                </a:solidFill>
                <a:latin typeface="Courier New" pitchFamily="-65" charset="0"/>
              </a:rPr>
              <a:t>)# no shut</a:t>
            </a:r>
          </a:p>
        </p:txBody>
      </p:sp>
      <p:grpSp>
        <p:nvGrpSpPr>
          <p:cNvPr id="3" name="Group 791"/>
          <p:cNvGrpSpPr>
            <a:grpSpLocks/>
          </p:cNvGrpSpPr>
          <p:nvPr/>
        </p:nvGrpSpPr>
        <p:grpSpPr bwMode="auto">
          <a:xfrm>
            <a:off x="10888981" y="5660892"/>
            <a:ext cx="629920" cy="298368"/>
            <a:chOff x="6751790" y="3809000"/>
            <a:chExt cx="394733" cy="248928"/>
          </a:xfrm>
        </p:grpSpPr>
        <p:sp>
          <p:nvSpPr>
            <p:cNvPr id="27662" name="Rectangle 266"/>
            <p:cNvSpPr>
              <a:spLocks noChangeArrowheads="1"/>
            </p:cNvSpPr>
            <p:nvPr/>
          </p:nvSpPr>
          <p:spPr bwMode="auto">
            <a:xfrm>
              <a:off x="6803750" y="3811676"/>
              <a:ext cx="221477" cy="233310"/>
            </a:xfrm>
            <a:prstGeom prst="rect">
              <a:avLst/>
            </a:prstGeom>
            <a:solidFill>
              <a:srgbClr val="FFC000"/>
            </a:solidFill>
            <a:ln w="9525" algn="ctr">
              <a:solidFill>
                <a:schemeClr val="tx1"/>
              </a:solidFill>
              <a:round/>
              <a:headEnd/>
              <a:tailEnd/>
            </a:ln>
          </p:spPr>
          <p:txBody>
            <a:bodyPr lIns="82124" tIns="41061" rIns="82124" bIns="41061"/>
            <a:lstStyle/>
            <a:p>
              <a:endParaRPr lang="en-US"/>
            </a:p>
          </p:txBody>
        </p:sp>
        <p:sp>
          <p:nvSpPr>
            <p:cNvPr id="27663" name="Text Box 132"/>
            <p:cNvSpPr txBox="1">
              <a:spLocks noChangeArrowheads="1"/>
            </p:cNvSpPr>
            <p:nvPr/>
          </p:nvSpPr>
          <p:spPr bwMode="auto">
            <a:xfrm>
              <a:off x="6751790" y="3809000"/>
              <a:ext cx="394733" cy="248928"/>
            </a:xfrm>
            <a:prstGeom prst="rect">
              <a:avLst/>
            </a:prstGeom>
            <a:noFill/>
            <a:ln w="9525" algn="ctr">
              <a:noFill/>
              <a:miter lim="800000"/>
              <a:headEnd/>
              <a:tailEnd/>
            </a:ln>
          </p:spPr>
          <p:txBody>
            <a:bodyPr lIns="82124" tIns="41061" rIns="82124" bIns="41061">
              <a:spAutoFit/>
            </a:bodyPr>
            <a:lstStyle/>
            <a:p>
              <a:pPr defTabSz="1163353"/>
              <a:r>
                <a:rPr lang="en-US" sz="1400" dirty="0">
                  <a:ea typeface="ヒラギノ角ゴ ProN W3" pitchFamily="-65" charset="-128"/>
                </a:rPr>
                <a:t>PP</a:t>
              </a:r>
              <a:endParaRPr lang="de-DE" sz="1400" dirty="0">
                <a:ea typeface="ヒラギノ角ゴ ProN W3" pitchFamily="-65" charset="-128"/>
              </a:endParaRPr>
            </a:p>
          </p:txBody>
        </p:sp>
      </p:grpSp>
      <p:pic>
        <p:nvPicPr>
          <p:cNvPr id="34834" name="Picture 18"/>
          <p:cNvPicPr>
            <a:picLocks noChangeAspect="1" noChangeArrowheads="1"/>
          </p:cNvPicPr>
          <p:nvPr/>
        </p:nvPicPr>
        <p:blipFill>
          <a:blip r:embed="rId8" cstate="print"/>
          <a:srcRect/>
          <a:stretch>
            <a:fillRect/>
          </a:stretch>
        </p:blipFill>
        <p:spPr bwMode="auto">
          <a:xfrm>
            <a:off x="350520" y="1027938"/>
            <a:ext cx="6921501" cy="4558666"/>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sp>
        <p:nvSpPr>
          <p:cNvPr id="27661" name="Text Box 132"/>
          <p:cNvSpPr txBox="1">
            <a:spLocks noChangeArrowheads="1"/>
          </p:cNvSpPr>
          <p:nvPr/>
        </p:nvSpPr>
        <p:spPr bwMode="auto">
          <a:xfrm>
            <a:off x="11059161" y="4948428"/>
            <a:ext cx="1369061" cy="333901"/>
          </a:xfrm>
          <a:prstGeom prst="rect">
            <a:avLst/>
          </a:prstGeom>
          <a:noFill/>
          <a:ln w="9525" algn="ctr">
            <a:noFill/>
            <a:miter lim="800000"/>
            <a:headEnd/>
            <a:tailEnd/>
          </a:ln>
        </p:spPr>
        <p:txBody>
          <a:bodyPr lIns="117314" tIns="58656" rIns="117314" bIns="58656">
            <a:spAutoFit/>
          </a:bodyPr>
          <a:lstStyle/>
          <a:p>
            <a:pPr defTabSz="1163353"/>
            <a:r>
              <a:rPr lang="en-US" sz="1400" dirty="0">
                <a:solidFill>
                  <a:schemeClr val="bg1"/>
                </a:solidFill>
                <a:ea typeface="ヒラギノ角ゴ ProN W3" pitchFamily="-65" charset="-128"/>
              </a:rPr>
              <a:t>Cisco </a:t>
            </a:r>
            <a:r>
              <a:rPr lang="en-US" sz="1400" dirty="0" err="1">
                <a:solidFill>
                  <a:schemeClr val="bg1"/>
                </a:solidFill>
                <a:ea typeface="ヒラギノ角ゴ ProN W3" pitchFamily="-65" charset="-128"/>
              </a:rPr>
              <a:t>VSM</a:t>
            </a:r>
            <a:endParaRPr lang="de-DE" sz="1400" dirty="0">
              <a:solidFill>
                <a:schemeClr val="bg1"/>
              </a:solidFill>
              <a:ea typeface="ヒラギノ角ゴ ProN W3" pitchFamily="-65" charset="-128"/>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785"/>
                                        </p:tgtEl>
                                      </p:cBhvr>
                                      <p:by x="25000" y="25000"/>
                                    </p:animScale>
                                  </p:childTnLst>
                                </p:cTn>
                              </p:par>
                              <p:par>
                                <p:cTn id="7" presetID="0" presetClass="path" presetSubtype="0" accel="50000" decel="50000" fill="hold" grpId="1" nodeType="withEffect">
                                  <p:stCondLst>
                                    <p:cond delay="0"/>
                                  </p:stCondLst>
                                  <p:childTnLst>
                                    <p:animMotion origin="layout" path="M 0 0 L 0.01458 0.37127 " pathEditMode="relative" ptsTypes="AA">
                                      <p:cBhvr>
                                        <p:cTn id="8" dur="2000" fill="hold"/>
                                        <p:tgtEl>
                                          <p:spTgt spid="785"/>
                                        </p:tgtEl>
                                        <p:attrNameLst>
                                          <p:attrName>ppt_x</p:attrName>
                                          <p:attrName>ppt_y</p:attrName>
                                        </p:attrNameLst>
                                      </p:cBhvr>
                                    </p:animMotion>
                                  </p:childTnLst>
                                </p:cTn>
                              </p:par>
                            </p:childTnLst>
                          </p:cTn>
                        </p:par>
                        <p:par>
                          <p:cTn id="9" fill="hold">
                            <p:stCondLst>
                              <p:cond delay="2000"/>
                            </p:stCondLst>
                            <p:childTnLst>
                              <p:par>
                                <p:cTn id="10" presetID="1" presetClass="exit" presetSubtype="0" fill="hold" grpId="2" nodeType="afterEffect">
                                  <p:stCondLst>
                                    <p:cond delay="0"/>
                                  </p:stCondLst>
                                  <p:childTnLst>
                                    <p:set>
                                      <p:cBhvr>
                                        <p:cTn id="11" dur="1" fill="hold">
                                          <p:stCondLst>
                                            <p:cond delay="0"/>
                                          </p:stCondLst>
                                        </p:cTn>
                                        <p:tgtEl>
                                          <p:spTgt spid="785"/>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2000"/>
                            </p:stCondLst>
                            <p:childTnLst>
                              <p:par>
                                <p:cTn id="16" presetID="0" presetClass="path" presetSubtype="0" accel="50000" decel="50000" fill="hold" nodeType="afterEffect">
                                  <p:stCondLst>
                                    <p:cond delay="3000"/>
                                  </p:stCondLst>
                                  <p:childTnLst>
                                    <p:animMotion origin="layout" path="M -0.00365 0.00093 C -0.03524 0.0162 -0.13351 0.07542 -0.19236 0.09184 C -0.25122 0.10826 -0.29792 0.10109 -0.35642 0.09947 C -0.41493 0.09785 -0.50469 0.08513 -0.54375 0.08143 " pathEditMode="relative" rAng="0" ptsTypes="aaaa">
                                      <p:cBhvr>
                                        <p:cTn id="17" dur="2000" fill="hold"/>
                                        <p:tgtEl>
                                          <p:spTgt spid="3"/>
                                        </p:tgtEl>
                                        <p:attrNameLst>
                                          <p:attrName>ppt_x</p:attrName>
                                          <p:attrName>ppt_y</p:attrName>
                                        </p:attrNameLst>
                                      </p:cBhvr>
                                      <p:rCtr x="-270" y="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 grpId="0" animBg="1"/>
      <p:bldP spid="785" grpId="1" animBg="1"/>
      <p:bldP spid="785"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smtClean="0"/>
          </a:p>
        </p:txBody>
      </p:sp>
      <p:sp>
        <p:nvSpPr>
          <p:cNvPr id="7" name="Rectangle 6"/>
          <p:cNvSpPr/>
          <p:nvPr/>
        </p:nvSpPr>
        <p:spPr>
          <a:xfrm>
            <a:off x="0" y="7190509"/>
            <a:ext cx="14630400" cy="1039091"/>
          </a:xfrm>
          <a:prstGeom prst="rect">
            <a:avLst/>
          </a:prstGeom>
          <a:gradFill flip="none" rotWithShape="1">
            <a:gsLst>
              <a:gs pos="0">
                <a:srgbClr val="002060"/>
              </a:gs>
              <a:gs pos="100000">
                <a:srgbClr val="00B0F0"/>
              </a:gs>
            </a:gsLst>
            <a:path path="circle">
              <a:fillToRect l="100000" t="100000"/>
            </a:path>
            <a:tileRect r="-100000" b="-10000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extBox 14"/>
          <p:cNvSpPr txBox="1"/>
          <p:nvPr/>
        </p:nvSpPr>
        <p:spPr>
          <a:xfrm>
            <a:off x="2571958" y="7265124"/>
            <a:ext cx="11795760" cy="839784"/>
          </a:xfrm>
          <a:prstGeom prst="rect">
            <a:avLst/>
          </a:prstGeom>
          <a:noFill/>
        </p:spPr>
        <p:txBody>
          <a:bodyPr wrap="square" lIns="130622" tIns="65311" rIns="130622" bIns="65311" rtlCol="0">
            <a:spAutoFit/>
          </a:bodyPr>
          <a:lstStyle/>
          <a:p>
            <a:pPr algn="r"/>
            <a:r>
              <a:rPr lang="en-US" sz="4600" b="1" dirty="0" smtClean="0">
                <a:solidFill>
                  <a:schemeClr val="bg1"/>
                </a:solidFill>
                <a:latin typeface="Arial Rounded MT Bold" pitchFamily="34" charset="0"/>
              </a:rPr>
              <a:t>Nexus </a:t>
            </a:r>
            <a:r>
              <a:rPr lang="en-US" sz="4600" b="1" dirty="0" err="1" smtClean="0">
                <a:solidFill>
                  <a:schemeClr val="bg1"/>
                </a:solidFill>
                <a:latin typeface="Arial Rounded MT Bold" pitchFamily="34" charset="0"/>
              </a:rPr>
              <a:t>1000v</a:t>
            </a:r>
            <a:endParaRPr lang="en-US" sz="4600" b="1" dirty="0">
              <a:solidFill>
                <a:schemeClr val="bg1"/>
              </a:solidFill>
              <a:latin typeface="Arial Rounded MT Bold" pitchFamily="34" charset="0"/>
            </a:endParaRPr>
          </a:p>
        </p:txBody>
      </p:sp>
      <p:pic>
        <p:nvPicPr>
          <p:cNvPr id="11" name="Nexus1000VDemoVideo3E.wmv">
            <a:hlinkClick r:id="" action="ppaction://media"/>
          </p:cNvPr>
          <p:cNvPicPr>
            <a:picLocks noRot="1" noChangeAspect="1"/>
          </p:cNvPicPr>
          <p:nvPr>
            <a:videoFile r:link="rId1"/>
          </p:nvPr>
        </p:nvPicPr>
        <p:blipFill>
          <a:blip r:embed="rId3" cstate="print"/>
          <a:stretch>
            <a:fillRect/>
          </a:stretch>
        </p:blipFill>
        <p:spPr>
          <a:xfrm>
            <a:off x="2397952" y="836676"/>
            <a:ext cx="9593164" cy="6350508"/>
          </a:xfrm>
          <a:prstGeom prst="rect">
            <a:avLst/>
          </a:prstGeom>
        </p:spPr>
      </p:pic>
      <p:sp>
        <p:nvSpPr>
          <p:cNvPr id="8" name="Rectangle 7"/>
          <p:cNvSpPr/>
          <p:nvPr/>
        </p:nvSpPr>
        <p:spPr>
          <a:xfrm>
            <a:off x="0" y="0"/>
            <a:ext cx="14630400" cy="852055"/>
          </a:xfrm>
          <a:prstGeom prst="rect">
            <a:avLst/>
          </a:prstGeom>
          <a:gradFill flip="none" rotWithShape="1">
            <a:gsLst>
              <a:gs pos="0">
                <a:srgbClr val="002060"/>
              </a:gs>
              <a:gs pos="100000">
                <a:srgbClr val="00B0F0"/>
              </a:gs>
            </a:gsLst>
            <a:path path="circle">
              <a:fillToRect l="100000" t="100000"/>
            </a:path>
            <a:tileRect r="-100000" b="-10000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47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Line 11"/>
          <p:cNvSpPr>
            <a:spLocks noChangeShapeType="1"/>
          </p:cNvSpPr>
          <p:nvPr/>
        </p:nvSpPr>
        <p:spPr bwMode="auto">
          <a:xfrm>
            <a:off x="9021733" y="5169264"/>
            <a:ext cx="32610" cy="957216"/>
          </a:xfrm>
          <a:prstGeom prst="line">
            <a:avLst/>
          </a:prstGeom>
          <a:noFill/>
          <a:ln w="19050">
            <a:solidFill>
              <a:schemeClr val="bg1">
                <a:lumMod val="50000"/>
              </a:schemeClr>
            </a:solidFill>
            <a:prstDash val="sysDash"/>
            <a:round/>
            <a:headEnd/>
            <a:tailEnd/>
          </a:ln>
        </p:spPr>
        <p:txBody>
          <a:bodyPr wrap="square" lIns="117314" tIns="58656" rIns="117314" bIns="58656" anchor="ctr">
            <a:spAutoFit/>
          </a:bodyPr>
          <a:lstStyle/>
          <a:p>
            <a:endParaRPr lang="en-US" dirty="0">
              <a:solidFill>
                <a:srgbClr val="0096D6"/>
              </a:solidFill>
            </a:endParaRPr>
          </a:p>
        </p:txBody>
      </p:sp>
      <p:sp>
        <p:nvSpPr>
          <p:cNvPr id="221" name="Line 11"/>
          <p:cNvSpPr>
            <a:spLocks noChangeShapeType="1"/>
          </p:cNvSpPr>
          <p:nvPr/>
        </p:nvSpPr>
        <p:spPr bwMode="auto">
          <a:xfrm>
            <a:off x="1278343" y="5169264"/>
            <a:ext cx="32610" cy="957216"/>
          </a:xfrm>
          <a:prstGeom prst="line">
            <a:avLst/>
          </a:prstGeom>
          <a:noFill/>
          <a:ln w="19050">
            <a:solidFill>
              <a:schemeClr val="bg1">
                <a:lumMod val="50000"/>
              </a:schemeClr>
            </a:solidFill>
            <a:prstDash val="sysDash"/>
            <a:round/>
            <a:headEnd/>
            <a:tailEnd/>
          </a:ln>
        </p:spPr>
        <p:txBody>
          <a:bodyPr wrap="square" lIns="117314" tIns="58656" rIns="117314" bIns="58656" anchor="ctr">
            <a:spAutoFit/>
          </a:bodyPr>
          <a:lstStyle/>
          <a:p>
            <a:endParaRPr lang="en-US" dirty="0">
              <a:solidFill>
                <a:srgbClr val="0096D6"/>
              </a:solidFill>
            </a:endParaRPr>
          </a:p>
        </p:txBody>
      </p:sp>
      <p:sp>
        <p:nvSpPr>
          <p:cNvPr id="200" name="Line 11"/>
          <p:cNvSpPr>
            <a:spLocks noChangeShapeType="1"/>
          </p:cNvSpPr>
          <p:nvPr/>
        </p:nvSpPr>
        <p:spPr bwMode="auto">
          <a:xfrm flipH="1" flipV="1">
            <a:off x="1802930" y="6281824"/>
            <a:ext cx="2168789" cy="0"/>
          </a:xfrm>
          <a:prstGeom prst="line">
            <a:avLst/>
          </a:prstGeom>
          <a:noFill/>
          <a:ln w="19050">
            <a:solidFill>
              <a:schemeClr val="bg1">
                <a:lumMod val="50000"/>
              </a:schemeClr>
            </a:solidFill>
            <a:prstDash val="sysDash"/>
            <a:round/>
            <a:headEnd/>
            <a:tailEnd/>
          </a:ln>
        </p:spPr>
        <p:txBody>
          <a:bodyPr wrap="square" lIns="117314" tIns="58656" rIns="117314" bIns="58656" anchor="ctr">
            <a:spAutoFit/>
          </a:bodyPr>
          <a:lstStyle/>
          <a:p>
            <a:endParaRPr lang="en-US" dirty="0">
              <a:solidFill>
                <a:srgbClr val="0096D6"/>
              </a:solidFill>
            </a:endParaRPr>
          </a:p>
        </p:txBody>
      </p:sp>
      <p:sp>
        <p:nvSpPr>
          <p:cNvPr id="71" name="Rounded Rectangle 70"/>
          <p:cNvSpPr/>
          <p:nvPr/>
        </p:nvSpPr>
        <p:spPr bwMode="auto">
          <a:xfrm>
            <a:off x="9974216" y="3377586"/>
            <a:ext cx="3317837" cy="1510392"/>
          </a:xfrm>
          <a:prstGeom prst="roundRect">
            <a:avLst>
              <a:gd name="adj" fmla="val 7528"/>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lIns="117314" tIns="58656" rIns="117314" bIns="130622" anchor="b"/>
          <a:lstStyle/>
          <a:p>
            <a:pPr algn="ctr"/>
            <a:r>
              <a:rPr lang="en-US" sz="1400" dirty="0" smtClean="0">
                <a:solidFill>
                  <a:srgbClr val="FFFFFF">
                    <a:lumMod val="50000"/>
                  </a:srgbClr>
                </a:solidFill>
                <a:ea typeface="MS PGothic" pitchFamily="34" charset="-128"/>
              </a:rPr>
              <a:t>                </a:t>
            </a:r>
          </a:p>
        </p:txBody>
      </p:sp>
      <p:sp>
        <p:nvSpPr>
          <p:cNvPr id="72" name="Line 6"/>
          <p:cNvSpPr>
            <a:spLocks noChangeShapeType="1"/>
          </p:cNvSpPr>
          <p:nvPr/>
        </p:nvSpPr>
        <p:spPr bwMode="auto">
          <a:xfrm>
            <a:off x="10323238" y="3112452"/>
            <a:ext cx="834488" cy="543880"/>
          </a:xfrm>
          <a:prstGeom prst="line">
            <a:avLst/>
          </a:prstGeom>
          <a:noFill/>
          <a:ln w="19050">
            <a:solidFill>
              <a:schemeClr val="bg1">
                <a:lumMod val="50000"/>
              </a:schemeClr>
            </a:solidFill>
            <a:round/>
            <a:headEnd/>
            <a:tailEnd/>
          </a:ln>
        </p:spPr>
        <p:txBody>
          <a:bodyPr lIns="117314" tIns="58656" rIns="117314" bIns="58656" anchor="ctr">
            <a:spAutoFit/>
          </a:bodyPr>
          <a:lstStyle/>
          <a:p>
            <a:endParaRPr lang="en-US" sz="2000" dirty="0">
              <a:solidFill>
                <a:srgbClr val="0096D6"/>
              </a:solidFill>
            </a:endParaRPr>
          </a:p>
        </p:txBody>
      </p:sp>
      <p:sp>
        <p:nvSpPr>
          <p:cNvPr id="73" name="Line 7"/>
          <p:cNvSpPr>
            <a:spLocks noChangeShapeType="1"/>
          </p:cNvSpPr>
          <p:nvPr/>
        </p:nvSpPr>
        <p:spPr bwMode="auto">
          <a:xfrm>
            <a:off x="11157726" y="3166656"/>
            <a:ext cx="321870" cy="543880"/>
          </a:xfrm>
          <a:prstGeom prst="line">
            <a:avLst/>
          </a:prstGeom>
          <a:noFill/>
          <a:ln w="19050">
            <a:solidFill>
              <a:schemeClr val="bg1">
                <a:lumMod val="50000"/>
              </a:schemeClr>
            </a:solidFill>
            <a:round/>
            <a:headEnd/>
            <a:tailEnd/>
          </a:ln>
        </p:spPr>
        <p:txBody>
          <a:bodyPr lIns="117314" tIns="58656" rIns="117314" bIns="58656" anchor="ctr">
            <a:spAutoFit/>
          </a:bodyPr>
          <a:lstStyle/>
          <a:p>
            <a:endParaRPr lang="en-US" sz="2000" dirty="0">
              <a:solidFill>
                <a:srgbClr val="0096D6"/>
              </a:solidFill>
            </a:endParaRPr>
          </a:p>
        </p:txBody>
      </p:sp>
      <p:sp>
        <p:nvSpPr>
          <p:cNvPr id="74" name="Line 10"/>
          <p:cNvSpPr>
            <a:spLocks noChangeShapeType="1"/>
          </p:cNvSpPr>
          <p:nvPr/>
        </p:nvSpPr>
        <p:spPr bwMode="auto">
          <a:xfrm flipH="1">
            <a:off x="12101998" y="3120671"/>
            <a:ext cx="842832" cy="535662"/>
          </a:xfrm>
          <a:prstGeom prst="line">
            <a:avLst/>
          </a:prstGeom>
          <a:noFill/>
          <a:ln w="19050">
            <a:solidFill>
              <a:schemeClr val="bg1">
                <a:lumMod val="50000"/>
              </a:schemeClr>
            </a:solidFill>
            <a:round/>
            <a:headEnd/>
            <a:tailEnd/>
          </a:ln>
        </p:spPr>
        <p:txBody>
          <a:bodyPr wrap="square" lIns="117314" tIns="58656" rIns="117314" bIns="58656" anchor="ctr">
            <a:spAutoFit/>
          </a:bodyPr>
          <a:lstStyle/>
          <a:p>
            <a:endParaRPr lang="en-US" sz="2000" dirty="0">
              <a:solidFill>
                <a:srgbClr val="0096D6"/>
              </a:solidFill>
            </a:endParaRPr>
          </a:p>
        </p:txBody>
      </p:sp>
      <p:sp>
        <p:nvSpPr>
          <p:cNvPr id="75" name="Line 11"/>
          <p:cNvSpPr>
            <a:spLocks noChangeShapeType="1"/>
          </p:cNvSpPr>
          <p:nvPr/>
        </p:nvSpPr>
        <p:spPr bwMode="auto">
          <a:xfrm flipH="1">
            <a:off x="11818717" y="3166657"/>
            <a:ext cx="211517" cy="456359"/>
          </a:xfrm>
          <a:prstGeom prst="line">
            <a:avLst/>
          </a:prstGeom>
          <a:noFill/>
          <a:ln w="19050">
            <a:solidFill>
              <a:schemeClr val="bg1">
                <a:lumMod val="50000"/>
              </a:schemeClr>
            </a:solidFill>
            <a:round/>
            <a:headEnd/>
            <a:tailEnd/>
          </a:ln>
        </p:spPr>
        <p:txBody>
          <a:bodyPr lIns="117314" tIns="58656" rIns="117314" bIns="58656" anchor="ctr">
            <a:spAutoFit/>
          </a:bodyPr>
          <a:lstStyle/>
          <a:p>
            <a:endParaRPr lang="en-US" sz="2000" dirty="0">
              <a:solidFill>
                <a:srgbClr val="0096D6"/>
              </a:solidFill>
            </a:endParaRPr>
          </a:p>
        </p:txBody>
      </p:sp>
      <p:sp>
        <p:nvSpPr>
          <p:cNvPr id="76" name="Rounded Rectangle 6"/>
          <p:cNvSpPr>
            <a:spLocks noChangeAspect="1"/>
          </p:cNvSpPr>
          <p:nvPr/>
        </p:nvSpPr>
        <p:spPr bwMode="auto">
          <a:xfrm>
            <a:off x="9969305" y="2834641"/>
            <a:ext cx="696584" cy="470195"/>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117314" tIns="58656" rIns="117314" bIns="58656" anchor="ctr"/>
          <a:lstStyle/>
          <a:p>
            <a:pPr algn="ctr"/>
            <a:r>
              <a:rPr lang="en-US" sz="1600" dirty="0">
                <a:solidFill>
                  <a:srgbClr val="002060"/>
                </a:solidFill>
                <a:ea typeface="MS PGothic" pitchFamily="34" charset="-128"/>
              </a:rPr>
              <a:t>VM</a:t>
            </a:r>
          </a:p>
        </p:txBody>
      </p:sp>
      <p:sp>
        <p:nvSpPr>
          <p:cNvPr id="77" name="Rounded Rectangle 6"/>
          <p:cNvSpPr>
            <a:spLocks noChangeAspect="1"/>
          </p:cNvSpPr>
          <p:nvPr/>
        </p:nvSpPr>
        <p:spPr bwMode="auto">
          <a:xfrm>
            <a:off x="10844089" y="2834641"/>
            <a:ext cx="696584" cy="470195"/>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117314" tIns="58656" rIns="117314" bIns="58656" anchor="ctr"/>
          <a:lstStyle/>
          <a:p>
            <a:pPr algn="ctr"/>
            <a:r>
              <a:rPr lang="en-US" sz="1600" dirty="0">
                <a:solidFill>
                  <a:srgbClr val="002060"/>
                </a:solidFill>
                <a:ea typeface="MS PGothic" pitchFamily="34" charset="-128"/>
              </a:rPr>
              <a:t>VM</a:t>
            </a:r>
          </a:p>
        </p:txBody>
      </p:sp>
      <p:sp>
        <p:nvSpPr>
          <p:cNvPr id="78" name="Rounded Rectangle 6"/>
          <p:cNvSpPr>
            <a:spLocks noChangeAspect="1"/>
          </p:cNvSpPr>
          <p:nvPr/>
        </p:nvSpPr>
        <p:spPr bwMode="auto">
          <a:xfrm>
            <a:off x="11718876" y="2834641"/>
            <a:ext cx="696584" cy="470195"/>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117314" tIns="58656" rIns="117314" bIns="58656" anchor="ctr"/>
          <a:lstStyle/>
          <a:p>
            <a:pPr algn="ctr"/>
            <a:r>
              <a:rPr lang="en-US" sz="1600" dirty="0">
                <a:solidFill>
                  <a:srgbClr val="002060"/>
                </a:solidFill>
                <a:ea typeface="MS PGothic" pitchFamily="34" charset="-128"/>
              </a:rPr>
              <a:t>VM</a:t>
            </a:r>
          </a:p>
        </p:txBody>
      </p:sp>
      <p:grpSp>
        <p:nvGrpSpPr>
          <p:cNvPr id="2" name="Group 111"/>
          <p:cNvGrpSpPr/>
          <p:nvPr/>
        </p:nvGrpSpPr>
        <p:grpSpPr>
          <a:xfrm>
            <a:off x="10877606" y="3578701"/>
            <a:ext cx="1587208" cy="963180"/>
            <a:chOff x="6944388" y="3413968"/>
            <a:chExt cx="843860" cy="682783"/>
          </a:xfrm>
        </p:grpSpPr>
        <p:pic>
          <p:nvPicPr>
            <p:cNvPr id="88" name="Picture 218"/>
            <p:cNvPicPr>
              <a:picLocks noChangeAspect="1" noChangeArrowheads="1"/>
            </p:cNvPicPr>
            <p:nvPr/>
          </p:nvPicPr>
          <p:blipFill>
            <a:blip r:embed="rId2" cstate="print"/>
            <a:srcRect/>
            <a:stretch>
              <a:fillRect/>
            </a:stretch>
          </p:blipFill>
          <p:spPr bwMode="auto">
            <a:xfrm flipV="1">
              <a:off x="6944388" y="3534720"/>
              <a:ext cx="843860" cy="562031"/>
            </a:xfrm>
            <a:prstGeom prst="rect">
              <a:avLst/>
            </a:prstGeom>
            <a:noFill/>
            <a:ln w="9525" algn="ctr">
              <a:noFill/>
              <a:miter lim="800000"/>
              <a:headEnd/>
              <a:tailEnd/>
            </a:ln>
          </p:spPr>
        </p:pic>
        <p:sp>
          <p:nvSpPr>
            <p:cNvPr id="89" name="Rounded Rectangle 88"/>
            <p:cNvSpPr>
              <a:spLocks noChangeAspect="1"/>
            </p:cNvSpPr>
            <p:nvPr/>
          </p:nvSpPr>
          <p:spPr bwMode="auto">
            <a:xfrm>
              <a:off x="7194692" y="3413968"/>
              <a:ext cx="147059" cy="147059"/>
            </a:xfrm>
            <a:prstGeom prst="roundRect">
              <a:avLst>
                <a:gd name="adj" fmla="val 7841"/>
              </a:avLst>
            </a:prstGeom>
            <a:gradFill flip="none" rotWithShape="1">
              <a:gsLst>
                <a:gs pos="0">
                  <a:srgbClr val="009A4D">
                    <a:shade val="30000"/>
                    <a:satMod val="115000"/>
                  </a:srgbClr>
                </a:gs>
                <a:gs pos="50000">
                  <a:srgbClr val="009A4D">
                    <a:shade val="67500"/>
                    <a:satMod val="115000"/>
                  </a:srgbClr>
                </a:gs>
                <a:gs pos="100000">
                  <a:srgbClr val="009A4D">
                    <a:shade val="100000"/>
                    <a:satMod val="115000"/>
                  </a:srgbClr>
                </a:gs>
              </a:gsLst>
              <a:lin ang="16200000" scaled="1"/>
              <a:tileRect/>
            </a:gradFill>
            <a:ln w="9525" cap="flat" cmpd="sng" algn="ctr">
              <a:solidFill>
                <a:schemeClr val="bg1">
                  <a:lumMod val="95000"/>
                </a:schemeClr>
              </a:solidFill>
              <a:prstDash val="solid"/>
              <a:round/>
              <a:headEnd type="none" w="med" len="med"/>
              <a:tailEnd type="none" w="med" len="med"/>
            </a:ln>
            <a:effectLst/>
          </p:spPr>
          <p:txBody>
            <a:bodyPr lIns="82124" tIns="41061" rIns="82124" bIns="41061" anchor="ctr"/>
            <a:lstStyle/>
            <a:p>
              <a:pPr algn="ctr"/>
              <a:endParaRPr lang="en-US" sz="1600" dirty="0">
                <a:solidFill>
                  <a:srgbClr val="6DB344"/>
                </a:solidFill>
                <a:effectLst>
                  <a:outerShdw blurRad="38100" dist="38100" dir="2700000" algn="tl">
                    <a:srgbClr val="000000"/>
                  </a:outerShdw>
                </a:effectLst>
                <a:ea typeface="MS PGothic" pitchFamily="34" charset="-128"/>
              </a:endParaRPr>
            </a:p>
          </p:txBody>
        </p:sp>
        <p:sp>
          <p:nvSpPr>
            <p:cNvPr id="90" name="Rounded Rectangle 89"/>
            <p:cNvSpPr>
              <a:spLocks noChangeAspect="1"/>
            </p:cNvSpPr>
            <p:nvPr/>
          </p:nvSpPr>
          <p:spPr bwMode="auto">
            <a:xfrm>
              <a:off x="7555397" y="3413968"/>
              <a:ext cx="145834" cy="147059"/>
            </a:xfrm>
            <a:prstGeom prst="roundRect">
              <a:avLst>
                <a:gd name="adj" fmla="val 7841"/>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9525" cap="flat" cmpd="sng" algn="ctr">
              <a:solidFill>
                <a:schemeClr val="bg1">
                  <a:lumMod val="95000"/>
                </a:schemeClr>
              </a:solidFill>
              <a:prstDash val="solid"/>
              <a:round/>
              <a:headEnd type="none" w="med" len="med"/>
              <a:tailEnd type="none" w="med" len="med"/>
            </a:ln>
            <a:effectLst/>
          </p:spPr>
          <p:txBody>
            <a:bodyPr lIns="82124" tIns="41061" rIns="82124" bIns="41061" anchor="ctr"/>
            <a:lstStyle/>
            <a:p>
              <a:pPr algn="ctr"/>
              <a:endParaRPr lang="en-US" sz="1600" dirty="0">
                <a:solidFill>
                  <a:srgbClr val="6DB344"/>
                </a:solidFill>
                <a:effectLst>
                  <a:outerShdw blurRad="38100" dist="38100" dir="2700000" algn="tl">
                    <a:srgbClr val="000000"/>
                  </a:outerShdw>
                </a:effectLst>
                <a:ea typeface="MS PGothic" pitchFamily="34" charset="-128"/>
              </a:endParaRPr>
            </a:p>
          </p:txBody>
        </p:sp>
        <p:sp>
          <p:nvSpPr>
            <p:cNvPr id="91" name="Rounded Rectangle 90"/>
            <p:cNvSpPr>
              <a:spLocks noChangeAspect="1"/>
            </p:cNvSpPr>
            <p:nvPr/>
          </p:nvSpPr>
          <p:spPr bwMode="auto">
            <a:xfrm>
              <a:off x="7013726" y="3413968"/>
              <a:ext cx="147059" cy="147059"/>
            </a:xfrm>
            <a:prstGeom prst="roundRect">
              <a:avLst>
                <a:gd name="adj" fmla="val 7841"/>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9525" cap="flat" cmpd="sng" algn="ctr">
              <a:solidFill>
                <a:schemeClr val="bg1">
                  <a:lumMod val="95000"/>
                </a:schemeClr>
              </a:solidFill>
              <a:prstDash val="solid"/>
              <a:round/>
              <a:headEnd type="none" w="med" len="med"/>
              <a:tailEnd type="none" w="med" len="med"/>
            </a:ln>
            <a:effectLst/>
          </p:spPr>
          <p:txBody>
            <a:bodyPr lIns="82124" tIns="41061" rIns="82124" bIns="41061" anchor="ctr"/>
            <a:lstStyle/>
            <a:p>
              <a:pPr algn="ctr"/>
              <a:endParaRPr lang="en-US" sz="1600" dirty="0">
                <a:solidFill>
                  <a:srgbClr val="6DB344"/>
                </a:solidFill>
                <a:effectLst>
                  <a:outerShdw blurRad="38100" dist="38100" dir="2700000" algn="tl">
                    <a:srgbClr val="000000"/>
                  </a:outerShdw>
                </a:effectLst>
                <a:ea typeface="MS PGothic" pitchFamily="34" charset="-128"/>
              </a:endParaRPr>
            </a:p>
          </p:txBody>
        </p:sp>
        <p:sp>
          <p:nvSpPr>
            <p:cNvPr id="92" name="Rounded Rectangle 91"/>
            <p:cNvSpPr>
              <a:spLocks noChangeAspect="1"/>
            </p:cNvSpPr>
            <p:nvPr/>
          </p:nvSpPr>
          <p:spPr bwMode="auto">
            <a:xfrm>
              <a:off x="7375658" y="3413968"/>
              <a:ext cx="145833" cy="147059"/>
            </a:xfrm>
            <a:prstGeom prst="roundRect">
              <a:avLst>
                <a:gd name="adj" fmla="val 7841"/>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6200000" scaled="1"/>
              <a:tileRect/>
            </a:gradFill>
            <a:ln w="9525" cap="flat" cmpd="sng" algn="ctr">
              <a:solidFill>
                <a:schemeClr val="bg1">
                  <a:lumMod val="95000"/>
                </a:schemeClr>
              </a:solidFill>
              <a:prstDash val="solid"/>
              <a:round/>
              <a:headEnd type="none" w="med" len="med"/>
              <a:tailEnd type="none" w="med" len="med"/>
            </a:ln>
            <a:effectLst/>
          </p:spPr>
          <p:txBody>
            <a:bodyPr lIns="82124" tIns="41061" rIns="82124" bIns="41061" anchor="ctr"/>
            <a:lstStyle/>
            <a:p>
              <a:pPr algn="ctr"/>
              <a:endParaRPr lang="en-US" sz="1600" dirty="0">
                <a:solidFill>
                  <a:srgbClr val="6DB344"/>
                </a:solidFill>
                <a:effectLst>
                  <a:outerShdw blurRad="38100" dist="38100" dir="2700000" algn="tl">
                    <a:srgbClr val="000000"/>
                  </a:outerShdw>
                </a:effectLst>
                <a:ea typeface="MS PGothic" pitchFamily="34" charset="-128"/>
              </a:endParaRPr>
            </a:p>
          </p:txBody>
        </p:sp>
      </p:grpSp>
      <p:sp>
        <p:nvSpPr>
          <p:cNvPr id="80" name="Rounded Rectangle 6"/>
          <p:cNvSpPr>
            <a:spLocks noChangeAspect="1"/>
          </p:cNvSpPr>
          <p:nvPr/>
        </p:nvSpPr>
        <p:spPr bwMode="auto">
          <a:xfrm>
            <a:off x="12593662" y="2834641"/>
            <a:ext cx="696584" cy="470195"/>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117314" tIns="58656" rIns="117314" bIns="58656" anchor="ctr"/>
          <a:lstStyle/>
          <a:p>
            <a:pPr algn="ctr"/>
            <a:r>
              <a:rPr lang="en-US" sz="1600" dirty="0">
                <a:solidFill>
                  <a:srgbClr val="002060"/>
                </a:solidFill>
                <a:ea typeface="MS PGothic" pitchFamily="34" charset="-128"/>
              </a:rPr>
              <a:t>VM</a:t>
            </a:r>
          </a:p>
        </p:txBody>
      </p:sp>
      <p:sp>
        <p:nvSpPr>
          <p:cNvPr id="81" name="AutoShape 115"/>
          <p:cNvSpPr>
            <a:spLocks noChangeArrowheads="1"/>
          </p:cNvSpPr>
          <p:nvPr/>
        </p:nvSpPr>
        <p:spPr bwMode="auto">
          <a:xfrm flipH="1">
            <a:off x="10034834" y="4101942"/>
            <a:ext cx="676992" cy="448970"/>
          </a:xfrm>
          <a:prstGeom prst="rect">
            <a:avLst/>
          </a:prstGeom>
          <a:noFill/>
          <a:ln w="12700">
            <a:noFill/>
            <a:miter lim="800000"/>
            <a:headEnd/>
            <a:tailEnd/>
          </a:ln>
          <a:effectLst/>
        </p:spPr>
        <p:txBody>
          <a:bodyPr wrap="none" lIns="104316" tIns="52156" rIns="104316" bIns="52156" anchor="ctr"/>
          <a:lstStyle/>
          <a:p>
            <a:pPr algn="ctr" defTabSz="1163353">
              <a:defRPr/>
            </a:pPr>
            <a:r>
              <a:rPr lang="en-US" sz="1400" b="1" dirty="0">
                <a:solidFill>
                  <a:srgbClr val="333333"/>
                </a:solidFill>
                <a:latin typeface="Arial"/>
                <a:ea typeface="Arial" charset="0"/>
                <a:cs typeface="Arial" charset="0"/>
              </a:rPr>
              <a:t>Nexus</a:t>
            </a:r>
          </a:p>
          <a:p>
            <a:pPr algn="ctr" defTabSz="1163353">
              <a:defRPr/>
            </a:pPr>
            <a:r>
              <a:rPr lang="en-US" sz="1400" b="1" dirty="0">
                <a:solidFill>
                  <a:srgbClr val="333333"/>
                </a:solidFill>
                <a:latin typeface="Arial"/>
                <a:ea typeface="Arial" charset="0"/>
                <a:cs typeface="Arial" charset="0"/>
              </a:rPr>
              <a:t>1000V</a:t>
            </a:r>
          </a:p>
          <a:p>
            <a:pPr algn="ctr" defTabSz="1163353">
              <a:defRPr/>
            </a:pPr>
            <a:r>
              <a:rPr lang="en-US" sz="1400" b="1" dirty="0">
                <a:solidFill>
                  <a:srgbClr val="333333"/>
                </a:solidFill>
                <a:latin typeface="Arial"/>
                <a:ea typeface="Arial" charset="0"/>
                <a:cs typeface="Arial" charset="0"/>
              </a:rPr>
              <a:t> VEM</a:t>
            </a:r>
          </a:p>
        </p:txBody>
      </p:sp>
      <p:pic>
        <p:nvPicPr>
          <p:cNvPr id="82" name="Picture 27" descr="ICON_Cloud_Q308"/>
          <p:cNvPicPr>
            <a:picLocks noChangeAspect="1" noChangeArrowheads="1"/>
          </p:cNvPicPr>
          <p:nvPr/>
        </p:nvPicPr>
        <p:blipFill>
          <a:blip r:embed="rId3" cstate="print"/>
          <a:srcRect/>
          <a:stretch>
            <a:fillRect/>
          </a:stretch>
        </p:blipFill>
        <p:spPr bwMode="auto">
          <a:xfrm>
            <a:off x="10046848" y="5996445"/>
            <a:ext cx="2998592" cy="1108339"/>
          </a:xfrm>
          <a:prstGeom prst="rect">
            <a:avLst/>
          </a:prstGeom>
          <a:noFill/>
          <a:ln w="9525">
            <a:noFill/>
            <a:miter lim="800000"/>
            <a:headEnd/>
            <a:tailEnd/>
          </a:ln>
        </p:spPr>
      </p:pic>
      <p:sp>
        <p:nvSpPr>
          <p:cNvPr id="83" name="Isosceles Triangle 82"/>
          <p:cNvSpPr/>
          <p:nvPr/>
        </p:nvSpPr>
        <p:spPr bwMode="auto">
          <a:xfrm rot="10800000">
            <a:off x="10028005" y="4899452"/>
            <a:ext cx="3198498" cy="801485"/>
          </a:xfrm>
          <a:prstGeom prst="triangle">
            <a:avLst/>
          </a:prstGeom>
          <a:gradFill flip="none" rotWithShape="1">
            <a:gsLst>
              <a:gs pos="0">
                <a:schemeClr val="tx2">
                  <a:lumMod val="20000"/>
                  <a:lumOff val="80000"/>
                  <a:shade val="30000"/>
                  <a:satMod val="115000"/>
                  <a:alpha val="0"/>
                </a:schemeClr>
              </a:gs>
              <a:gs pos="56000">
                <a:schemeClr val="accent4">
                  <a:lumMod val="75000"/>
                  <a:alpha val="18000"/>
                </a:schemeClr>
              </a:gs>
            </a:gsLst>
            <a:lin ang="16200000" scaled="1"/>
            <a:tileRect/>
          </a:gradFill>
          <a:ln w="9525" cap="flat" cmpd="sng" algn="ctr">
            <a:noFill/>
            <a:prstDash val="solid"/>
            <a:round/>
            <a:headEnd type="none" w="med" len="med"/>
            <a:tailEnd type="none" w="med" len="med"/>
          </a:ln>
          <a:effectLst/>
        </p:spPr>
        <p:txBody>
          <a:bodyPr lIns="117314" tIns="58656" rIns="117314" bIns="58656"/>
          <a:lstStyle/>
          <a:p>
            <a:pPr eaLnBrk="0" hangingPunct="0"/>
            <a:endParaRPr lang="en-US" b="1" dirty="0">
              <a:solidFill>
                <a:srgbClr val="000000"/>
              </a:solidFill>
              <a:effectLst>
                <a:outerShdw blurRad="38100" dist="38100" dir="2700000" algn="tl">
                  <a:srgbClr val="FFFFFF"/>
                </a:outerShdw>
              </a:effectLst>
            </a:endParaRPr>
          </a:p>
        </p:txBody>
      </p:sp>
      <p:sp>
        <p:nvSpPr>
          <p:cNvPr id="84" name="Line 11"/>
          <p:cNvSpPr>
            <a:spLocks noChangeShapeType="1"/>
          </p:cNvSpPr>
          <p:nvPr/>
        </p:nvSpPr>
        <p:spPr bwMode="auto">
          <a:xfrm>
            <a:off x="11660526" y="5624847"/>
            <a:ext cx="600586" cy="746306"/>
          </a:xfrm>
          <a:prstGeom prst="line">
            <a:avLst/>
          </a:prstGeom>
          <a:noFill/>
          <a:ln w="19050">
            <a:solidFill>
              <a:schemeClr val="bg1">
                <a:lumMod val="50000"/>
              </a:schemeClr>
            </a:solidFill>
            <a:round/>
            <a:headEnd/>
            <a:tailEnd/>
          </a:ln>
        </p:spPr>
        <p:txBody>
          <a:bodyPr wrap="square" lIns="117314" tIns="58656" rIns="117314" bIns="58656" anchor="ctr">
            <a:spAutoFit/>
          </a:bodyPr>
          <a:lstStyle/>
          <a:p>
            <a:endParaRPr lang="en-US" dirty="0">
              <a:solidFill>
                <a:srgbClr val="0096D6"/>
              </a:solidFill>
            </a:endParaRPr>
          </a:p>
        </p:txBody>
      </p:sp>
      <p:sp>
        <p:nvSpPr>
          <p:cNvPr id="85" name="Line 7"/>
          <p:cNvSpPr>
            <a:spLocks noChangeShapeType="1"/>
          </p:cNvSpPr>
          <p:nvPr/>
        </p:nvSpPr>
        <p:spPr bwMode="auto">
          <a:xfrm flipH="1">
            <a:off x="10908530" y="5640246"/>
            <a:ext cx="527970" cy="815995"/>
          </a:xfrm>
          <a:prstGeom prst="line">
            <a:avLst/>
          </a:prstGeom>
          <a:noFill/>
          <a:ln w="19050">
            <a:solidFill>
              <a:schemeClr val="bg1">
                <a:lumMod val="50000"/>
              </a:schemeClr>
            </a:solidFill>
            <a:round/>
            <a:headEnd/>
            <a:tailEnd/>
          </a:ln>
        </p:spPr>
        <p:txBody>
          <a:bodyPr wrap="square" lIns="117314" tIns="58656" rIns="117314" bIns="58656" anchor="ctr">
            <a:spAutoFit/>
          </a:bodyPr>
          <a:lstStyle/>
          <a:p>
            <a:endParaRPr lang="en-US" dirty="0">
              <a:solidFill>
                <a:srgbClr val="0096D6"/>
              </a:solidFill>
            </a:endParaRPr>
          </a:p>
        </p:txBody>
      </p:sp>
      <p:cxnSp>
        <p:nvCxnSpPr>
          <p:cNvPr id="93" name="Elbow Connector 92"/>
          <p:cNvCxnSpPr/>
          <p:nvPr/>
        </p:nvCxnSpPr>
        <p:spPr>
          <a:xfrm rot="10800000" flipV="1">
            <a:off x="9545368" y="4002141"/>
            <a:ext cx="1360928" cy="502495"/>
          </a:xfrm>
          <a:prstGeom prst="bentConnector3">
            <a:avLst>
              <a:gd name="adj1" fmla="val 71501"/>
            </a:avLst>
          </a:prstGeom>
          <a:ln w="28575">
            <a:solidFill>
              <a:srgbClr val="0070C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197"/>
          <p:cNvGrpSpPr>
            <a:grpSpLocks noChangeAspect="1"/>
          </p:cNvGrpSpPr>
          <p:nvPr/>
        </p:nvGrpSpPr>
        <p:grpSpPr bwMode="auto">
          <a:xfrm>
            <a:off x="10091143" y="3609300"/>
            <a:ext cx="655320" cy="259080"/>
            <a:chOff x="3272" y="1316"/>
            <a:chExt cx="1889" cy="1002"/>
          </a:xfrm>
        </p:grpSpPr>
        <p:sp>
          <p:nvSpPr>
            <p:cNvPr id="95" name="AutoShape 198"/>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dirty="0">
                <a:solidFill>
                  <a:srgbClr val="0096D6"/>
                </a:solidFill>
              </a:endParaRPr>
            </a:p>
          </p:txBody>
        </p:sp>
        <p:sp>
          <p:nvSpPr>
            <p:cNvPr id="96" name="Rectangle 199"/>
            <p:cNvSpPr>
              <a:spLocks noChangeArrowheads="1"/>
            </p:cNvSpPr>
            <p:nvPr/>
          </p:nvSpPr>
          <p:spPr bwMode="auto">
            <a:xfrm>
              <a:off x="3803" y="1980"/>
              <a:ext cx="86" cy="325"/>
            </a:xfrm>
            <a:prstGeom prst="rect">
              <a:avLst/>
            </a:prstGeom>
            <a:solidFill>
              <a:srgbClr val="B21A1A"/>
            </a:solidFill>
            <a:ln w="9525">
              <a:noFill/>
              <a:miter lim="800000"/>
              <a:headEnd/>
              <a:tailEnd/>
            </a:ln>
          </p:spPr>
          <p:txBody>
            <a:bodyPr/>
            <a:lstStyle/>
            <a:p>
              <a:endParaRPr lang="en-US" dirty="0">
                <a:solidFill>
                  <a:srgbClr val="0096D6"/>
                </a:solidFill>
              </a:endParaRPr>
            </a:p>
          </p:txBody>
        </p:sp>
        <p:sp>
          <p:nvSpPr>
            <p:cNvPr id="97" name="Freeform 200"/>
            <p:cNvSpPr>
              <a:spLocks/>
            </p:cNvSpPr>
            <p:nvPr/>
          </p:nvSpPr>
          <p:spPr bwMode="auto">
            <a:xfrm>
              <a:off x="4304"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endParaRPr lang="en-US" dirty="0">
                <a:solidFill>
                  <a:srgbClr val="0096D6"/>
                </a:solidFill>
              </a:endParaRPr>
            </a:p>
          </p:txBody>
        </p:sp>
        <p:sp>
          <p:nvSpPr>
            <p:cNvPr id="98" name="Freeform 201"/>
            <p:cNvSpPr>
              <a:spLocks/>
            </p:cNvSpPr>
            <p:nvPr/>
          </p:nvSpPr>
          <p:spPr bwMode="auto">
            <a:xfrm>
              <a:off x="3443"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endParaRPr lang="en-US" dirty="0">
                <a:solidFill>
                  <a:srgbClr val="0096D6"/>
                </a:solidFill>
              </a:endParaRPr>
            </a:p>
          </p:txBody>
        </p:sp>
        <p:sp>
          <p:nvSpPr>
            <p:cNvPr id="99" name="Freeform 202"/>
            <p:cNvSpPr>
              <a:spLocks noEditPoints="1"/>
            </p:cNvSpPr>
            <p:nvPr/>
          </p:nvSpPr>
          <p:spPr bwMode="auto">
            <a:xfrm>
              <a:off x="4643" y="1971"/>
              <a:ext cx="342" cy="343"/>
            </a:xfrm>
            <a:custGeom>
              <a:avLst/>
              <a:gdLst>
                <a:gd name="T0" fmla="*/ 2147483647 w 80"/>
                <a:gd name="T1" fmla="*/ 2147483647 h 80"/>
                <a:gd name="T2" fmla="*/ 2147483647 w 80"/>
                <a:gd name="T3" fmla="*/ 2147483647 h 80"/>
                <a:gd name="T4" fmla="*/ 0 w 80"/>
                <a:gd name="T5" fmla="*/ 2147483647 h 80"/>
                <a:gd name="T6" fmla="*/ 2147483647 w 80"/>
                <a:gd name="T7" fmla="*/ 0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endParaRPr lang="en-US" dirty="0">
                <a:solidFill>
                  <a:srgbClr val="0096D6"/>
                </a:solidFill>
              </a:endParaRPr>
            </a:p>
          </p:txBody>
        </p:sp>
        <p:sp>
          <p:nvSpPr>
            <p:cNvPr id="100" name="Freeform 203"/>
            <p:cNvSpPr>
              <a:spLocks/>
            </p:cNvSpPr>
            <p:nvPr/>
          </p:nvSpPr>
          <p:spPr bwMode="auto">
            <a:xfrm>
              <a:off x="4000" y="1971"/>
              <a:ext cx="223" cy="343"/>
            </a:xfrm>
            <a:custGeom>
              <a:avLst/>
              <a:gdLst>
                <a:gd name="T0" fmla="*/ 2147483647 w 52"/>
                <a:gd name="T1" fmla="*/ 2147483647 h 80"/>
                <a:gd name="T2" fmla="*/ 2147483647 w 52"/>
                <a:gd name="T3" fmla="*/ 2147483647 h 80"/>
                <a:gd name="T4" fmla="*/ 2147483647 w 52"/>
                <a:gd name="T5" fmla="*/ 2147483647 h 80"/>
                <a:gd name="T6" fmla="*/ 2147483647 w 52"/>
                <a:gd name="T7" fmla="*/ 2147483647 h 80"/>
                <a:gd name="T8" fmla="*/ 2147483647 w 52"/>
                <a:gd name="T9" fmla="*/ 2147483647 h 80"/>
                <a:gd name="T10" fmla="*/ 2147483647 w 52"/>
                <a:gd name="T11" fmla="*/ 2147483647 h 80"/>
                <a:gd name="T12" fmla="*/ 2147483647 w 52"/>
                <a:gd name="T13" fmla="*/ 2147483647 h 80"/>
                <a:gd name="T14" fmla="*/ 0 w 52"/>
                <a:gd name="T15" fmla="*/ 2147483647 h 80"/>
                <a:gd name="T16" fmla="*/ 0 w 52"/>
                <a:gd name="T17" fmla="*/ 2147483647 h 80"/>
                <a:gd name="T18" fmla="*/ 2147483647 w 52"/>
                <a:gd name="T19" fmla="*/ 2147483647 h 80"/>
                <a:gd name="T20" fmla="*/ 2147483647 w 52"/>
                <a:gd name="T21" fmla="*/ 2147483647 h 80"/>
                <a:gd name="T22" fmla="*/ 2147483647 w 52"/>
                <a:gd name="T23" fmla="*/ 2147483647 h 80"/>
                <a:gd name="T24" fmla="*/ 2147483647 w 52"/>
                <a:gd name="T25" fmla="*/ 2147483647 h 80"/>
                <a:gd name="T26" fmla="*/ 0 w 52"/>
                <a:gd name="T27" fmla="*/ 2147483647 h 80"/>
                <a:gd name="T28" fmla="*/ 2147483647 w 52"/>
                <a:gd name="T29" fmla="*/ 0 h 80"/>
                <a:gd name="T30" fmla="*/ 2147483647 w 52"/>
                <a:gd name="T31" fmla="*/ 2147483647 h 80"/>
                <a:gd name="T32" fmla="*/ 2147483647 w 52"/>
                <a:gd name="T33" fmla="*/ 21474836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endParaRPr lang="en-US" dirty="0">
                <a:solidFill>
                  <a:srgbClr val="0096D6"/>
                </a:solidFill>
              </a:endParaRPr>
            </a:p>
          </p:txBody>
        </p:sp>
        <p:sp>
          <p:nvSpPr>
            <p:cNvPr id="101" name="Freeform 204"/>
            <p:cNvSpPr>
              <a:spLocks/>
            </p:cNvSpPr>
            <p:nvPr/>
          </p:nvSpPr>
          <p:spPr bwMode="auto">
            <a:xfrm>
              <a:off x="3272" y="1586"/>
              <a:ext cx="81"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02" name="Freeform 205"/>
            <p:cNvSpPr>
              <a:spLocks/>
            </p:cNvSpPr>
            <p:nvPr/>
          </p:nvSpPr>
          <p:spPr bwMode="auto">
            <a:xfrm>
              <a:off x="349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03" name="Freeform 206"/>
            <p:cNvSpPr>
              <a:spLocks/>
            </p:cNvSpPr>
            <p:nvPr/>
          </p:nvSpPr>
          <p:spPr bwMode="auto">
            <a:xfrm>
              <a:off x="3722" y="1320"/>
              <a:ext cx="81"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04" name="Freeform 207"/>
            <p:cNvSpPr>
              <a:spLocks/>
            </p:cNvSpPr>
            <p:nvPr/>
          </p:nvSpPr>
          <p:spPr bwMode="auto">
            <a:xfrm>
              <a:off x="394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05" name="Freeform 208"/>
            <p:cNvSpPr>
              <a:spLocks/>
            </p:cNvSpPr>
            <p:nvPr/>
          </p:nvSpPr>
          <p:spPr bwMode="auto">
            <a:xfrm>
              <a:off x="4171" y="1586"/>
              <a:ext cx="86" cy="167"/>
            </a:xfrm>
            <a:custGeom>
              <a:avLst/>
              <a:gdLst>
                <a:gd name="T0" fmla="*/ 2147483647 w 20"/>
                <a:gd name="T1" fmla="*/ 2147483647 h 39"/>
                <a:gd name="T2" fmla="*/ 2147483647 w 20"/>
                <a:gd name="T3" fmla="*/ 0 h 39"/>
                <a:gd name="T4" fmla="*/ 0 w 20"/>
                <a:gd name="T5" fmla="*/ 2147483647 h 39"/>
                <a:gd name="T6" fmla="*/ 0 w 20"/>
                <a:gd name="T7" fmla="*/ 2147483647 h 39"/>
                <a:gd name="T8" fmla="*/ 2147483647 w 20"/>
                <a:gd name="T9" fmla="*/ 2147483647 h 39"/>
                <a:gd name="T10" fmla="*/ 2147483647 w 20"/>
                <a:gd name="T11" fmla="*/ 2147483647 h 39"/>
                <a:gd name="T12" fmla="*/ 2147483647 w 20"/>
                <a:gd name="T13" fmla="*/ 2147483647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06" name="Freeform 209"/>
            <p:cNvSpPr>
              <a:spLocks/>
            </p:cNvSpPr>
            <p:nvPr/>
          </p:nvSpPr>
          <p:spPr bwMode="auto">
            <a:xfrm>
              <a:off x="439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07" name="Freeform 210"/>
            <p:cNvSpPr>
              <a:spLocks/>
            </p:cNvSpPr>
            <p:nvPr/>
          </p:nvSpPr>
          <p:spPr bwMode="auto">
            <a:xfrm>
              <a:off x="4625" y="1320"/>
              <a:ext cx="82"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08" name="Freeform 211"/>
            <p:cNvSpPr>
              <a:spLocks/>
            </p:cNvSpPr>
            <p:nvPr/>
          </p:nvSpPr>
          <p:spPr bwMode="auto">
            <a:xfrm>
              <a:off x="484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09" name="Freeform 212"/>
            <p:cNvSpPr>
              <a:spLocks/>
            </p:cNvSpPr>
            <p:nvPr/>
          </p:nvSpPr>
          <p:spPr bwMode="auto">
            <a:xfrm>
              <a:off x="5075" y="1586"/>
              <a:ext cx="82"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endParaRPr lang="en-US" dirty="0">
                <a:solidFill>
                  <a:srgbClr val="0096D6"/>
                </a:solidFill>
              </a:endParaRPr>
            </a:p>
          </p:txBody>
        </p:sp>
      </p:grpSp>
      <p:grpSp>
        <p:nvGrpSpPr>
          <p:cNvPr id="4" name="Group 70"/>
          <p:cNvGrpSpPr/>
          <p:nvPr/>
        </p:nvGrpSpPr>
        <p:grpSpPr>
          <a:xfrm>
            <a:off x="10867353" y="5328515"/>
            <a:ext cx="1363646" cy="614678"/>
            <a:chOff x="1295400" y="3665075"/>
            <a:chExt cx="1065213" cy="640209"/>
          </a:xfrm>
        </p:grpSpPr>
        <p:sp>
          <p:nvSpPr>
            <p:cNvPr id="111" name="Cube 110"/>
            <p:cNvSpPr/>
            <p:nvPr/>
          </p:nvSpPr>
          <p:spPr bwMode="auto">
            <a:xfrm>
              <a:off x="1295400" y="3733800"/>
              <a:ext cx="1065213" cy="352425"/>
            </a:xfrm>
            <a:prstGeom prst="cube">
              <a:avLst>
                <a:gd name="adj" fmla="val 42137"/>
              </a:avLst>
            </a:prstGeom>
            <a:solidFill>
              <a:srgbClr val="C8CAB4"/>
            </a:solidFill>
            <a:ln w="9525" cap="flat" cmpd="sng" algn="ctr">
              <a:solidFill>
                <a:schemeClr val="accent3">
                  <a:lumMod val="50000"/>
                </a:schemeClr>
              </a:solidFill>
              <a:prstDash val="solid"/>
              <a:round/>
              <a:headEnd type="none" w="med" len="med"/>
              <a:tailEnd type="none" w="med" len="med"/>
            </a:ln>
            <a:effectLst/>
          </p:spPr>
          <p:txBody>
            <a:bodyPr lIns="82124" tIns="41061" rIns="82124" bIns="41061" anchor="ctr"/>
            <a:lstStyle/>
            <a:p>
              <a:pPr algn="ctr" defTabSz="1163353">
                <a:lnSpc>
                  <a:spcPct val="90000"/>
                </a:lnSpc>
              </a:pPr>
              <a:endParaRPr lang="en-US" sz="3400" dirty="0">
                <a:solidFill>
                  <a:srgbClr val="0096D6"/>
                </a:solidFill>
                <a:ea typeface="MS PGothic" pitchFamily="34" charset="-128"/>
              </a:endParaRPr>
            </a:p>
          </p:txBody>
        </p:sp>
        <p:sp>
          <p:nvSpPr>
            <p:cNvPr id="112" name="Rectangle 106"/>
            <p:cNvSpPr>
              <a:spLocks noChangeArrowheads="1"/>
            </p:cNvSpPr>
            <p:nvPr/>
          </p:nvSpPr>
          <p:spPr bwMode="auto">
            <a:xfrm>
              <a:off x="1417435" y="3728459"/>
              <a:ext cx="129605" cy="576825"/>
            </a:xfrm>
            <a:prstGeom prst="rect">
              <a:avLst/>
            </a:prstGeom>
            <a:solidFill>
              <a:srgbClr val="000000"/>
            </a:solidFill>
            <a:ln w="9525">
              <a:solidFill>
                <a:srgbClr val="7F7F7F"/>
              </a:solidFill>
              <a:round/>
              <a:headEnd/>
              <a:tailEnd/>
            </a:ln>
          </p:spPr>
          <p:txBody>
            <a:bodyPr wrap="none" lIns="82124" tIns="41061" rIns="82124" bIns="41061" anchor="ctr">
              <a:spAutoFit/>
            </a:bodyPr>
            <a:lstStyle/>
            <a:p>
              <a:pPr algn="ctr" defTabSz="1163353">
                <a:lnSpc>
                  <a:spcPct val="90000"/>
                </a:lnSpc>
              </a:pPr>
              <a:endParaRPr lang="en-US" sz="3400" dirty="0">
                <a:solidFill>
                  <a:srgbClr val="0096D6"/>
                </a:solidFill>
                <a:ea typeface="MS PGothic" pitchFamily="34" charset="-128"/>
              </a:endParaRPr>
            </a:p>
          </p:txBody>
        </p:sp>
        <p:sp>
          <p:nvSpPr>
            <p:cNvPr id="113" name="Rectangle 107"/>
            <p:cNvSpPr>
              <a:spLocks noChangeArrowheads="1"/>
            </p:cNvSpPr>
            <p:nvPr/>
          </p:nvSpPr>
          <p:spPr bwMode="auto">
            <a:xfrm>
              <a:off x="1944716" y="3665075"/>
              <a:ext cx="129605" cy="576825"/>
            </a:xfrm>
            <a:prstGeom prst="rect">
              <a:avLst/>
            </a:prstGeom>
            <a:solidFill>
              <a:srgbClr val="000000"/>
            </a:solidFill>
            <a:ln w="9525">
              <a:solidFill>
                <a:srgbClr val="7F7F7F"/>
              </a:solidFill>
              <a:round/>
              <a:headEnd/>
              <a:tailEnd/>
            </a:ln>
          </p:spPr>
          <p:txBody>
            <a:bodyPr wrap="none" lIns="82124" tIns="41061" rIns="82124" bIns="41061" anchor="ctr">
              <a:spAutoFit/>
            </a:bodyPr>
            <a:lstStyle/>
            <a:p>
              <a:pPr algn="ctr" defTabSz="1163353">
                <a:lnSpc>
                  <a:spcPct val="90000"/>
                </a:lnSpc>
              </a:pPr>
              <a:endParaRPr lang="en-US" sz="3400" dirty="0">
                <a:solidFill>
                  <a:srgbClr val="0096D6"/>
                </a:solidFill>
                <a:ea typeface="MS PGothic" pitchFamily="34" charset="-128"/>
              </a:endParaRPr>
            </a:p>
          </p:txBody>
        </p:sp>
        <p:sp>
          <p:nvSpPr>
            <p:cNvPr id="114" name="Rectangle 108"/>
            <p:cNvSpPr>
              <a:spLocks noChangeArrowheads="1"/>
            </p:cNvSpPr>
            <p:nvPr/>
          </p:nvSpPr>
          <p:spPr bwMode="auto">
            <a:xfrm>
              <a:off x="1944716" y="3727554"/>
              <a:ext cx="129605" cy="576825"/>
            </a:xfrm>
            <a:prstGeom prst="rect">
              <a:avLst/>
            </a:prstGeom>
            <a:solidFill>
              <a:srgbClr val="000000"/>
            </a:solidFill>
            <a:ln w="9525">
              <a:solidFill>
                <a:srgbClr val="7F7F7F"/>
              </a:solidFill>
              <a:round/>
              <a:headEnd/>
              <a:tailEnd/>
            </a:ln>
          </p:spPr>
          <p:txBody>
            <a:bodyPr wrap="none" lIns="82124" tIns="41061" rIns="82124" bIns="41061" anchor="ctr">
              <a:spAutoFit/>
            </a:bodyPr>
            <a:lstStyle/>
            <a:p>
              <a:pPr algn="ctr" defTabSz="1163353">
                <a:lnSpc>
                  <a:spcPct val="90000"/>
                </a:lnSpc>
              </a:pPr>
              <a:endParaRPr lang="en-US" sz="3400" dirty="0">
                <a:solidFill>
                  <a:srgbClr val="0096D6"/>
                </a:solidFill>
                <a:ea typeface="MS PGothic" pitchFamily="34" charset="-128"/>
              </a:endParaRPr>
            </a:p>
          </p:txBody>
        </p:sp>
      </p:grpSp>
      <p:sp>
        <p:nvSpPr>
          <p:cNvPr id="134" name="Rounded Rectangle 133"/>
          <p:cNvSpPr/>
          <p:nvPr/>
        </p:nvSpPr>
        <p:spPr bwMode="auto">
          <a:xfrm>
            <a:off x="1759382" y="1657825"/>
            <a:ext cx="4974334" cy="1085376"/>
          </a:xfrm>
          <a:prstGeom prst="roundRect">
            <a:avLst>
              <a:gd name="adj" fmla="val 4573"/>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117314" tIns="58656" rIns="117314" bIns="130622" anchor="b"/>
          <a:lstStyle/>
          <a:p>
            <a:pPr algn="ctr"/>
            <a:r>
              <a:rPr lang="en-US" sz="1600" dirty="0" smtClean="0">
                <a:solidFill>
                  <a:srgbClr val="FFFFFF">
                    <a:lumMod val="50000"/>
                  </a:srgbClr>
                </a:solidFill>
                <a:ea typeface="MS PGothic" pitchFamily="34" charset="-128"/>
              </a:rPr>
              <a:t>                </a:t>
            </a:r>
          </a:p>
        </p:txBody>
      </p:sp>
      <p:sp>
        <p:nvSpPr>
          <p:cNvPr id="136" name="Rounded Rectangle 135"/>
          <p:cNvSpPr/>
          <p:nvPr/>
        </p:nvSpPr>
        <p:spPr bwMode="auto">
          <a:xfrm>
            <a:off x="2687131" y="3377586"/>
            <a:ext cx="3317837" cy="1510392"/>
          </a:xfrm>
          <a:prstGeom prst="roundRect">
            <a:avLst>
              <a:gd name="adj" fmla="val 7528"/>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lIns="117314" tIns="58656" rIns="117314" bIns="130622" anchor="b"/>
          <a:lstStyle/>
          <a:p>
            <a:pPr algn="ctr"/>
            <a:r>
              <a:rPr lang="en-US" sz="1400" dirty="0" smtClean="0">
                <a:solidFill>
                  <a:srgbClr val="FFFFFF">
                    <a:lumMod val="50000"/>
                  </a:srgbClr>
                </a:solidFill>
                <a:ea typeface="MS PGothic" pitchFamily="34" charset="-128"/>
              </a:rPr>
              <a:t>                </a:t>
            </a:r>
          </a:p>
        </p:txBody>
      </p:sp>
      <p:sp>
        <p:nvSpPr>
          <p:cNvPr id="137" name="Line 6"/>
          <p:cNvSpPr>
            <a:spLocks noChangeShapeType="1"/>
          </p:cNvSpPr>
          <p:nvPr/>
        </p:nvSpPr>
        <p:spPr bwMode="auto">
          <a:xfrm>
            <a:off x="3036153" y="3112452"/>
            <a:ext cx="834488" cy="543880"/>
          </a:xfrm>
          <a:prstGeom prst="line">
            <a:avLst/>
          </a:prstGeom>
          <a:noFill/>
          <a:ln w="19050">
            <a:solidFill>
              <a:schemeClr val="bg1">
                <a:lumMod val="50000"/>
              </a:schemeClr>
            </a:solidFill>
            <a:round/>
            <a:headEnd/>
            <a:tailEnd/>
          </a:ln>
        </p:spPr>
        <p:txBody>
          <a:bodyPr lIns="117314" tIns="58656" rIns="117314" bIns="58656" anchor="ctr">
            <a:spAutoFit/>
          </a:bodyPr>
          <a:lstStyle/>
          <a:p>
            <a:endParaRPr lang="en-US" sz="2000" dirty="0">
              <a:solidFill>
                <a:srgbClr val="0096D6"/>
              </a:solidFill>
            </a:endParaRPr>
          </a:p>
        </p:txBody>
      </p:sp>
      <p:sp>
        <p:nvSpPr>
          <p:cNvPr id="138" name="Line 7"/>
          <p:cNvSpPr>
            <a:spLocks noChangeShapeType="1"/>
          </p:cNvSpPr>
          <p:nvPr/>
        </p:nvSpPr>
        <p:spPr bwMode="auto">
          <a:xfrm>
            <a:off x="3870641" y="3166656"/>
            <a:ext cx="321870" cy="543880"/>
          </a:xfrm>
          <a:prstGeom prst="line">
            <a:avLst/>
          </a:prstGeom>
          <a:noFill/>
          <a:ln w="19050">
            <a:solidFill>
              <a:schemeClr val="bg1">
                <a:lumMod val="50000"/>
              </a:schemeClr>
            </a:solidFill>
            <a:round/>
            <a:headEnd/>
            <a:tailEnd/>
          </a:ln>
        </p:spPr>
        <p:txBody>
          <a:bodyPr lIns="117314" tIns="58656" rIns="117314" bIns="58656" anchor="ctr">
            <a:spAutoFit/>
          </a:bodyPr>
          <a:lstStyle/>
          <a:p>
            <a:endParaRPr lang="en-US" sz="2000" dirty="0">
              <a:solidFill>
                <a:srgbClr val="0096D6"/>
              </a:solidFill>
            </a:endParaRPr>
          </a:p>
        </p:txBody>
      </p:sp>
      <p:sp>
        <p:nvSpPr>
          <p:cNvPr id="139" name="Line 10"/>
          <p:cNvSpPr>
            <a:spLocks noChangeShapeType="1"/>
          </p:cNvSpPr>
          <p:nvPr/>
        </p:nvSpPr>
        <p:spPr bwMode="auto">
          <a:xfrm flipH="1">
            <a:off x="4814914" y="3120671"/>
            <a:ext cx="842832" cy="535662"/>
          </a:xfrm>
          <a:prstGeom prst="line">
            <a:avLst/>
          </a:prstGeom>
          <a:noFill/>
          <a:ln w="19050">
            <a:solidFill>
              <a:schemeClr val="bg1">
                <a:lumMod val="50000"/>
              </a:schemeClr>
            </a:solidFill>
            <a:round/>
            <a:headEnd/>
            <a:tailEnd/>
          </a:ln>
        </p:spPr>
        <p:txBody>
          <a:bodyPr wrap="square" lIns="117314" tIns="58656" rIns="117314" bIns="58656" anchor="ctr">
            <a:spAutoFit/>
          </a:bodyPr>
          <a:lstStyle/>
          <a:p>
            <a:endParaRPr lang="en-US" sz="2000" dirty="0">
              <a:solidFill>
                <a:srgbClr val="0096D6"/>
              </a:solidFill>
            </a:endParaRPr>
          </a:p>
        </p:txBody>
      </p:sp>
      <p:sp>
        <p:nvSpPr>
          <p:cNvPr id="140" name="Line 11"/>
          <p:cNvSpPr>
            <a:spLocks noChangeShapeType="1"/>
          </p:cNvSpPr>
          <p:nvPr/>
        </p:nvSpPr>
        <p:spPr bwMode="auto">
          <a:xfrm flipH="1">
            <a:off x="4531632" y="3166657"/>
            <a:ext cx="211517" cy="456359"/>
          </a:xfrm>
          <a:prstGeom prst="line">
            <a:avLst/>
          </a:prstGeom>
          <a:noFill/>
          <a:ln w="19050">
            <a:solidFill>
              <a:schemeClr val="bg1">
                <a:lumMod val="50000"/>
              </a:schemeClr>
            </a:solidFill>
            <a:round/>
            <a:headEnd/>
            <a:tailEnd/>
          </a:ln>
        </p:spPr>
        <p:txBody>
          <a:bodyPr lIns="117314" tIns="58656" rIns="117314" bIns="58656" anchor="ctr">
            <a:spAutoFit/>
          </a:bodyPr>
          <a:lstStyle/>
          <a:p>
            <a:endParaRPr lang="en-US" sz="2000" dirty="0">
              <a:solidFill>
                <a:srgbClr val="0096D6"/>
              </a:solidFill>
            </a:endParaRPr>
          </a:p>
        </p:txBody>
      </p:sp>
      <p:sp>
        <p:nvSpPr>
          <p:cNvPr id="141" name="Rounded Rectangle 6"/>
          <p:cNvSpPr>
            <a:spLocks noChangeAspect="1"/>
          </p:cNvSpPr>
          <p:nvPr/>
        </p:nvSpPr>
        <p:spPr bwMode="auto">
          <a:xfrm>
            <a:off x="2682220" y="2834641"/>
            <a:ext cx="696584" cy="470195"/>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117314" tIns="58656" rIns="117314" bIns="58656" anchor="ctr"/>
          <a:lstStyle/>
          <a:p>
            <a:pPr algn="ctr"/>
            <a:r>
              <a:rPr lang="en-US" sz="1600" dirty="0">
                <a:solidFill>
                  <a:srgbClr val="002060"/>
                </a:solidFill>
                <a:ea typeface="MS PGothic" pitchFamily="34" charset="-128"/>
              </a:rPr>
              <a:t>VM</a:t>
            </a:r>
          </a:p>
        </p:txBody>
      </p:sp>
      <p:sp>
        <p:nvSpPr>
          <p:cNvPr id="142" name="Rounded Rectangle 6"/>
          <p:cNvSpPr>
            <a:spLocks noChangeAspect="1"/>
          </p:cNvSpPr>
          <p:nvPr/>
        </p:nvSpPr>
        <p:spPr bwMode="auto">
          <a:xfrm>
            <a:off x="3557004" y="2834641"/>
            <a:ext cx="696584" cy="470195"/>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117314" tIns="58656" rIns="117314" bIns="58656" anchor="ctr"/>
          <a:lstStyle/>
          <a:p>
            <a:pPr algn="ctr"/>
            <a:r>
              <a:rPr lang="en-US" sz="1600" dirty="0">
                <a:solidFill>
                  <a:srgbClr val="002060"/>
                </a:solidFill>
                <a:ea typeface="MS PGothic" pitchFamily="34" charset="-128"/>
              </a:rPr>
              <a:t>VM</a:t>
            </a:r>
          </a:p>
        </p:txBody>
      </p:sp>
      <p:sp>
        <p:nvSpPr>
          <p:cNvPr id="143" name="Rounded Rectangle 6"/>
          <p:cNvSpPr>
            <a:spLocks noChangeAspect="1"/>
          </p:cNvSpPr>
          <p:nvPr/>
        </p:nvSpPr>
        <p:spPr bwMode="auto">
          <a:xfrm>
            <a:off x="4431791" y="2834641"/>
            <a:ext cx="696584" cy="470195"/>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117314" tIns="58656" rIns="117314" bIns="58656" anchor="ctr"/>
          <a:lstStyle/>
          <a:p>
            <a:pPr algn="ctr"/>
            <a:r>
              <a:rPr lang="en-US" sz="1600" dirty="0">
                <a:solidFill>
                  <a:srgbClr val="002060"/>
                </a:solidFill>
                <a:ea typeface="MS PGothic" pitchFamily="34" charset="-128"/>
              </a:rPr>
              <a:t>VM</a:t>
            </a:r>
          </a:p>
        </p:txBody>
      </p:sp>
      <p:grpSp>
        <p:nvGrpSpPr>
          <p:cNvPr id="5" name="Group 111"/>
          <p:cNvGrpSpPr/>
          <p:nvPr/>
        </p:nvGrpSpPr>
        <p:grpSpPr>
          <a:xfrm>
            <a:off x="3590521" y="3578703"/>
            <a:ext cx="1587208" cy="963176"/>
            <a:chOff x="6944388" y="3413968"/>
            <a:chExt cx="843860" cy="682780"/>
          </a:xfrm>
        </p:grpSpPr>
        <p:pic>
          <p:nvPicPr>
            <p:cNvPr id="154" name="Picture 218"/>
            <p:cNvPicPr>
              <a:picLocks noChangeAspect="1" noChangeArrowheads="1"/>
            </p:cNvPicPr>
            <p:nvPr/>
          </p:nvPicPr>
          <p:blipFill>
            <a:blip r:embed="rId2" cstate="print"/>
            <a:srcRect/>
            <a:stretch>
              <a:fillRect/>
            </a:stretch>
          </p:blipFill>
          <p:spPr bwMode="auto">
            <a:xfrm flipV="1">
              <a:off x="6944388" y="3534718"/>
              <a:ext cx="843860" cy="562030"/>
            </a:xfrm>
            <a:prstGeom prst="rect">
              <a:avLst/>
            </a:prstGeom>
            <a:noFill/>
            <a:ln w="9525" algn="ctr">
              <a:noFill/>
              <a:miter lim="800000"/>
              <a:headEnd/>
              <a:tailEnd/>
            </a:ln>
          </p:spPr>
        </p:pic>
        <p:sp>
          <p:nvSpPr>
            <p:cNvPr id="155" name="Rounded Rectangle 154"/>
            <p:cNvSpPr>
              <a:spLocks noChangeAspect="1"/>
            </p:cNvSpPr>
            <p:nvPr/>
          </p:nvSpPr>
          <p:spPr bwMode="auto">
            <a:xfrm>
              <a:off x="7194692" y="3413968"/>
              <a:ext cx="147059" cy="147059"/>
            </a:xfrm>
            <a:prstGeom prst="roundRect">
              <a:avLst>
                <a:gd name="adj" fmla="val 7841"/>
              </a:avLst>
            </a:prstGeom>
            <a:gradFill flip="none" rotWithShape="1">
              <a:gsLst>
                <a:gs pos="0">
                  <a:srgbClr val="009A4D">
                    <a:shade val="30000"/>
                    <a:satMod val="115000"/>
                  </a:srgbClr>
                </a:gs>
                <a:gs pos="50000">
                  <a:srgbClr val="009A4D">
                    <a:shade val="67500"/>
                    <a:satMod val="115000"/>
                  </a:srgbClr>
                </a:gs>
                <a:gs pos="100000">
                  <a:srgbClr val="009A4D">
                    <a:shade val="100000"/>
                    <a:satMod val="115000"/>
                  </a:srgbClr>
                </a:gs>
              </a:gsLst>
              <a:lin ang="16200000" scaled="1"/>
              <a:tileRect/>
            </a:gradFill>
            <a:ln w="9525" cap="flat" cmpd="sng" algn="ctr">
              <a:solidFill>
                <a:schemeClr val="bg1">
                  <a:lumMod val="95000"/>
                </a:schemeClr>
              </a:solidFill>
              <a:prstDash val="solid"/>
              <a:round/>
              <a:headEnd type="none" w="med" len="med"/>
              <a:tailEnd type="none" w="med" len="med"/>
            </a:ln>
            <a:effectLst/>
          </p:spPr>
          <p:txBody>
            <a:bodyPr lIns="82124" tIns="41061" rIns="82124" bIns="41061" anchor="ctr"/>
            <a:lstStyle/>
            <a:p>
              <a:pPr algn="ctr"/>
              <a:endParaRPr lang="en-US" sz="1600" dirty="0">
                <a:solidFill>
                  <a:srgbClr val="6DB344"/>
                </a:solidFill>
                <a:effectLst>
                  <a:outerShdw blurRad="38100" dist="38100" dir="2700000" algn="tl">
                    <a:srgbClr val="000000"/>
                  </a:outerShdw>
                </a:effectLst>
                <a:ea typeface="MS PGothic" pitchFamily="34" charset="-128"/>
              </a:endParaRPr>
            </a:p>
          </p:txBody>
        </p:sp>
        <p:sp>
          <p:nvSpPr>
            <p:cNvPr id="156" name="Rounded Rectangle 155"/>
            <p:cNvSpPr>
              <a:spLocks noChangeAspect="1"/>
            </p:cNvSpPr>
            <p:nvPr/>
          </p:nvSpPr>
          <p:spPr bwMode="auto">
            <a:xfrm>
              <a:off x="7555397" y="3413968"/>
              <a:ext cx="145834" cy="147059"/>
            </a:xfrm>
            <a:prstGeom prst="roundRect">
              <a:avLst>
                <a:gd name="adj" fmla="val 7841"/>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9525" cap="flat" cmpd="sng" algn="ctr">
              <a:solidFill>
                <a:schemeClr val="bg1">
                  <a:lumMod val="95000"/>
                </a:schemeClr>
              </a:solidFill>
              <a:prstDash val="solid"/>
              <a:round/>
              <a:headEnd type="none" w="med" len="med"/>
              <a:tailEnd type="none" w="med" len="med"/>
            </a:ln>
            <a:effectLst/>
          </p:spPr>
          <p:txBody>
            <a:bodyPr lIns="82124" tIns="41061" rIns="82124" bIns="41061" anchor="ctr"/>
            <a:lstStyle/>
            <a:p>
              <a:pPr algn="ctr"/>
              <a:endParaRPr lang="en-US" sz="1600" dirty="0">
                <a:solidFill>
                  <a:srgbClr val="6DB344"/>
                </a:solidFill>
                <a:effectLst>
                  <a:outerShdw blurRad="38100" dist="38100" dir="2700000" algn="tl">
                    <a:srgbClr val="000000"/>
                  </a:outerShdw>
                </a:effectLst>
                <a:ea typeface="MS PGothic" pitchFamily="34" charset="-128"/>
              </a:endParaRPr>
            </a:p>
          </p:txBody>
        </p:sp>
        <p:sp>
          <p:nvSpPr>
            <p:cNvPr id="157" name="Rounded Rectangle 156"/>
            <p:cNvSpPr>
              <a:spLocks noChangeAspect="1"/>
            </p:cNvSpPr>
            <p:nvPr/>
          </p:nvSpPr>
          <p:spPr bwMode="auto">
            <a:xfrm>
              <a:off x="7013726" y="3413968"/>
              <a:ext cx="147059" cy="147059"/>
            </a:xfrm>
            <a:prstGeom prst="roundRect">
              <a:avLst>
                <a:gd name="adj" fmla="val 7841"/>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16200000" scaled="1"/>
              <a:tileRect/>
            </a:gradFill>
            <a:ln w="9525" cap="flat" cmpd="sng" algn="ctr">
              <a:solidFill>
                <a:schemeClr val="bg1">
                  <a:lumMod val="95000"/>
                </a:schemeClr>
              </a:solidFill>
              <a:prstDash val="solid"/>
              <a:round/>
              <a:headEnd type="none" w="med" len="med"/>
              <a:tailEnd type="none" w="med" len="med"/>
            </a:ln>
            <a:effectLst/>
          </p:spPr>
          <p:txBody>
            <a:bodyPr lIns="82124" tIns="41061" rIns="82124" bIns="41061" anchor="ctr"/>
            <a:lstStyle/>
            <a:p>
              <a:pPr algn="ctr"/>
              <a:endParaRPr lang="en-US" sz="1600" dirty="0">
                <a:solidFill>
                  <a:srgbClr val="6DB344"/>
                </a:solidFill>
                <a:effectLst>
                  <a:outerShdw blurRad="38100" dist="38100" dir="2700000" algn="tl">
                    <a:srgbClr val="000000"/>
                  </a:outerShdw>
                </a:effectLst>
                <a:ea typeface="MS PGothic" pitchFamily="34" charset="-128"/>
              </a:endParaRPr>
            </a:p>
          </p:txBody>
        </p:sp>
        <p:sp>
          <p:nvSpPr>
            <p:cNvPr id="158" name="Rounded Rectangle 157"/>
            <p:cNvSpPr>
              <a:spLocks noChangeAspect="1"/>
            </p:cNvSpPr>
            <p:nvPr/>
          </p:nvSpPr>
          <p:spPr bwMode="auto">
            <a:xfrm>
              <a:off x="7375658" y="3413968"/>
              <a:ext cx="145833" cy="147059"/>
            </a:xfrm>
            <a:prstGeom prst="roundRect">
              <a:avLst>
                <a:gd name="adj" fmla="val 7841"/>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6200000" scaled="1"/>
              <a:tileRect/>
            </a:gradFill>
            <a:ln w="9525" cap="flat" cmpd="sng" algn="ctr">
              <a:solidFill>
                <a:schemeClr val="bg1">
                  <a:lumMod val="95000"/>
                </a:schemeClr>
              </a:solidFill>
              <a:prstDash val="solid"/>
              <a:round/>
              <a:headEnd type="none" w="med" len="med"/>
              <a:tailEnd type="none" w="med" len="med"/>
            </a:ln>
            <a:effectLst/>
          </p:spPr>
          <p:txBody>
            <a:bodyPr lIns="82124" tIns="41061" rIns="82124" bIns="41061" anchor="ctr"/>
            <a:lstStyle/>
            <a:p>
              <a:pPr algn="ctr"/>
              <a:endParaRPr lang="en-US" sz="1600" dirty="0">
                <a:solidFill>
                  <a:srgbClr val="6DB344"/>
                </a:solidFill>
                <a:effectLst>
                  <a:outerShdw blurRad="38100" dist="38100" dir="2700000" algn="tl">
                    <a:srgbClr val="000000"/>
                  </a:outerShdw>
                </a:effectLst>
                <a:ea typeface="MS PGothic" pitchFamily="34" charset="-128"/>
              </a:endParaRPr>
            </a:p>
          </p:txBody>
        </p:sp>
      </p:grpSp>
      <p:sp>
        <p:nvSpPr>
          <p:cNvPr id="145" name="Rounded Rectangle 6"/>
          <p:cNvSpPr>
            <a:spLocks noChangeAspect="1"/>
          </p:cNvSpPr>
          <p:nvPr/>
        </p:nvSpPr>
        <p:spPr bwMode="auto">
          <a:xfrm>
            <a:off x="5306577" y="2834641"/>
            <a:ext cx="696584" cy="470195"/>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117314" tIns="58656" rIns="117314" bIns="58656" anchor="ctr"/>
          <a:lstStyle/>
          <a:p>
            <a:pPr algn="ctr"/>
            <a:r>
              <a:rPr lang="en-US" sz="1600" dirty="0">
                <a:solidFill>
                  <a:srgbClr val="002060"/>
                </a:solidFill>
                <a:ea typeface="MS PGothic" pitchFamily="34" charset="-128"/>
              </a:rPr>
              <a:t>VM</a:t>
            </a:r>
          </a:p>
        </p:txBody>
      </p:sp>
      <p:sp>
        <p:nvSpPr>
          <p:cNvPr id="146" name="AutoShape 115"/>
          <p:cNvSpPr>
            <a:spLocks noChangeArrowheads="1"/>
          </p:cNvSpPr>
          <p:nvPr/>
        </p:nvSpPr>
        <p:spPr bwMode="auto">
          <a:xfrm flipH="1">
            <a:off x="2747749" y="4107694"/>
            <a:ext cx="676992" cy="448970"/>
          </a:xfrm>
          <a:prstGeom prst="rect">
            <a:avLst/>
          </a:prstGeom>
          <a:noFill/>
          <a:ln w="12700">
            <a:noFill/>
            <a:miter lim="800000"/>
            <a:headEnd/>
            <a:tailEnd/>
          </a:ln>
          <a:effectLst/>
        </p:spPr>
        <p:txBody>
          <a:bodyPr wrap="none" lIns="104316" tIns="52156" rIns="104316" bIns="52156" anchor="ctr"/>
          <a:lstStyle/>
          <a:p>
            <a:pPr algn="ctr" defTabSz="1163353">
              <a:defRPr/>
            </a:pPr>
            <a:r>
              <a:rPr lang="en-US" sz="1400" b="1" dirty="0">
                <a:solidFill>
                  <a:srgbClr val="333333"/>
                </a:solidFill>
                <a:latin typeface="Arial"/>
                <a:ea typeface="Arial" charset="0"/>
                <a:cs typeface="Arial" charset="0"/>
              </a:rPr>
              <a:t>Nexus</a:t>
            </a:r>
          </a:p>
          <a:p>
            <a:pPr algn="ctr" defTabSz="1163353">
              <a:defRPr/>
            </a:pPr>
            <a:r>
              <a:rPr lang="en-US" sz="1400" b="1" dirty="0">
                <a:solidFill>
                  <a:srgbClr val="333333"/>
                </a:solidFill>
                <a:latin typeface="Arial"/>
                <a:ea typeface="Arial" charset="0"/>
                <a:cs typeface="Arial" charset="0"/>
              </a:rPr>
              <a:t>1000V</a:t>
            </a:r>
          </a:p>
          <a:p>
            <a:pPr algn="ctr" defTabSz="1163353">
              <a:defRPr/>
            </a:pPr>
            <a:r>
              <a:rPr lang="en-US" sz="1400" b="1" dirty="0">
                <a:solidFill>
                  <a:srgbClr val="333333"/>
                </a:solidFill>
                <a:latin typeface="Arial"/>
                <a:ea typeface="Arial" charset="0"/>
                <a:cs typeface="Arial" charset="0"/>
              </a:rPr>
              <a:t> VEM</a:t>
            </a:r>
          </a:p>
        </p:txBody>
      </p:sp>
      <p:pic>
        <p:nvPicPr>
          <p:cNvPr id="148" name="Picture 27" descr="ICON_Cloud_Q308"/>
          <p:cNvPicPr>
            <a:picLocks noChangeAspect="1" noChangeArrowheads="1"/>
          </p:cNvPicPr>
          <p:nvPr/>
        </p:nvPicPr>
        <p:blipFill>
          <a:blip r:embed="rId3" cstate="print"/>
          <a:srcRect/>
          <a:stretch>
            <a:fillRect/>
          </a:stretch>
        </p:blipFill>
        <p:spPr bwMode="auto">
          <a:xfrm>
            <a:off x="2759763" y="5996445"/>
            <a:ext cx="2998592" cy="1108339"/>
          </a:xfrm>
          <a:prstGeom prst="rect">
            <a:avLst/>
          </a:prstGeom>
          <a:noFill/>
          <a:ln w="9525">
            <a:noFill/>
            <a:miter lim="800000"/>
            <a:headEnd/>
            <a:tailEnd/>
          </a:ln>
        </p:spPr>
      </p:pic>
      <p:sp>
        <p:nvSpPr>
          <p:cNvPr id="149" name="Isosceles Triangle 148"/>
          <p:cNvSpPr/>
          <p:nvPr/>
        </p:nvSpPr>
        <p:spPr bwMode="auto">
          <a:xfrm rot="10800000">
            <a:off x="2740921" y="4899452"/>
            <a:ext cx="3198498" cy="801485"/>
          </a:xfrm>
          <a:prstGeom prst="triangle">
            <a:avLst/>
          </a:prstGeom>
          <a:gradFill flip="none" rotWithShape="1">
            <a:gsLst>
              <a:gs pos="0">
                <a:schemeClr val="tx2">
                  <a:lumMod val="20000"/>
                  <a:lumOff val="80000"/>
                  <a:shade val="30000"/>
                  <a:satMod val="115000"/>
                  <a:alpha val="0"/>
                </a:schemeClr>
              </a:gs>
              <a:gs pos="56000">
                <a:schemeClr val="accent4">
                  <a:lumMod val="75000"/>
                  <a:alpha val="18000"/>
                </a:schemeClr>
              </a:gs>
            </a:gsLst>
            <a:lin ang="16200000" scaled="1"/>
            <a:tileRect/>
          </a:gradFill>
          <a:ln w="9525" cap="flat" cmpd="sng" algn="ctr">
            <a:noFill/>
            <a:prstDash val="solid"/>
            <a:round/>
            <a:headEnd type="none" w="med" len="med"/>
            <a:tailEnd type="none" w="med" len="med"/>
          </a:ln>
          <a:effectLst/>
        </p:spPr>
        <p:txBody>
          <a:bodyPr lIns="117314" tIns="58656" rIns="117314" bIns="58656"/>
          <a:lstStyle/>
          <a:p>
            <a:pPr eaLnBrk="0" hangingPunct="0"/>
            <a:endParaRPr lang="en-US" b="1" dirty="0">
              <a:solidFill>
                <a:srgbClr val="000000"/>
              </a:solidFill>
              <a:effectLst>
                <a:outerShdw blurRad="38100" dist="38100" dir="2700000" algn="tl">
                  <a:srgbClr val="FFFFFF"/>
                </a:outerShdw>
              </a:effectLst>
            </a:endParaRPr>
          </a:p>
        </p:txBody>
      </p:sp>
      <p:sp>
        <p:nvSpPr>
          <p:cNvPr id="150" name="Line 11"/>
          <p:cNvSpPr>
            <a:spLocks noChangeShapeType="1"/>
          </p:cNvSpPr>
          <p:nvPr/>
        </p:nvSpPr>
        <p:spPr bwMode="auto">
          <a:xfrm>
            <a:off x="4373441" y="5624847"/>
            <a:ext cx="600586" cy="746306"/>
          </a:xfrm>
          <a:prstGeom prst="line">
            <a:avLst/>
          </a:prstGeom>
          <a:noFill/>
          <a:ln w="19050">
            <a:solidFill>
              <a:schemeClr val="bg1">
                <a:lumMod val="50000"/>
              </a:schemeClr>
            </a:solidFill>
            <a:round/>
            <a:headEnd/>
            <a:tailEnd/>
          </a:ln>
        </p:spPr>
        <p:txBody>
          <a:bodyPr wrap="square" lIns="117314" tIns="58656" rIns="117314" bIns="58656" anchor="ctr">
            <a:spAutoFit/>
          </a:bodyPr>
          <a:lstStyle/>
          <a:p>
            <a:endParaRPr lang="en-US" dirty="0">
              <a:solidFill>
                <a:srgbClr val="0096D6"/>
              </a:solidFill>
            </a:endParaRPr>
          </a:p>
        </p:txBody>
      </p:sp>
      <p:sp>
        <p:nvSpPr>
          <p:cNvPr id="151" name="Line 7"/>
          <p:cNvSpPr>
            <a:spLocks noChangeShapeType="1"/>
          </p:cNvSpPr>
          <p:nvPr/>
        </p:nvSpPr>
        <p:spPr bwMode="auto">
          <a:xfrm flipH="1">
            <a:off x="3621445" y="5640246"/>
            <a:ext cx="527970" cy="815995"/>
          </a:xfrm>
          <a:prstGeom prst="line">
            <a:avLst/>
          </a:prstGeom>
          <a:noFill/>
          <a:ln w="19050">
            <a:solidFill>
              <a:schemeClr val="bg1">
                <a:lumMod val="50000"/>
              </a:schemeClr>
            </a:solidFill>
            <a:round/>
            <a:headEnd/>
            <a:tailEnd/>
          </a:ln>
        </p:spPr>
        <p:txBody>
          <a:bodyPr wrap="square" lIns="117314" tIns="58656" rIns="117314" bIns="58656" anchor="ctr">
            <a:spAutoFit/>
          </a:bodyPr>
          <a:lstStyle/>
          <a:p>
            <a:endParaRPr lang="en-US" dirty="0">
              <a:solidFill>
                <a:srgbClr val="0096D6"/>
              </a:solidFill>
            </a:endParaRPr>
          </a:p>
        </p:txBody>
      </p:sp>
      <p:cxnSp>
        <p:nvCxnSpPr>
          <p:cNvPr id="159" name="Elbow Connector 158"/>
          <p:cNvCxnSpPr/>
          <p:nvPr/>
        </p:nvCxnSpPr>
        <p:spPr>
          <a:xfrm rot="10800000" flipV="1">
            <a:off x="1892523" y="4002141"/>
            <a:ext cx="1697997" cy="502494"/>
          </a:xfrm>
          <a:prstGeom prst="bentConnector3">
            <a:avLst>
              <a:gd name="adj1" fmla="val 61488"/>
            </a:avLst>
          </a:prstGeom>
          <a:ln w="28575">
            <a:solidFill>
              <a:srgbClr val="0070C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 name="Group 197"/>
          <p:cNvGrpSpPr>
            <a:grpSpLocks noChangeAspect="1"/>
          </p:cNvGrpSpPr>
          <p:nvPr/>
        </p:nvGrpSpPr>
        <p:grpSpPr bwMode="auto">
          <a:xfrm>
            <a:off x="2804058" y="3609300"/>
            <a:ext cx="655320" cy="259080"/>
            <a:chOff x="3272" y="1316"/>
            <a:chExt cx="1889" cy="1002"/>
          </a:xfrm>
        </p:grpSpPr>
        <p:sp>
          <p:nvSpPr>
            <p:cNvPr id="162" name="AutoShape 198"/>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dirty="0">
                <a:solidFill>
                  <a:srgbClr val="0096D6"/>
                </a:solidFill>
              </a:endParaRPr>
            </a:p>
          </p:txBody>
        </p:sp>
        <p:sp>
          <p:nvSpPr>
            <p:cNvPr id="163" name="Rectangle 199"/>
            <p:cNvSpPr>
              <a:spLocks noChangeArrowheads="1"/>
            </p:cNvSpPr>
            <p:nvPr/>
          </p:nvSpPr>
          <p:spPr bwMode="auto">
            <a:xfrm>
              <a:off x="3803" y="1980"/>
              <a:ext cx="86" cy="325"/>
            </a:xfrm>
            <a:prstGeom prst="rect">
              <a:avLst/>
            </a:prstGeom>
            <a:solidFill>
              <a:srgbClr val="B21A1A"/>
            </a:solidFill>
            <a:ln w="9525">
              <a:noFill/>
              <a:miter lim="800000"/>
              <a:headEnd/>
              <a:tailEnd/>
            </a:ln>
          </p:spPr>
          <p:txBody>
            <a:bodyPr/>
            <a:lstStyle/>
            <a:p>
              <a:endParaRPr lang="en-US" dirty="0">
                <a:solidFill>
                  <a:srgbClr val="0096D6"/>
                </a:solidFill>
              </a:endParaRPr>
            </a:p>
          </p:txBody>
        </p:sp>
        <p:sp>
          <p:nvSpPr>
            <p:cNvPr id="164" name="Freeform 200"/>
            <p:cNvSpPr>
              <a:spLocks/>
            </p:cNvSpPr>
            <p:nvPr/>
          </p:nvSpPr>
          <p:spPr bwMode="auto">
            <a:xfrm>
              <a:off x="4304"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endParaRPr lang="en-US" dirty="0">
                <a:solidFill>
                  <a:srgbClr val="0096D6"/>
                </a:solidFill>
              </a:endParaRPr>
            </a:p>
          </p:txBody>
        </p:sp>
        <p:sp>
          <p:nvSpPr>
            <p:cNvPr id="165" name="Freeform 201"/>
            <p:cNvSpPr>
              <a:spLocks/>
            </p:cNvSpPr>
            <p:nvPr/>
          </p:nvSpPr>
          <p:spPr bwMode="auto">
            <a:xfrm>
              <a:off x="3443"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endParaRPr lang="en-US" dirty="0">
                <a:solidFill>
                  <a:srgbClr val="0096D6"/>
                </a:solidFill>
              </a:endParaRPr>
            </a:p>
          </p:txBody>
        </p:sp>
        <p:sp>
          <p:nvSpPr>
            <p:cNvPr id="166" name="Freeform 202"/>
            <p:cNvSpPr>
              <a:spLocks noEditPoints="1"/>
            </p:cNvSpPr>
            <p:nvPr/>
          </p:nvSpPr>
          <p:spPr bwMode="auto">
            <a:xfrm>
              <a:off x="4643" y="1971"/>
              <a:ext cx="342" cy="343"/>
            </a:xfrm>
            <a:custGeom>
              <a:avLst/>
              <a:gdLst>
                <a:gd name="T0" fmla="*/ 2147483647 w 80"/>
                <a:gd name="T1" fmla="*/ 2147483647 h 80"/>
                <a:gd name="T2" fmla="*/ 2147483647 w 80"/>
                <a:gd name="T3" fmla="*/ 2147483647 h 80"/>
                <a:gd name="T4" fmla="*/ 0 w 80"/>
                <a:gd name="T5" fmla="*/ 2147483647 h 80"/>
                <a:gd name="T6" fmla="*/ 2147483647 w 80"/>
                <a:gd name="T7" fmla="*/ 0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endParaRPr lang="en-US" dirty="0">
                <a:solidFill>
                  <a:srgbClr val="0096D6"/>
                </a:solidFill>
              </a:endParaRPr>
            </a:p>
          </p:txBody>
        </p:sp>
        <p:sp>
          <p:nvSpPr>
            <p:cNvPr id="167" name="Freeform 203"/>
            <p:cNvSpPr>
              <a:spLocks/>
            </p:cNvSpPr>
            <p:nvPr/>
          </p:nvSpPr>
          <p:spPr bwMode="auto">
            <a:xfrm>
              <a:off x="4000" y="1971"/>
              <a:ext cx="223" cy="343"/>
            </a:xfrm>
            <a:custGeom>
              <a:avLst/>
              <a:gdLst>
                <a:gd name="T0" fmla="*/ 2147483647 w 52"/>
                <a:gd name="T1" fmla="*/ 2147483647 h 80"/>
                <a:gd name="T2" fmla="*/ 2147483647 w 52"/>
                <a:gd name="T3" fmla="*/ 2147483647 h 80"/>
                <a:gd name="T4" fmla="*/ 2147483647 w 52"/>
                <a:gd name="T5" fmla="*/ 2147483647 h 80"/>
                <a:gd name="T6" fmla="*/ 2147483647 w 52"/>
                <a:gd name="T7" fmla="*/ 2147483647 h 80"/>
                <a:gd name="T8" fmla="*/ 2147483647 w 52"/>
                <a:gd name="T9" fmla="*/ 2147483647 h 80"/>
                <a:gd name="T10" fmla="*/ 2147483647 w 52"/>
                <a:gd name="T11" fmla="*/ 2147483647 h 80"/>
                <a:gd name="T12" fmla="*/ 2147483647 w 52"/>
                <a:gd name="T13" fmla="*/ 2147483647 h 80"/>
                <a:gd name="T14" fmla="*/ 0 w 52"/>
                <a:gd name="T15" fmla="*/ 2147483647 h 80"/>
                <a:gd name="T16" fmla="*/ 0 w 52"/>
                <a:gd name="T17" fmla="*/ 2147483647 h 80"/>
                <a:gd name="T18" fmla="*/ 2147483647 w 52"/>
                <a:gd name="T19" fmla="*/ 2147483647 h 80"/>
                <a:gd name="T20" fmla="*/ 2147483647 w 52"/>
                <a:gd name="T21" fmla="*/ 2147483647 h 80"/>
                <a:gd name="T22" fmla="*/ 2147483647 w 52"/>
                <a:gd name="T23" fmla="*/ 2147483647 h 80"/>
                <a:gd name="T24" fmla="*/ 2147483647 w 52"/>
                <a:gd name="T25" fmla="*/ 2147483647 h 80"/>
                <a:gd name="T26" fmla="*/ 0 w 52"/>
                <a:gd name="T27" fmla="*/ 2147483647 h 80"/>
                <a:gd name="T28" fmla="*/ 2147483647 w 52"/>
                <a:gd name="T29" fmla="*/ 0 h 80"/>
                <a:gd name="T30" fmla="*/ 2147483647 w 52"/>
                <a:gd name="T31" fmla="*/ 2147483647 h 80"/>
                <a:gd name="T32" fmla="*/ 2147483647 w 52"/>
                <a:gd name="T33" fmla="*/ 21474836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endParaRPr lang="en-US" dirty="0">
                <a:solidFill>
                  <a:srgbClr val="0096D6"/>
                </a:solidFill>
              </a:endParaRPr>
            </a:p>
          </p:txBody>
        </p:sp>
        <p:sp>
          <p:nvSpPr>
            <p:cNvPr id="168" name="Freeform 204"/>
            <p:cNvSpPr>
              <a:spLocks/>
            </p:cNvSpPr>
            <p:nvPr/>
          </p:nvSpPr>
          <p:spPr bwMode="auto">
            <a:xfrm>
              <a:off x="3272" y="1586"/>
              <a:ext cx="81"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69" name="Freeform 205"/>
            <p:cNvSpPr>
              <a:spLocks/>
            </p:cNvSpPr>
            <p:nvPr/>
          </p:nvSpPr>
          <p:spPr bwMode="auto">
            <a:xfrm>
              <a:off x="349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70" name="Freeform 206"/>
            <p:cNvSpPr>
              <a:spLocks/>
            </p:cNvSpPr>
            <p:nvPr/>
          </p:nvSpPr>
          <p:spPr bwMode="auto">
            <a:xfrm>
              <a:off x="3722" y="1320"/>
              <a:ext cx="81"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71" name="Freeform 207"/>
            <p:cNvSpPr>
              <a:spLocks/>
            </p:cNvSpPr>
            <p:nvPr/>
          </p:nvSpPr>
          <p:spPr bwMode="auto">
            <a:xfrm>
              <a:off x="394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72" name="Freeform 208"/>
            <p:cNvSpPr>
              <a:spLocks/>
            </p:cNvSpPr>
            <p:nvPr/>
          </p:nvSpPr>
          <p:spPr bwMode="auto">
            <a:xfrm>
              <a:off x="4171" y="1586"/>
              <a:ext cx="86" cy="167"/>
            </a:xfrm>
            <a:custGeom>
              <a:avLst/>
              <a:gdLst>
                <a:gd name="T0" fmla="*/ 2147483647 w 20"/>
                <a:gd name="T1" fmla="*/ 2147483647 h 39"/>
                <a:gd name="T2" fmla="*/ 2147483647 w 20"/>
                <a:gd name="T3" fmla="*/ 0 h 39"/>
                <a:gd name="T4" fmla="*/ 0 w 20"/>
                <a:gd name="T5" fmla="*/ 2147483647 h 39"/>
                <a:gd name="T6" fmla="*/ 0 w 20"/>
                <a:gd name="T7" fmla="*/ 2147483647 h 39"/>
                <a:gd name="T8" fmla="*/ 2147483647 w 20"/>
                <a:gd name="T9" fmla="*/ 2147483647 h 39"/>
                <a:gd name="T10" fmla="*/ 2147483647 w 20"/>
                <a:gd name="T11" fmla="*/ 2147483647 h 39"/>
                <a:gd name="T12" fmla="*/ 2147483647 w 20"/>
                <a:gd name="T13" fmla="*/ 2147483647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73" name="Freeform 209"/>
            <p:cNvSpPr>
              <a:spLocks/>
            </p:cNvSpPr>
            <p:nvPr/>
          </p:nvSpPr>
          <p:spPr bwMode="auto">
            <a:xfrm>
              <a:off x="439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74" name="Freeform 210"/>
            <p:cNvSpPr>
              <a:spLocks/>
            </p:cNvSpPr>
            <p:nvPr/>
          </p:nvSpPr>
          <p:spPr bwMode="auto">
            <a:xfrm>
              <a:off x="4625" y="1320"/>
              <a:ext cx="82"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75" name="Freeform 211"/>
            <p:cNvSpPr>
              <a:spLocks/>
            </p:cNvSpPr>
            <p:nvPr/>
          </p:nvSpPr>
          <p:spPr bwMode="auto">
            <a:xfrm>
              <a:off x="484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rgbClr val="0096D6"/>
                </a:solidFill>
              </a:endParaRPr>
            </a:p>
          </p:txBody>
        </p:sp>
        <p:sp>
          <p:nvSpPr>
            <p:cNvPr id="176" name="Freeform 212"/>
            <p:cNvSpPr>
              <a:spLocks/>
            </p:cNvSpPr>
            <p:nvPr/>
          </p:nvSpPr>
          <p:spPr bwMode="auto">
            <a:xfrm>
              <a:off x="5075" y="1586"/>
              <a:ext cx="82"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endParaRPr lang="en-US" dirty="0">
                <a:solidFill>
                  <a:srgbClr val="0096D6"/>
                </a:solidFill>
              </a:endParaRPr>
            </a:p>
          </p:txBody>
        </p:sp>
      </p:grpSp>
      <p:grpSp>
        <p:nvGrpSpPr>
          <p:cNvPr id="7" name="Group 70"/>
          <p:cNvGrpSpPr/>
          <p:nvPr/>
        </p:nvGrpSpPr>
        <p:grpSpPr>
          <a:xfrm>
            <a:off x="3580268" y="5328515"/>
            <a:ext cx="1363646" cy="614678"/>
            <a:chOff x="1295400" y="3665075"/>
            <a:chExt cx="1065213" cy="640209"/>
          </a:xfrm>
        </p:grpSpPr>
        <p:sp>
          <p:nvSpPr>
            <p:cNvPr id="178" name="Cube 177"/>
            <p:cNvSpPr/>
            <p:nvPr/>
          </p:nvSpPr>
          <p:spPr bwMode="auto">
            <a:xfrm>
              <a:off x="1295400" y="3733800"/>
              <a:ext cx="1065213" cy="352425"/>
            </a:xfrm>
            <a:prstGeom prst="cube">
              <a:avLst>
                <a:gd name="adj" fmla="val 42137"/>
              </a:avLst>
            </a:prstGeom>
            <a:solidFill>
              <a:srgbClr val="C8CAB4"/>
            </a:solidFill>
            <a:ln w="9525" cap="flat" cmpd="sng" algn="ctr">
              <a:solidFill>
                <a:schemeClr val="accent3">
                  <a:lumMod val="50000"/>
                </a:schemeClr>
              </a:solidFill>
              <a:prstDash val="solid"/>
              <a:round/>
              <a:headEnd type="none" w="med" len="med"/>
              <a:tailEnd type="none" w="med" len="med"/>
            </a:ln>
            <a:effectLst/>
          </p:spPr>
          <p:txBody>
            <a:bodyPr lIns="82124" tIns="41061" rIns="82124" bIns="41061" anchor="ctr"/>
            <a:lstStyle/>
            <a:p>
              <a:pPr algn="ctr" defTabSz="1163353">
                <a:lnSpc>
                  <a:spcPct val="90000"/>
                </a:lnSpc>
              </a:pPr>
              <a:endParaRPr lang="en-US" sz="3400" dirty="0">
                <a:solidFill>
                  <a:srgbClr val="0096D6"/>
                </a:solidFill>
                <a:ea typeface="MS PGothic" pitchFamily="34" charset="-128"/>
              </a:endParaRPr>
            </a:p>
          </p:txBody>
        </p:sp>
        <p:sp>
          <p:nvSpPr>
            <p:cNvPr id="179" name="Rectangle 106"/>
            <p:cNvSpPr>
              <a:spLocks noChangeArrowheads="1"/>
            </p:cNvSpPr>
            <p:nvPr/>
          </p:nvSpPr>
          <p:spPr bwMode="auto">
            <a:xfrm>
              <a:off x="1417435" y="3728459"/>
              <a:ext cx="129605" cy="576825"/>
            </a:xfrm>
            <a:prstGeom prst="rect">
              <a:avLst/>
            </a:prstGeom>
            <a:solidFill>
              <a:srgbClr val="000000"/>
            </a:solidFill>
            <a:ln w="9525">
              <a:solidFill>
                <a:srgbClr val="7F7F7F"/>
              </a:solidFill>
              <a:round/>
              <a:headEnd/>
              <a:tailEnd/>
            </a:ln>
          </p:spPr>
          <p:txBody>
            <a:bodyPr wrap="none" lIns="82124" tIns="41061" rIns="82124" bIns="41061" anchor="ctr">
              <a:spAutoFit/>
            </a:bodyPr>
            <a:lstStyle/>
            <a:p>
              <a:pPr algn="ctr" defTabSz="1163353">
                <a:lnSpc>
                  <a:spcPct val="90000"/>
                </a:lnSpc>
              </a:pPr>
              <a:endParaRPr lang="en-US" sz="3400" dirty="0">
                <a:solidFill>
                  <a:srgbClr val="0096D6"/>
                </a:solidFill>
                <a:ea typeface="MS PGothic" pitchFamily="34" charset="-128"/>
              </a:endParaRPr>
            </a:p>
          </p:txBody>
        </p:sp>
        <p:sp>
          <p:nvSpPr>
            <p:cNvPr id="180" name="Rectangle 107"/>
            <p:cNvSpPr>
              <a:spLocks noChangeArrowheads="1"/>
            </p:cNvSpPr>
            <p:nvPr/>
          </p:nvSpPr>
          <p:spPr bwMode="auto">
            <a:xfrm>
              <a:off x="1944716" y="3665075"/>
              <a:ext cx="129605" cy="576825"/>
            </a:xfrm>
            <a:prstGeom prst="rect">
              <a:avLst/>
            </a:prstGeom>
            <a:solidFill>
              <a:srgbClr val="000000"/>
            </a:solidFill>
            <a:ln w="9525">
              <a:solidFill>
                <a:srgbClr val="7F7F7F"/>
              </a:solidFill>
              <a:round/>
              <a:headEnd/>
              <a:tailEnd/>
            </a:ln>
          </p:spPr>
          <p:txBody>
            <a:bodyPr wrap="none" lIns="82124" tIns="41061" rIns="82124" bIns="41061" anchor="ctr">
              <a:spAutoFit/>
            </a:bodyPr>
            <a:lstStyle/>
            <a:p>
              <a:pPr algn="ctr" defTabSz="1163353">
                <a:lnSpc>
                  <a:spcPct val="90000"/>
                </a:lnSpc>
              </a:pPr>
              <a:endParaRPr lang="en-US" sz="3400" dirty="0">
                <a:solidFill>
                  <a:srgbClr val="0096D6"/>
                </a:solidFill>
                <a:ea typeface="MS PGothic" pitchFamily="34" charset="-128"/>
              </a:endParaRPr>
            </a:p>
          </p:txBody>
        </p:sp>
        <p:sp>
          <p:nvSpPr>
            <p:cNvPr id="181" name="Rectangle 108"/>
            <p:cNvSpPr>
              <a:spLocks noChangeArrowheads="1"/>
            </p:cNvSpPr>
            <p:nvPr/>
          </p:nvSpPr>
          <p:spPr bwMode="auto">
            <a:xfrm>
              <a:off x="1944716" y="3727554"/>
              <a:ext cx="129605" cy="576825"/>
            </a:xfrm>
            <a:prstGeom prst="rect">
              <a:avLst/>
            </a:prstGeom>
            <a:solidFill>
              <a:srgbClr val="000000"/>
            </a:solidFill>
            <a:ln w="9525">
              <a:solidFill>
                <a:srgbClr val="7F7F7F"/>
              </a:solidFill>
              <a:round/>
              <a:headEnd/>
              <a:tailEnd/>
            </a:ln>
          </p:spPr>
          <p:txBody>
            <a:bodyPr wrap="none" lIns="82124" tIns="41061" rIns="82124" bIns="41061" anchor="ctr">
              <a:spAutoFit/>
            </a:bodyPr>
            <a:lstStyle/>
            <a:p>
              <a:pPr algn="ctr" defTabSz="1163353">
                <a:lnSpc>
                  <a:spcPct val="90000"/>
                </a:lnSpc>
              </a:pPr>
              <a:endParaRPr lang="en-US" sz="3400" dirty="0">
                <a:solidFill>
                  <a:srgbClr val="0096D6"/>
                </a:solidFill>
                <a:ea typeface="MS PGothic" pitchFamily="34" charset="-128"/>
              </a:endParaRPr>
            </a:p>
          </p:txBody>
        </p:sp>
      </p:grpSp>
      <p:grpSp>
        <p:nvGrpSpPr>
          <p:cNvPr id="8" name="Group 134"/>
          <p:cNvGrpSpPr/>
          <p:nvPr/>
        </p:nvGrpSpPr>
        <p:grpSpPr>
          <a:xfrm>
            <a:off x="487681" y="3910832"/>
            <a:ext cx="1689099" cy="1199038"/>
            <a:chOff x="457200" y="4150738"/>
            <a:chExt cx="1055687" cy="999198"/>
          </a:xfrm>
        </p:grpSpPr>
        <p:pic>
          <p:nvPicPr>
            <p:cNvPr id="182" name="Picture 228"/>
            <p:cNvPicPr>
              <a:picLocks noChangeAspect="1" noChangeArrowheads="1"/>
            </p:cNvPicPr>
            <p:nvPr/>
          </p:nvPicPr>
          <p:blipFill>
            <a:blip r:embed="rId4" cstate="print"/>
            <a:srcRect/>
            <a:stretch>
              <a:fillRect/>
            </a:stretch>
          </p:blipFill>
          <p:spPr bwMode="auto">
            <a:xfrm>
              <a:off x="654214" y="4477252"/>
              <a:ext cx="681013" cy="336643"/>
            </a:xfrm>
            <a:prstGeom prst="rect">
              <a:avLst/>
            </a:prstGeom>
            <a:noFill/>
            <a:ln w="12700" algn="ctr">
              <a:noFill/>
              <a:miter lim="800000"/>
              <a:headEnd/>
              <a:tailEnd/>
            </a:ln>
          </p:spPr>
        </p:pic>
        <p:grpSp>
          <p:nvGrpSpPr>
            <p:cNvPr id="9" name="Group 197"/>
            <p:cNvGrpSpPr>
              <a:grpSpLocks noChangeAspect="1"/>
            </p:cNvGrpSpPr>
            <p:nvPr/>
          </p:nvGrpSpPr>
          <p:grpSpPr bwMode="auto">
            <a:xfrm>
              <a:off x="814767" y="4150738"/>
              <a:ext cx="409575" cy="215900"/>
              <a:chOff x="3272" y="1316"/>
              <a:chExt cx="1889" cy="1002"/>
            </a:xfrm>
          </p:grpSpPr>
          <p:sp>
            <p:nvSpPr>
              <p:cNvPr id="184" name="AutoShape 198"/>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dirty="0">
                  <a:solidFill>
                    <a:schemeClr val="bg1"/>
                  </a:solidFill>
                </a:endParaRPr>
              </a:p>
            </p:txBody>
          </p:sp>
          <p:sp>
            <p:nvSpPr>
              <p:cNvPr id="185" name="Rectangle 199"/>
              <p:cNvSpPr>
                <a:spLocks noChangeArrowheads="1"/>
              </p:cNvSpPr>
              <p:nvPr/>
            </p:nvSpPr>
            <p:spPr bwMode="auto">
              <a:xfrm>
                <a:off x="3803" y="1980"/>
                <a:ext cx="86" cy="325"/>
              </a:xfrm>
              <a:prstGeom prst="rect">
                <a:avLst/>
              </a:prstGeom>
              <a:solidFill>
                <a:srgbClr val="B21A1A"/>
              </a:solidFill>
              <a:ln w="9525">
                <a:noFill/>
                <a:miter lim="800000"/>
                <a:headEnd/>
                <a:tailEnd/>
              </a:ln>
            </p:spPr>
            <p:txBody>
              <a:bodyPr/>
              <a:lstStyle/>
              <a:p>
                <a:endParaRPr lang="en-US" dirty="0">
                  <a:solidFill>
                    <a:schemeClr val="bg1"/>
                  </a:solidFill>
                </a:endParaRPr>
              </a:p>
            </p:txBody>
          </p:sp>
          <p:sp>
            <p:nvSpPr>
              <p:cNvPr id="186" name="Freeform 200"/>
              <p:cNvSpPr>
                <a:spLocks/>
              </p:cNvSpPr>
              <p:nvPr/>
            </p:nvSpPr>
            <p:spPr bwMode="auto">
              <a:xfrm>
                <a:off x="4304"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endParaRPr lang="en-US" dirty="0">
                  <a:solidFill>
                    <a:schemeClr val="bg1"/>
                  </a:solidFill>
                </a:endParaRPr>
              </a:p>
            </p:txBody>
          </p:sp>
          <p:sp>
            <p:nvSpPr>
              <p:cNvPr id="187" name="Freeform 201"/>
              <p:cNvSpPr>
                <a:spLocks/>
              </p:cNvSpPr>
              <p:nvPr/>
            </p:nvSpPr>
            <p:spPr bwMode="auto">
              <a:xfrm>
                <a:off x="3443"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endParaRPr lang="en-US" dirty="0">
                  <a:solidFill>
                    <a:schemeClr val="bg1"/>
                  </a:solidFill>
                </a:endParaRPr>
              </a:p>
            </p:txBody>
          </p:sp>
          <p:sp>
            <p:nvSpPr>
              <p:cNvPr id="188" name="Freeform 202"/>
              <p:cNvSpPr>
                <a:spLocks noEditPoints="1"/>
              </p:cNvSpPr>
              <p:nvPr/>
            </p:nvSpPr>
            <p:spPr bwMode="auto">
              <a:xfrm>
                <a:off x="4643" y="1971"/>
                <a:ext cx="342" cy="343"/>
              </a:xfrm>
              <a:custGeom>
                <a:avLst/>
                <a:gdLst>
                  <a:gd name="T0" fmla="*/ 2147483647 w 80"/>
                  <a:gd name="T1" fmla="*/ 2147483647 h 80"/>
                  <a:gd name="T2" fmla="*/ 2147483647 w 80"/>
                  <a:gd name="T3" fmla="*/ 2147483647 h 80"/>
                  <a:gd name="T4" fmla="*/ 0 w 80"/>
                  <a:gd name="T5" fmla="*/ 2147483647 h 80"/>
                  <a:gd name="T6" fmla="*/ 2147483647 w 80"/>
                  <a:gd name="T7" fmla="*/ 0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endParaRPr lang="en-US" dirty="0">
                  <a:solidFill>
                    <a:schemeClr val="bg1"/>
                  </a:solidFill>
                </a:endParaRPr>
              </a:p>
            </p:txBody>
          </p:sp>
          <p:sp>
            <p:nvSpPr>
              <p:cNvPr id="189" name="Freeform 203"/>
              <p:cNvSpPr>
                <a:spLocks/>
              </p:cNvSpPr>
              <p:nvPr/>
            </p:nvSpPr>
            <p:spPr bwMode="auto">
              <a:xfrm>
                <a:off x="4000" y="1971"/>
                <a:ext cx="223" cy="343"/>
              </a:xfrm>
              <a:custGeom>
                <a:avLst/>
                <a:gdLst>
                  <a:gd name="T0" fmla="*/ 2147483647 w 52"/>
                  <a:gd name="T1" fmla="*/ 2147483647 h 80"/>
                  <a:gd name="T2" fmla="*/ 2147483647 w 52"/>
                  <a:gd name="T3" fmla="*/ 2147483647 h 80"/>
                  <a:gd name="T4" fmla="*/ 2147483647 w 52"/>
                  <a:gd name="T5" fmla="*/ 2147483647 h 80"/>
                  <a:gd name="T6" fmla="*/ 2147483647 w 52"/>
                  <a:gd name="T7" fmla="*/ 2147483647 h 80"/>
                  <a:gd name="T8" fmla="*/ 2147483647 w 52"/>
                  <a:gd name="T9" fmla="*/ 2147483647 h 80"/>
                  <a:gd name="T10" fmla="*/ 2147483647 w 52"/>
                  <a:gd name="T11" fmla="*/ 2147483647 h 80"/>
                  <a:gd name="T12" fmla="*/ 2147483647 w 52"/>
                  <a:gd name="T13" fmla="*/ 2147483647 h 80"/>
                  <a:gd name="T14" fmla="*/ 0 w 52"/>
                  <a:gd name="T15" fmla="*/ 2147483647 h 80"/>
                  <a:gd name="T16" fmla="*/ 0 w 52"/>
                  <a:gd name="T17" fmla="*/ 2147483647 h 80"/>
                  <a:gd name="T18" fmla="*/ 2147483647 w 52"/>
                  <a:gd name="T19" fmla="*/ 2147483647 h 80"/>
                  <a:gd name="T20" fmla="*/ 2147483647 w 52"/>
                  <a:gd name="T21" fmla="*/ 2147483647 h 80"/>
                  <a:gd name="T22" fmla="*/ 2147483647 w 52"/>
                  <a:gd name="T23" fmla="*/ 2147483647 h 80"/>
                  <a:gd name="T24" fmla="*/ 2147483647 w 52"/>
                  <a:gd name="T25" fmla="*/ 2147483647 h 80"/>
                  <a:gd name="T26" fmla="*/ 0 w 52"/>
                  <a:gd name="T27" fmla="*/ 2147483647 h 80"/>
                  <a:gd name="T28" fmla="*/ 2147483647 w 52"/>
                  <a:gd name="T29" fmla="*/ 0 h 80"/>
                  <a:gd name="T30" fmla="*/ 2147483647 w 52"/>
                  <a:gd name="T31" fmla="*/ 2147483647 h 80"/>
                  <a:gd name="T32" fmla="*/ 2147483647 w 52"/>
                  <a:gd name="T33" fmla="*/ 21474836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endParaRPr lang="en-US" dirty="0">
                  <a:solidFill>
                    <a:schemeClr val="bg1"/>
                  </a:solidFill>
                </a:endParaRPr>
              </a:p>
            </p:txBody>
          </p:sp>
          <p:sp>
            <p:nvSpPr>
              <p:cNvPr id="190" name="Freeform 204"/>
              <p:cNvSpPr>
                <a:spLocks/>
              </p:cNvSpPr>
              <p:nvPr/>
            </p:nvSpPr>
            <p:spPr bwMode="auto">
              <a:xfrm>
                <a:off x="3272" y="1586"/>
                <a:ext cx="81"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endParaRPr lang="en-US" dirty="0">
                  <a:solidFill>
                    <a:schemeClr val="bg1"/>
                  </a:solidFill>
                </a:endParaRPr>
              </a:p>
            </p:txBody>
          </p:sp>
          <p:sp>
            <p:nvSpPr>
              <p:cNvPr id="191" name="Freeform 205"/>
              <p:cNvSpPr>
                <a:spLocks/>
              </p:cNvSpPr>
              <p:nvPr/>
            </p:nvSpPr>
            <p:spPr bwMode="auto">
              <a:xfrm>
                <a:off x="349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92" name="Freeform 206"/>
              <p:cNvSpPr>
                <a:spLocks/>
              </p:cNvSpPr>
              <p:nvPr/>
            </p:nvSpPr>
            <p:spPr bwMode="auto">
              <a:xfrm>
                <a:off x="3722" y="1320"/>
                <a:ext cx="81"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93" name="Freeform 207"/>
              <p:cNvSpPr>
                <a:spLocks/>
              </p:cNvSpPr>
              <p:nvPr/>
            </p:nvSpPr>
            <p:spPr bwMode="auto">
              <a:xfrm>
                <a:off x="394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94" name="Freeform 208"/>
              <p:cNvSpPr>
                <a:spLocks/>
              </p:cNvSpPr>
              <p:nvPr/>
            </p:nvSpPr>
            <p:spPr bwMode="auto">
              <a:xfrm>
                <a:off x="4171" y="1586"/>
                <a:ext cx="86" cy="167"/>
              </a:xfrm>
              <a:custGeom>
                <a:avLst/>
                <a:gdLst>
                  <a:gd name="T0" fmla="*/ 2147483647 w 20"/>
                  <a:gd name="T1" fmla="*/ 2147483647 h 39"/>
                  <a:gd name="T2" fmla="*/ 2147483647 w 20"/>
                  <a:gd name="T3" fmla="*/ 0 h 39"/>
                  <a:gd name="T4" fmla="*/ 0 w 20"/>
                  <a:gd name="T5" fmla="*/ 2147483647 h 39"/>
                  <a:gd name="T6" fmla="*/ 0 w 20"/>
                  <a:gd name="T7" fmla="*/ 2147483647 h 39"/>
                  <a:gd name="T8" fmla="*/ 2147483647 w 20"/>
                  <a:gd name="T9" fmla="*/ 2147483647 h 39"/>
                  <a:gd name="T10" fmla="*/ 2147483647 w 20"/>
                  <a:gd name="T11" fmla="*/ 2147483647 h 39"/>
                  <a:gd name="T12" fmla="*/ 2147483647 w 20"/>
                  <a:gd name="T13" fmla="*/ 2147483647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endParaRPr lang="en-US" dirty="0">
                  <a:solidFill>
                    <a:schemeClr val="bg1"/>
                  </a:solidFill>
                </a:endParaRPr>
              </a:p>
            </p:txBody>
          </p:sp>
          <p:sp>
            <p:nvSpPr>
              <p:cNvPr id="195" name="Freeform 209"/>
              <p:cNvSpPr>
                <a:spLocks/>
              </p:cNvSpPr>
              <p:nvPr/>
            </p:nvSpPr>
            <p:spPr bwMode="auto">
              <a:xfrm>
                <a:off x="439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96" name="Freeform 210"/>
              <p:cNvSpPr>
                <a:spLocks/>
              </p:cNvSpPr>
              <p:nvPr/>
            </p:nvSpPr>
            <p:spPr bwMode="auto">
              <a:xfrm>
                <a:off x="4625" y="1320"/>
                <a:ext cx="82"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97" name="Freeform 211"/>
              <p:cNvSpPr>
                <a:spLocks/>
              </p:cNvSpPr>
              <p:nvPr/>
            </p:nvSpPr>
            <p:spPr bwMode="auto">
              <a:xfrm>
                <a:off x="484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98" name="Freeform 212"/>
              <p:cNvSpPr>
                <a:spLocks/>
              </p:cNvSpPr>
              <p:nvPr/>
            </p:nvSpPr>
            <p:spPr bwMode="auto">
              <a:xfrm>
                <a:off x="5075" y="1586"/>
                <a:ext cx="82"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endParaRPr lang="en-US" dirty="0">
                  <a:solidFill>
                    <a:schemeClr val="bg1"/>
                  </a:solidFill>
                </a:endParaRPr>
              </a:p>
            </p:txBody>
          </p:sp>
        </p:grpSp>
        <p:sp>
          <p:nvSpPr>
            <p:cNvPr id="199" name="AutoShape 115"/>
            <p:cNvSpPr>
              <a:spLocks noChangeArrowheads="1"/>
            </p:cNvSpPr>
            <p:nvPr/>
          </p:nvSpPr>
          <p:spPr bwMode="auto">
            <a:xfrm flipH="1">
              <a:off x="457200" y="4845136"/>
              <a:ext cx="1055687" cy="304800"/>
            </a:xfrm>
            <a:prstGeom prst="rect">
              <a:avLst/>
            </a:prstGeom>
            <a:noFill/>
            <a:ln w="12700">
              <a:noFill/>
              <a:miter lim="800000"/>
              <a:headEnd/>
              <a:tailEnd/>
            </a:ln>
            <a:effectLst/>
          </p:spPr>
          <p:txBody>
            <a:bodyPr wrap="none" lIns="73025" tIns="36511" rIns="73025" bIns="36511" anchor="ctr"/>
            <a:lstStyle/>
            <a:p>
              <a:pPr algn="ctr" defTabSz="1163353">
                <a:defRPr/>
              </a:pPr>
              <a:r>
                <a:rPr lang="en-US" sz="1700" dirty="0">
                  <a:solidFill>
                    <a:schemeClr val="bg1"/>
                  </a:solidFill>
                  <a:latin typeface="Arial"/>
                  <a:ea typeface="MS PGothic" pitchFamily="34" charset="-128"/>
                  <a:cs typeface="Arial" charset="0"/>
                </a:rPr>
                <a:t>Nexus </a:t>
              </a:r>
              <a:r>
                <a:rPr lang="en-US" sz="1700" dirty="0" smtClean="0">
                  <a:solidFill>
                    <a:schemeClr val="bg1"/>
                  </a:solidFill>
                  <a:latin typeface="Arial"/>
                  <a:ea typeface="MS PGothic" pitchFamily="34" charset="-128"/>
                  <a:cs typeface="Arial" charset="0"/>
                </a:rPr>
                <a:t>1000V</a:t>
              </a:r>
            </a:p>
            <a:p>
              <a:pPr algn="ctr" defTabSz="1163353">
                <a:defRPr/>
              </a:pPr>
              <a:r>
                <a:rPr lang="en-US" sz="1700" dirty="0" err="1" smtClean="0">
                  <a:solidFill>
                    <a:schemeClr val="bg1"/>
                  </a:solidFill>
                  <a:ea typeface="MS PGothic" pitchFamily="34" charset="-128"/>
                  <a:cs typeface="Arial" charset="0"/>
                </a:rPr>
                <a:t>VSM</a:t>
              </a:r>
              <a:endParaRPr lang="en-US" sz="1700" dirty="0">
                <a:solidFill>
                  <a:schemeClr val="bg1"/>
                </a:solidFill>
                <a:latin typeface="Arial"/>
                <a:ea typeface="MS PGothic" pitchFamily="34" charset="-128"/>
                <a:cs typeface="Arial" charset="0"/>
              </a:endParaRPr>
            </a:p>
          </p:txBody>
        </p:sp>
      </p:grpSp>
      <p:sp>
        <p:nvSpPr>
          <p:cNvPr id="203" name="AutoShape 115"/>
          <p:cNvSpPr>
            <a:spLocks noChangeArrowheads="1"/>
          </p:cNvSpPr>
          <p:nvPr/>
        </p:nvSpPr>
        <p:spPr bwMode="auto">
          <a:xfrm flipH="1">
            <a:off x="10650307" y="4559142"/>
            <a:ext cx="1946707" cy="448970"/>
          </a:xfrm>
          <a:prstGeom prst="rect">
            <a:avLst/>
          </a:prstGeom>
          <a:noFill/>
          <a:ln w="12700">
            <a:noFill/>
            <a:miter lim="800000"/>
            <a:headEnd/>
            <a:tailEnd/>
          </a:ln>
          <a:effectLst/>
        </p:spPr>
        <p:txBody>
          <a:bodyPr wrap="none" lIns="104316" tIns="52156" rIns="104316" bIns="52156" anchor="ctr"/>
          <a:lstStyle/>
          <a:p>
            <a:pPr algn="ctr" defTabSz="1163353">
              <a:defRPr/>
            </a:pPr>
            <a:r>
              <a:rPr lang="en-US" sz="2000" b="1" dirty="0" smtClean="0">
                <a:solidFill>
                  <a:srgbClr val="C00000"/>
                </a:solidFill>
                <a:latin typeface="Arial"/>
                <a:ea typeface="Arial" charset="0"/>
                <a:cs typeface="Arial" charset="0"/>
              </a:rPr>
              <a:t>Windows 8 Hyper-V</a:t>
            </a:r>
            <a:endParaRPr lang="en-US" sz="2000" b="1" dirty="0">
              <a:solidFill>
                <a:srgbClr val="C00000"/>
              </a:solidFill>
              <a:latin typeface="Arial"/>
              <a:ea typeface="Arial" charset="0"/>
              <a:cs typeface="Arial" charset="0"/>
            </a:endParaRPr>
          </a:p>
        </p:txBody>
      </p:sp>
      <p:grpSp>
        <p:nvGrpSpPr>
          <p:cNvPr id="10" name="Group 143"/>
          <p:cNvGrpSpPr/>
          <p:nvPr/>
        </p:nvGrpSpPr>
        <p:grpSpPr>
          <a:xfrm>
            <a:off x="8089988" y="3910833"/>
            <a:ext cx="1689099" cy="1237034"/>
            <a:chOff x="4800600" y="4150738"/>
            <a:chExt cx="1055687" cy="1030862"/>
          </a:xfrm>
        </p:grpSpPr>
        <p:pic>
          <p:nvPicPr>
            <p:cNvPr id="115" name="Picture 228"/>
            <p:cNvPicPr>
              <a:picLocks noChangeAspect="1" noChangeArrowheads="1"/>
            </p:cNvPicPr>
            <p:nvPr/>
          </p:nvPicPr>
          <p:blipFill>
            <a:blip r:embed="rId4" cstate="print"/>
            <a:srcRect/>
            <a:stretch>
              <a:fillRect/>
            </a:stretch>
          </p:blipFill>
          <p:spPr bwMode="auto">
            <a:xfrm>
              <a:off x="5029200" y="4477252"/>
              <a:ext cx="681013" cy="336643"/>
            </a:xfrm>
            <a:prstGeom prst="rect">
              <a:avLst/>
            </a:prstGeom>
            <a:noFill/>
            <a:ln w="12700" algn="ctr">
              <a:noFill/>
              <a:miter lim="800000"/>
              <a:headEnd/>
              <a:tailEnd/>
            </a:ln>
          </p:spPr>
        </p:pic>
        <p:grpSp>
          <p:nvGrpSpPr>
            <p:cNvPr id="11" name="Group 197"/>
            <p:cNvGrpSpPr>
              <a:grpSpLocks noChangeAspect="1"/>
            </p:cNvGrpSpPr>
            <p:nvPr/>
          </p:nvGrpSpPr>
          <p:grpSpPr bwMode="auto">
            <a:xfrm>
              <a:off x="5189753" y="4150738"/>
              <a:ext cx="409575" cy="215900"/>
              <a:chOff x="3272" y="1316"/>
              <a:chExt cx="1889" cy="1002"/>
            </a:xfrm>
          </p:grpSpPr>
          <p:sp>
            <p:nvSpPr>
              <p:cNvPr id="117" name="AutoShape 198"/>
              <p:cNvSpPr>
                <a:spLocks noChangeAspect="1" noChangeArrowheads="1" noTextEdit="1"/>
              </p:cNvSpPr>
              <p:nvPr/>
            </p:nvSpPr>
            <p:spPr bwMode="auto">
              <a:xfrm>
                <a:off x="3272" y="1316"/>
                <a:ext cx="1889" cy="1002"/>
              </a:xfrm>
              <a:prstGeom prst="rect">
                <a:avLst/>
              </a:prstGeom>
              <a:noFill/>
              <a:ln w="9525">
                <a:noFill/>
                <a:miter lim="800000"/>
                <a:headEnd/>
                <a:tailEnd/>
              </a:ln>
            </p:spPr>
            <p:txBody>
              <a:bodyPr/>
              <a:lstStyle/>
              <a:p>
                <a:endParaRPr lang="en-US" dirty="0">
                  <a:solidFill>
                    <a:schemeClr val="bg1"/>
                  </a:solidFill>
                </a:endParaRPr>
              </a:p>
            </p:txBody>
          </p:sp>
          <p:sp>
            <p:nvSpPr>
              <p:cNvPr id="118" name="Rectangle 199"/>
              <p:cNvSpPr>
                <a:spLocks noChangeArrowheads="1"/>
              </p:cNvSpPr>
              <p:nvPr/>
            </p:nvSpPr>
            <p:spPr bwMode="auto">
              <a:xfrm>
                <a:off x="3803" y="1980"/>
                <a:ext cx="86" cy="325"/>
              </a:xfrm>
              <a:prstGeom prst="rect">
                <a:avLst/>
              </a:prstGeom>
              <a:solidFill>
                <a:srgbClr val="B21A1A"/>
              </a:solidFill>
              <a:ln w="9525">
                <a:noFill/>
                <a:miter lim="800000"/>
                <a:headEnd/>
                <a:tailEnd/>
              </a:ln>
            </p:spPr>
            <p:txBody>
              <a:bodyPr/>
              <a:lstStyle/>
              <a:p>
                <a:endParaRPr lang="en-US" dirty="0">
                  <a:solidFill>
                    <a:schemeClr val="bg1"/>
                  </a:solidFill>
                </a:endParaRPr>
              </a:p>
            </p:txBody>
          </p:sp>
          <p:sp>
            <p:nvSpPr>
              <p:cNvPr id="119" name="Freeform 200"/>
              <p:cNvSpPr>
                <a:spLocks/>
              </p:cNvSpPr>
              <p:nvPr/>
            </p:nvSpPr>
            <p:spPr bwMode="auto">
              <a:xfrm>
                <a:off x="4304"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lstStyle/>
              <a:p>
                <a:endParaRPr lang="en-US" dirty="0">
                  <a:solidFill>
                    <a:schemeClr val="bg1"/>
                  </a:solidFill>
                </a:endParaRPr>
              </a:p>
            </p:txBody>
          </p:sp>
          <p:sp>
            <p:nvSpPr>
              <p:cNvPr id="120" name="Freeform 201"/>
              <p:cNvSpPr>
                <a:spLocks/>
              </p:cNvSpPr>
              <p:nvPr/>
            </p:nvSpPr>
            <p:spPr bwMode="auto">
              <a:xfrm>
                <a:off x="3443" y="1971"/>
                <a:ext cx="249" cy="343"/>
              </a:xfrm>
              <a:custGeom>
                <a:avLst/>
                <a:gdLst>
                  <a:gd name="T0" fmla="*/ 2147483647 w 58"/>
                  <a:gd name="T1" fmla="*/ 2147483647 h 80"/>
                  <a:gd name="T2" fmla="*/ 2147483647 w 58"/>
                  <a:gd name="T3" fmla="*/ 2147483647 h 80"/>
                  <a:gd name="T4" fmla="*/ 2147483647 w 58"/>
                  <a:gd name="T5" fmla="*/ 2147483647 h 80"/>
                  <a:gd name="T6" fmla="*/ 2147483647 w 58"/>
                  <a:gd name="T7" fmla="*/ 2147483647 h 80"/>
                  <a:gd name="T8" fmla="*/ 2147483647 w 58"/>
                  <a:gd name="T9" fmla="*/ 2147483647 h 80"/>
                  <a:gd name="T10" fmla="*/ 2147483647 w 58"/>
                  <a:gd name="T11" fmla="*/ 2147483647 h 80"/>
                  <a:gd name="T12" fmla="*/ 2147483647 w 58"/>
                  <a:gd name="T13" fmla="*/ 2147483647 h 80"/>
                  <a:gd name="T14" fmla="*/ 0 w 58"/>
                  <a:gd name="T15" fmla="*/ 2147483647 h 80"/>
                  <a:gd name="T16" fmla="*/ 2147483647 w 58"/>
                  <a:gd name="T17" fmla="*/ 0 h 80"/>
                  <a:gd name="T18" fmla="*/ 2147483647 w 58"/>
                  <a:gd name="T19" fmla="*/ 2147483647 h 80"/>
                  <a:gd name="T20" fmla="*/ 2147483647 w 58"/>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lstStyle/>
              <a:p>
                <a:endParaRPr lang="en-US" dirty="0">
                  <a:solidFill>
                    <a:schemeClr val="bg1"/>
                  </a:solidFill>
                </a:endParaRPr>
              </a:p>
            </p:txBody>
          </p:sp>
          <p:sp>
            <p:nvSpPr>
              <p:cNvPr id="121" name="Freeform 202"/>
              <p:cNvSpPr>
                <a:spLocks noEditPoints="1"/>
              </p:cNvSpPr>
              <p:nvPr/>
            </p:nvSpPr>
            <p:spPr bwMode="auto">
              <a:xfrm>
                <a:off x="4643" y="1971"/>
                <a:ext cx="342" cy="343"/>
              </a:xfrm>
              <a:custGeom>
                <a:avLst/>
                <a:gdLst>
                  <a:gd name="T0" fmla="*/ 2147483647 w 80"/>
                  <a:gd name="T1" fmla="*/ 2147483647 h 80"/>
                  <a:gd name="T2" fmla="*/ 2147483647 w 80"/>
                  <a:gd name="T3" fmla="*/ 2147483647 h 80"/>
                  <a:gd name="T4" fmla="*/ 0 w 80"/>
                  <a:gd name="T5" fmla="*/ 2147483647 h 80"/>
                  <a:gd name="T6" fmla="*/ 2147483647 w 80"/>
                  <a:gd name="T7" fmla="*/ 0 h 80"/>
                  <a:gd name="T8" fmla="*/ 2147483647 w 80"/>
                  <a:gd name="T9" fmla="*/ 2147483647 h 80"/>
                  <a:gd name="T10" fmla="*/ 2147483647 w 80"/>
                  <a:gd name="T11" fmla="*/ 2147483647 h 80"/>
                  <a:gd name="T12" fmla="*/ 2147483647 w 80"/>
                  <a:gd name="T13" fmla="*/ 2147483647 h 80"/>
                  <a:gd name="T14" fmla="*/ 2147483647 w 80"/>
                  <a:gd name="T15" fmla="*/ 2147483647 h 80"/>
                  <a:gd name="T16" fmla="*/ 2147483647 w 80"/>
                  <a:gd name="T17" fmla="*/ 2147483647 h 80"/>
                  <a:gd name="T18" fmla="*/ 2147483647 w 80"/>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lstStyle/>
              <a:p>
                <a:endParaRPr lang="en-US" dirty="0">
                  <a:solidFill>
                    <a:schemeClr val="bg1"/>
                  </a:solidFill>
                </a:endParaRPr>
              </a:p>
            </p:txBody>
          </p:sp>
          <p:sp>
            <p:nvSpPr>
              <p:cNvPr id="122" name="Freeform 203"/>
              <p:cNvSpPr>
                <a:spLocks/>
              </p:cNvSpPr>
              <p:nvPr/>
            </p:nvSpPr>
            <p:spPr bwMode="auto">
              <a:xfrm>
                <a:off x="4000" y="1971"/>
                <a:ext cx="223" cy="343"/>
              </a:xfrm>
              <a:custGeom>
                <a:avLst/>
                <a:gdLst>
                  <a:gd name="T0" fmla="*/ 2147483647 w 52"/>
                  <a:gd name="T1" fmla="*/ 2147483647 h 80"/>
                  <a:gd name="T2" fmla="*/ 2147483647 w 52"/>
                  <a:gd name="T3" fmla="*/ 2147483647 h 80"/>
                  <a:gd name="T4" fmla="*/ 2147483647 w 52"/>
                  <a:gd name="T5" fmla="*/ 2147483647 h 80"/>
                  <a:gd name="T6" fmla="*/ 2147483647 w 52"/>
                  <a:gd name="T7" fmla="*/ 2147483647 h 80"/>
                  <a:gd name="T8" fmla="*/ 2147483647 w 52"/>
                  <a:gd name="T9" fmla="*/ 2147483647 h 80"/>
                  <a:gd name="T10" fmla="*/ 2147483647 w 52"/>
                  <a:gd name="T11" fmla="*/ 2147483647 h 80"/>
                  <a:gd name="T12" fmla="*/ 2147483647 w 52"/>
                  <a:gd name="T13" fmla="*/ 2147483647 h 80"/>
                  <a:gd name="T14" fmla="*/ 0 w 52"/>
                  <a:gd name="T15" fmla="*/ 2147483647 h 80"/>
                  <a:gd name="T16" fmla="*/ 0 w 52"/>
                  <a:gd name="T17" fmla="*/ 2147483647 h 80"/>
                  <a:gd name="T18" fmla="*/ 2147483647 w 52"/>
                  <a:gd name="T19" fmla="*/ 2147483647 h 80"/>
                  <a:gd name="T20" fmla="*/ 2147483647 w 52"/>
                  <a:gd name="T21" fmla="*/ 2147483647 h 80"/>
                  <a:gd name="T22" fmla="*/ 2147483647 w 52"/>
                  <a:gd name="T23" fmla="*/ 2147483647 h 80"/>
                  <a:gd name="T24" fmla="*/ 2147483647 w 52"/>
                  <a:gd name="T25" fmla="*/ 2147483647 h 80"/>
                  <a:gd name="T26" fmla="*/ 0 w 52"/>
                  <a:gd name="T27" fmla="*/ 2147483647 h 80"/>
                  <a:gd name="T28" fmla="*/ 2147483647 w 52"/>
                  <a:gd name="T29" fmla="*/ 0 h 80"/>
                  <a:gd name="T30" fmla="*/ 2147483647 w 52"/>
                  <a:gd name="T31" fmla="*/ 2147483647 h 80"/>
                  <a:gd name="T32" fmla="*/ 2147483647 w 52"/>
                  <a:gd name="T33" fmla="*/ 2147483647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lstStyle/>
              <a:p>
                <a:endParaRPr lang="en-US" dirty="0">
                  <a:solidFill>
                    <a:schemeClr val="bg1"/>
                  </a:solidFill>
                </a:endParaRPr>
              </a:p>
            </p:txBody>
          </p:sp>
          <p:sp>
            <p:nvSpPr>
              <p:cNvPr id="123" name="Freeform 204"/>
              <p:cNvSpPr>
                <a:spLocks/>
              </p:cNvSpPr>
              <p:nvPr/>
            </p:nvSpPr>
            <p:spPr bwMode="auto">
              <a:xfrm>
                <a:off x="3272" y="1586"/>
                <a:ext cx="81"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lstStyle/>
              <a:p>
                <a:endParaRPr lang="en-US" dirty="0">
                  <a:solidFill>
                    <a:schemeClr val="bg1"/>
                  </a:solidFill>
                </a:endParaRPr>
              </a:p>
            </p:txBody>
          </p:sp>
          <p:sp>
            <p:nvSpPr>
              <p:cNvPr id="124" name="Freeform 205"/>
              <p:cNvSpPr>
                <a:spLocks/>
              </p:cNvSpPr>
              <p:nvPr/>
            </p:nvSpPr>
            <p:spPr bwMode="auto">
              <a:xfrm>
                <a:off x="349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25" name="Freeform 206"/>
              <p:cNvSpPr>
                <a:spLocks/>
              </p:cNvSpPr>
              <p:nvPr/>
            </p:nvSpPr>
            <p:spPr bwMode="auto">
              <a:xfrm>
                <a:off x="3722" y="1320"/>
                <a:ext cx="81"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26" name="Freeform 207"/>
              <p:cNvSpPr>
                <a:spLocks/>
              </p:cNvSpPr>
              <p:nvPr/>
            </p:nvSpPr>
            <p:spPr bwMode="auto">
              <a:xfrm>
                <a:off x="3949" y="1474"/>
                <a:ext cx="81"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27" name="Freeform 208"/>
              <p:cNvSpPr>
                <a:spLocks/>
              </p:cNvSpPr>
              <p:nvPr/>
            </p:nvSpPr>
            <p:spPr bwMode="auto">
              <a:xfrm>
                <a:off x="4171" y="1586"/>
                <a:ext cx="86" cy="167"/>
              </a:xfrm>
              <a:custGeom>
                <a:avLst/>
                <a:gdLst>
                  <a:gd name="T0" fmla="*/ 2147483647 w 20"/>
                  <a:gd name="T1" fmla="*/ 2147483647 h 39"/>
                  <a:gd name="T2" fmla="*/ 2147483647 w 20"/>
                  <a:gd name="T3" fmla="*/ 0 h 39"/>
                  <a:gd name="T4" fmla="*/ 0 w 20"/>
                  <a:gd name="T5" fmla="*/ 2147483647 h 39"/>
                  <a:gd name="T6" fmla="*/ 0 w 20"/>
                  <a:gd name="T7" fmla="*/ 2147483647 h 39"/>
                  <a:gd name="T8" fmla="*/ 2147483647 w 20"/>
                  <a:gd name="T9" fmla="*/ 2147483647 h 39"/>
                  <a:gd name="T10" fmla="*/ 2147483647 w 20"/>
                  <a:gd name="T11" fmla="*/ 2147483647 h 39"/>
                  <a:gd name="T12" fmla="*/ 2147483647 w 20"/>
                  <a:gd name="T13" fmla="*/ 2147483647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lstStyle/>
              <a:p>
                <a:endParaRPr lang="en-US" dirty="0">
                  <a:solidFill>
                    <a:schemeClr val="bg1"/>
                  </a:solidFill>
                </a:endParaRPr>
              </a:p>
            </p:txBody>
          </p:sp>
          <p:sp>
            <p:nvSpPr>
              <p:cNvPr id="128" name="Freeform 209"/>
              <p:cNvSpPr>
                <a:spLocks/>
              </p:cNvSpPr>
              <p:nvPr/>
            </p:nvSpPr>
            <p:spPr bwMode="auto">
              <a:xfrm>
                <a:off x="439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29" name="Freeform 210"/>
              <p:cNvSpPr>
                <a:spLocks/>
              </p:cNvSpPr>
              <p:nvPr/>
            </p:nvSpPr>
            <p:spPr bwMode="auto">
              <a:xfrm>
                <a:off x="4625" y="1320"/>
                <a:ext cx="82" cy="514"/>
              </a:xfrm>
              <a:custGeom>
                <a:avLst/>
                <a:gdLst>
                  <a:gd name="T0" fmla="*/ 2147483647 w 19"/>
                  <a:gd name="T1" fmla="*/ 2147483647 h 120"/>
                  <a:gd name="T2" fmla="*/ 2147483647 w 19"/>
                  <a:gd name="T3" fmla="*/ 0 h 120"/>
                  <a:gd name="T4" fmla="*/ 0 w 19"/>
                  <a:gd name="T5" fmla="*/ 2147483647 h 120"/>
                  <a:gd name="T6" fmla="*/ 0 w 19"/>
                  <a:gd name="T7" fmla="*/ 2147483647 h 120"/>
                  <a:gd name="T8" fmla="*/ 2147483647 w 19"/>
                  <a:gd name="T9" fmla="*/ 2147483647 h 120"/>
                  <a:gd name="T10" fmla="*/ 2147483647 w 19"/>
                  <a:gd name="T11" fmla="*/ 2147483647 h 120"/>
                  <a:gd name="T12" fmla="*/ 2147483647 w 19"/>
                  <a:gd name="T13" fmla="*/ 2147483647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30" name="Freeform 211"/>
              <p:cNvSpPr>
                <a:spLocks/>
              </p:cNvSpPr>
              <p:nvPr/>
            </p:nvSpPr>
            <p:spPr bwMode="auto">
              <a:xfrm>
                <a:off x="4848" y="1474"/>
                <a:ext cx="82" cy="279"/>
              </a:xfrm>
              <a:custGeom>
                <a:avLst/>
                <a:gdLst>
                  <a:gd name="T0" fmla="*/ 2147483647 w 19"/>
                  <a:gd name="T1" fmla="*/ 2147483647 h 65"/>
                  <a:gd name="T2" fmla="*/ 2147483647 w 19"/>
                  <a:gd name="T3" fmla="*/ 0 h 65"/>
                  <a:gd name="T4" fmla="*/ 0 w 19"/>
                  <a:gd name="T5" fmla="*/ 2147483647 h 65"/>
                  <a:gd name="T6" fmla="*/ 0 w 19"/>
                  <a:gd name="T7" fmla="*/ 2147483647 h 65"/>
                  <a:gd name="T8" fmla="*/ 2147483647 w 19"/>
                  <a:gd name="T9" fmla="*/ 2147483647 h 65"/>
                  <a:gd name="T10" fmla="*/ 2147483647 w 19"/>
                  <a:gd name="T11" fmla="*/ 2147483647 h 65"/>
                  <a:gd name="T12" fmla="*/ 2147483647 w 19"/>
                  <a:gd name="T13" fmla="*/ 2147483647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lstStyle/>
              <a:p>
                <a:endParaRPr lang="en-US" dirty="0">
                  <a:solidFill>
                    <a:schemeClr val="bg1"/>
                  </a:solidFill>
                </a:endParaRPr>
              </a:p>
            </p:txBody>
          </p:sp>
          <p:sp>
            <p:nvSpPr>
              <p:cNvPr id="131" name="Freeform 212"/>
              <p:cNvSpPr>
                <a:spLocks/>
              </p:cNvSpPr>
              <p:nvPr/>
            </p:nvSpPr>
            <p:spPr bwMode="auto">
              <a:xfrm>
                <a:off x="5075" y="1586"/>
                <a:ext cx="82" cy="167"/>
              </a:xfrm>
              <a:custGeom>
                <a:avLst/>
                <a:gdLst>
                  <a:gd name="T0" fmla="*/ 2147483647 w 19"/>
                  <a:gd name="T1" fmla="*/ 2147483647 h 39"/>
                  <a:gd name="T2" fmla="*/ 2147483647 w 19"/>
                  <a:gd name="T3" fmla="*/ 0 h 39"/>
                  <a:gd name="T4" fmla="*/ 0 w 19"/>
                  <a:gd name="T5" fmla="*/ 2147483647 h 39"/>
                  <a:gd name="T6" fmla="*/ 0 w 19"/>
                  <a:gd name="T7" fmla="*/ 2147483647 h 39"/>
                  <a:gd name="T8" fmla="*/ 2147483647 w 19"/>
                  <a:gd name="T9" fmla="*/ 2147483647 h 39"/>
                  <a:gd name="T10" fmla="*/ 2147483647 w 19"/>
                  <a:gd name="T11" fmla="*/ 2147483647 h 39"/>
                  <a:gd name="T12" fmla="*/ 2147483647 w 19"/>
                  <a:gd name="T13" fmla="*/ 2147483647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lstStyle/>
              <a:p>
                <a:endParaRPr lang="en-US" dirty="0">
                  <a:solidFill>
                    <a:schemeClr val="bg1"/>
                  </a:solidFill>
                </a:endParaRPr>
              </a:p>
            </p:txBody>
          </p:sp>
        </p:grpSp>
        <p:sp>
          <p:nvSpPr>
            <p:cNvPr id="204" name="AutoShape 115"/>
            <p:cNvSpPr>
              <a:spLocks noChangeArrowheads="1"/>
            </p:cNvSpPr>
            <p:nvPr/>
          </p:nvSpPr>
          <p:spPr bwMode="auto">
            <a:xfrm flipH="1">
              <a:off x="4800600" y="4876800"/>
              <a:ext cx="1055687" cy="304800"/>
            </a:xfrm>
            <a:prstGeom prst="rect">
              <a:avLst/>
            </a:prstGeom>
            <a:noFill/>
            <a:ln w="12700">
              <a:noFill/>
              <a:miter lim="800000"/>
              <a:headEnd/>
              <a:tailEnd/>
            </a:ln>
            <a:effectLst/>
          </p:spPr>
          <p:txBody>
            <a:bodyPr wrap="none" lIns="73025" tIns="36511" rIns="73025" bIns="36511" anchor="ctr"/>
            <a:lstStyle/>
            <a:p>
              <a:pPr algn="ctr" defTabSz="1163353">
                <a:defRPr/>
              </a:pPr>
              <a:r>
                <a:rPr lang="en-US" sz="1700" dirty="0">
                  <a:solidFill>
                    <a:schemeClr val="bg1"/>
                  </a:solidFill>
                  <a:latin typeface="Arial"/>
                  <a:ea typeface="MS PGothic" pitchFamily="34" charset="-128"/>
                  <a:cs typeface="Arial" charset="0"/>
                </a:rPr>
                <a:t>Nexus </a:t>
              </a:r>
              <a:r>
                <a:rPr lang="en-US" sz="1700" dirty="0" smtClean="0">
                  <a:solidFill>
                    <a:schemeClr val="bg1"/>
                  </a:solidFill>
                  <a:latin typeface="Arial"/>
                  <a:ea typeface="MS PGothic" pitchFamily="34" charset="-128"/>
                  <a:cs typeface="Arial" charset="0"/>
                </a:rPr>
                <a:t>1000V</a:t>
              </a:r>
            </a:p>
            <a:p>
              <a:pPr algn="ctr" defTabSz="1163353">
                <a:defRPr/>
              </a:pPr>
              <a:r>
                <a:rPr lang="en-US" sz="1700" dirty="0" err="1" smtClean="0">
                  <a:solidFill>
                    <a:schemeClr val="bg1"/>
                  </a:solidFill>
                  <a:ea typeface="MS PGothic" pitchFamily="34" charset="-128"/>
                  <a:cs typeface="Arial" charset="0"/>
                </a:rPr>
                <a:t>VSM</a:t>
              </a:r>
              <a:endParaRPr lang="en-US" sz="1700" dirty="0">
                <a:solidFill>
                  <a:schemeClr val="bg1"/>
                </a:solidFill>
                <a:latin typeface="Arial"/>
                <a:ea typeface="MS PGothic" pitchFamily="34" charset="-128"/>
                <a:cs typeface="Arial" charset="0"/>
              </a:endParaRPr>
            </a:p>
          </p:txBody>
        </p:sp>
      </p:grpSp>
      <p:sp>
        <p:nvSpPr>
          <p:cNvPr id="207" name="AutoShape 115"/>
          <p:cNvSpPr>
            <a:spLocks noChangeArrowheads="1"/>
          </p:cNvSpPr>
          <p:nvPr/>
        </p:nvSpPr>
        <p:spPr bwMode="auto">
          <a:xfrm flipH="1">
            <a:off x="3350794" y="4538677"/>
            <a:ext cx="1946707" cy="448970"/>
          </a:xfrm>
          <a:prstGeom prst="rect">
            <a:avLst/>
          </a:prstGeom>
          <a:noFill/>
          <a:ln w="12700">
            <a:noFill/>
            <a:miter lim="800000"/>
            <a:headEnd/>
            <a:tailEnd/>
          </a:ln>
          <a:effectLst/>
        </p:spPr>
        <p:txBody>
          <a:bodyPr wrap="none" lIns="104316" tIns="52156" rIns="104316" bIns="52156" anchor="ctr"/>
          <a:lstStyle/>
          <a:p>
            <a:pPr algn="ctr" defTabSz="1163353">
              <a:defRPr/>
            </a:pPr>
            <a:r>
              <a:rPr lang="en-US" sz="2000" b="1" dirty="0" smtClean="0">
                <a:solidFill>
                  <a:srgbClr val="5F5F5F"/>
                </a:solidFill>
                <a:latin typeface="Arial"/>
                <a:ea typeface="Arial" charset="0"/>
                <a:cs typeface="Arial" charset="0"/>
              </a:rPr>
              <a:t>VMware </a:t>
            </a:r>
            <a:r>
              <a:rPr lang="en-US" sz="2000" b="1" dirty="0" err="1" smtClean="0">
                <a:solidFill>
                  <a:srgbClr val="5F5F5F"/>
                </a:solidFill>
                <a:latin typeface="Arial"/>
                <a:ea typeface="Arial" charset="0"/>
                <a:cs typeface="Arial" charset="0"/>
              </a:rPr>
              <a:t>vSphere</a:t>
            </a:r>
            <a:endParaRPr lang="en-US" sz="2000" b="1" dirty="0">
              <a:solidFill>
                <a:srgbClr val="5F5F5F"/>
              </a:solidFill>
              <a:latin typeface="Arial"/>
              <a:ea typeface="Arial" charset="0"/>
              <a:cs typeface="Arial" charset="0"/>
            </a:endParaRPr>
          </a:p>
        </p:txBody>
      </p:sp>
      <p:grpSp>
        <p:nvGrpSpPr>
          <p:cNvPr id="12" name="Group 213"/>
          <p:cNvGrpSpPr/>
          <p:nvPr/>
        </p:nvGrpSpPr>
        <p:grpSpPr>
          <a:xfrm>
            <a:off x="32328" y="5641744"/>
            <a:ext cx="2285139" cy="909868"/>
            <a:chOff x="0" y="5109177"/>
            <a:chExt cx="1428212" cy="758223"/>
          </a:xfrm>
        </p:grpSpPr>
        <p:grpSp>
          <p:nvGrpSpPr>
            <p:cNvPr id="13" name="Group 225"/>
            <p:cNvGrpSpPr/>
            <p:nvPr/>
          </p:nvGrpSpPr>
          <p:grpSpPr>
            <a:xfrm>
              <a:off x="0" y="5109177"/>
              <a:ext cx="1428212" cy="758223"/>
              <a:chOff x="1863628" y="5106567"/>
              <a:chExt cx="1498549" cy="795565"/>
            </a:xfrm>
          </p:grpSpPr>
          <p:sp>
            <p:nvSpPr>
              <p:cNvPr id="202" name="Rounded Rectangle 201"/>
              <p:cNvSpPr/>
              <p:nvPr/>
            </p:nvSpPr>
            <p:spPr bwMode="auto">
              <a:xfrm>
                <a:off x="2028398" y="5106567"/>
                <a:ext cx="1200935" cy="795565"/>
              </a:xfrm>
              <a:prstGeom prst="roundRect">
                <a:avLst>
                  <a:gd name="adj" fmla="val 7528"/>
                </a:avLst>
              </a:prstGeom>
              <a:solidFill>
                <a:schemeClr val="bg1">
                  <a:lumMod val="85000"/>
                </a:schemeClr>
              </a:solidFill>
              <a:ln w="9525" cap="flat" cmpd="sng" algn="ctr">
                <a:solidFill>
                  <a:schemeClr val="bg1"/>
                </a:solidFill>
                <a:prstDash val="solid"/>
                <a:round/>
                <a:headEnd type="none" w="med" len="med"/>
                <a:tailEnd type="none" w="med" len="med"/>
              </a:ln>
              <a:effectLst/>
            </p:spPr>
            <p:txBody>
              <a:bodyPr lIns="82124" tIns="41061" rIns="82124" bIns="91440" anchor="b"/>
              <a:lstStyle/>
              <a:p>
                <a:pPr algn="ctr"/>
                <a:r>
                  <a:rPr lang="en-US" sz="1400" dirty="0" smtClean="0">
                    <a:solidFill>
                      <a:srgbClr val="FFFFFF">
                        <a:lumMod val="50000"/>
                      </a:srgbClr>
                    </a:solidFill>
                    <a:ea typeface="MS PGothic" pitchFamily="34" charset="-128"/>
                  </a:rPr>
                  <a:t>                </a:t>
                </a:r>
              </a:p>
            </p:txBody>
          </p:sp>
          <p:sp>
            <p:nvSpPr>
              <p:cNvPr id="205" name="Text Box 3"/>
              <p:cNvSpPr txBox="1">
                <a:spLocks noChangeArrowheads="1"/>
              </p:cNvSpPr>
              <p:nvPr/>
            </p:nvSpPr>
            <p:spPr bwMode="auto">
              <a:xfrm>
                <a:off x="1863628" y="5672363"/>
                <a:ext cx="1498549" cy="207573"/>
              </a:xfrm>
              <a:prstGeom prst="rect">
                <a:avLst/>
              </a:prstGeom>
              <a:noFill/>
              <a:ln w="12700">
                <a:noFill/>
                <a:miter lim="800000"/>
                <a:headEnd/>
                <a:tailEnd/>
              </a:ln>
              <a:effectLst/>
            </p:spPr>
            <p:txBody>
              <a:bodyPr wrap="none" lIns="73025" tIns="36511" rIns="73025" bIns="36511" anchor="ctr"/>
              <a:lstStyle/>
              <a:p>
                <a:pPr algn="ctr" defTabSz="1163353">
                  <a:lnSpc>
                    <a:spcPct val="90000"/>
                  </a:lnSpc>
                  <a:defRPr/>
                </a:pPr>
                <a:r>
                  <a:rPr lang="en-US" sz="1600" b="1" dirty="0" smtClean="0">
                    <a:solidFill>
                      <a:srgbClr val="333333"/>
                    </a:solidFill>
                    <a:latin typeface="Arial"/>
                    <a:ea typeface="Arial" charset="0"/>
                    <a:cs typeface="Arial" charset="0"/>
                  </a:rPr>
                  <a:t>VMware </a:t>
                </a:r>
                <a:r>
                  <a:rPr lang="en-US" sz="1600" b="1" dirty="0" err="1" smtClean="0">
                    <a:solidFill>
                      <a:srgbClr val="333333"/>
                    </a:solidFill>
                    <a:latin typeface="Arial"/>
                    <a:ea typeface="Arial" charset="0"/>
                    <a:cs typeface="Arial" charset="0"/>
                  </a:rPr>
                  <a:t>vCenter</a:t>
                </a:r>
                <a:endParaRPr lang="en-US" sz="1600" b="1" dirty="0">
                  <a:solidFill>
                    <a:srgbClr val="333333"/>
                  </a:solidFill>
                  <a:latin typeface="Arial"/>
                  <a:ea typeface="Arial" charset="0"/>
                  <a:cs typeface="Arial" charset="0"/>
                </a:endParaRPr>
              </a:p>
            </p:txBody>
          </p:sp>
        </p:grpSp>
        <p:pic>
          <p:nvPicPr>
            <p:cNvPr id="201" name="Picture 29"/>
            <p:cNvPicPr>
              <a:picLocks noChangeArrowheads="1"/>
            </p:cNvPicPr>
            <p:nvPr/>
          </p:nvPicPr>
          <p:blipFill>
            <a:blip r:embed="rId5" cstate="print"/>
            <a:srcRect/>
            <a:stretch>
              <a:fillRect/>
            </a:stretch>
          </p:blipFill>
          <p:spPr bwMode="auto">
            <a:xfrm>
              <a:off x="488852" y="5177666"/>
              <a:ext cx="480112" cy="477988"/>
            </a:xfrm>
            <a:prstGeom prst="rect">
              <a:avLst/>
            </a:prstGeom>
            <a:noFill/>
            <a:ln w="9525">
              <a:noFill/>
              <a:miter lim="800000"/>
              <a:headEnd/>
              <a:tailEnd/>
            </a:ln>
          </p:spPr>
        </p:pic>
      </p:grpSp>
      <p:sp>
        <p:nvSpPr>
          <p:cNvPr id="215" name="Line 11"/>
          <p:cNvSpPr>
            <a:spLocks noChangeShapeType="1"/>
          </p:cNvSpPr>
          <p:nvPr/>
        </p:nvSpPr>
        <p:spPr bwMode="auto">
          <a:xfrm flipH="1" flipV="1">
            <a:off x="8779151" y="6281824"/>
            <a:ext cx="2168789" cy="0"/>
          </a:xfrm>
          <a:prstGeom prst="line">
            <a:avLst/>
          </a:prstGeom>
          <a:noFill/>
          <a:ln w="19050">
            <a:solidFill>
              <a:schemeClr val="bg1">
                <a:lumMod val="50000"/>
              </a:schemeClr>
            </a:solidFill>
            <a:prstDash val="sysDash"/>
            <a:round/>
            <a:headEnd/>
            <a:tailEnd/>
          </a:ln>
        </p:spPr>
        <p:txBody>
          <a:bodyPr wrap="square" lIns="117314" tIns="58656" rIns="117314" bIns="58656" anchor="ctr">
            <a:spAutoFit/>
          </a:bodyPr>
          <a:lstStyle/>
          <a:p>
            <a:endParaRPr lang="en-US" dirty="0">
              <a:solidFill>
                <a:srgbClr val="0096D6"/>
              </a:solidFill>
            </a:endParaRPr>
          </a:p>
        </p:txBody>
      </p:sp>
      <p:grpSp>
        <p:nvGrpSpPr>
          <p:cNvPr id="14" name="Group 215"/>
          <p:cNvGrpSpPr/>
          <p:nvPr/>
        </p:nvGrpSpPr>
        <p:grpSpPr>
          <a:xfrm>
            <a:off x="7787896" y="5641744"/>
            <a:ext cx="2285139" cy="909868"/>
            <a:chOff x="0" y="5109177"/>
            <a:chExt cx="1428212" cy="758223"/>
          </a:xfrm>
        </p:grpSpPr>
        <p:grpSp>
          <p:nvGrpSpPr>
            <p:cNvPr id="15" name="Group 225"/>
            <p:cNvGrpSpPr/>
            <p:nvPr/>
          </p:nvGrpSpPr>
          <p:grpSpPr>
            <a:xfrm>
              <a:off x="0" y="5109177"/>
              <a:ext cx="1428212" cy="758223"/>
              <a:chOff x="1863628" y="5106567"/>
              <a:chExt cx="1498549" cy="795565"/>
            </a:xfrm>
          </p:grpSpPr>
          <p:sp>
            <p:nvSpPr>
              <p:cNvPr id="219" name="Rounded Rectangle 218"/>
              <p:cNvSpPr/>
              <p:nvPr/>
            </p:nvSpPr>
            <p:spPr bwMode="auto">
              <a:xfrm>
                <a:off x="2028398" y="5106567"/>
                <a:ext cx="1200935" cy="795565"/>
              </a:xfrm>
              <a:prstGeom prst="roundRect">
                <a:avLst>
                  <a:gd name="adj" fmla="val 7528"/>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82124" tIns="41061" rIns="82124" bIns="91440" anchor="b"/>
              <a:lstStyle/>
              <a:p>
                <a:pPr algn="ctr"/>
                <a:r>
                  <a:rPr lang="en-US" sz="1400" dirty="0" smtClean="0">
                    <a:solidFill>
                      <a:srgbClr val="FFFFFF">
                        <a:lumMod val="50000"/>
                      </a:srgbClr>
                    </a:solidFill>
                    <a:ea typeface="MS PGothic" pitchFamily="34" charset="-128"/>
                  </a:rPr>
                  <a:t>                </a:t>
                </a:r>
              </a:p>
            </p:txBody>
          </p:sp>
          <p:sp>
            <p:nvSpPr>
              <p:cNvPr id="220" name="Text Box 3"/>
              <p:cNvSpPr txBox="1">
                <a:spLocks noChangeArrowheads="1"/>
              </p:cNvSpPr>
              <p:nvPr/>
            </p:nvSpPr>
            <p:spPr bwMode="auto">
              <a:xfrm>
                <a:off x="1863628" y="5672363"/>
                <a:ext cx="1498549" cy="207573"/>
              </a:xfrm>
              <a:prstGeom prst="rect">
                <a:avLst/>
              </a:prstGeom>
              <a:noFill/>
              <a:ln w="12700">
                <a:noFill/>
                <a:miter lim="800000"/>
                <a:headEnd/>
                <a:tailEnd/>
              </a:ln>
              <a:effectLst/>
            </p:spPr>
            <p:txBody>
              <a:bodyPr wrap="none" lIns="73025" tIns="36511" rIns="73025" bIns="36511" anchor="ctr"/>
              <a:lstStyle/>
              <a:p>
                <a:pPr algn="ctr" defTabSz="1163353">
                  <a:lnSpc>
                    <a:spcPct val="90000"/>
                  </a:lnSpc>
                  <a:defRPr/>
                </a:pPr>
                <a:r>
                  <a:rPr lang="en-US" sz="1600" b="1" dirty="0" err="1" smtClean="0">
                    <a:solidFill>
                      <a:srgbClr val="C00000"/>
                    </a:solidFill>
                    <a:latin typeface="Arial"/>
                    <a:ea typeface="Arial" charset="0"/>
                    <a:cs typeface="Arial" charset="0"/>
                  </a:rPr>
                  <a:t>SCVMM</a:t>
                </a:r>
                <a:endParaRPr lang="en-US" sz="1600" b="1" dirty="0">
                  <a:solidFill>
                    <a:srgbClr val="C00000"/>
                  </a:solidFill>
                  <a:latin typeface="Arial"/>
                  <a:ea typeface="Arial" charset="0"/>
                  <a:cs typeface="Arial" charset="0"/>
                </a:endParaRPr>
              </a:p>
            </p:txBody>
          </p:sp>
        </p:grpSp>
        <p:pic>
          <p:nvPicPr>
            <p:cNvPr id="218" name="Picture 29"/>
            <p:cNvPicPr>
              <a:picLocks noChangeArrowheads="1"/>
            </p:cNvPicPr>
            <p:nvPr/>
          </p:nvPicPr>
          <p:blipFill>
            <a:blip r:embed="rId5" cstate="print"/>
            <a:srcRect/>
            <a:stretch>
              <a:fillRect/>
            </a:stretch>
          </p:blipFill>
          <p:spPr bwMode="auto">
            <a:xfrm>
              <a:off x="488852" y="5177666"/>
              <a:ext cx="480112" cy="477988"/>
            </a:xfrm>
            <a:prstGeom prst="rect">
              <a:avLst/>
            </a:prstGeom>
            <a:noFill/>
            <a:ln w="9525">
              <a:noFill/>
              <a:miter lim="800000"/>
              <a:headEnd/>
              <a:tailEnd/>
            </a:ln>
          </p:spPr>
        </p:pic>
      </p:grpSp>
      <p:sp>
        <p:nvSpPr>
          <p:cNvPr id="160" name="TextBox 159"/>
          <p:cNvSpPr txBox="1"/>
          <p:nvPr/>
        </p:nvSpPr>
        <p:spPr>
          <a:xfrm>
            <a:off x="1097280" y="7223761"/>
            <a:ext cx="12679680" cy="742357"/>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9525" cap="flat" cmpd="sng" algn="ctr">
            <a:noFill/>
            <a:prstDash val="solid"/>
            <a:round/>
            <a:headEnd type="none" w="med" len="med"/>
            <a:tailEnd type="none" w="med" len="med"/>
          </a:ln>
          <a:effectLst>
            <a:outerShdw blurRad="101600" dist="38100" dir="5400000" algn="t" rotWithShape="0">
              <a:prstClr val="black">
                <a:alpha val="40000"/>
              </a:prstClr>
            </a:outerShdw>
          </a:effectLst>
        </p:spPr>
        <p:txBody>
          <a:bodyPr lIns="117314" tIns="58656" rIns="117314" bIns="58656" anchor="ctr"/>
          <a:lstStyle/>
          <a:p>
            <a:pPr marL="174617" indent="-11339" algn="ctr" defTabSz="1163353">
              <a:lnSpc>
                <a:spcPct val="95000"/>
              </a:lnSpc>
              <a:spcAft>
                <a:spcPct val="30000"/>
              </a:spcAft>
              <a:defRPr/>
            </a:pPr>
            <a:r>
              <a:rPr lang="en-US" dirty="0" smtClean="0">
                <a:solidFill>
                  <a:srgbClr val="FFFFFF"/>
                </a:solidFill>
                <a:ea typeface="ＭＳ Ｐゴシック" charset="-128"/>
                <a:cs typeface="ＭＳ Ｐゴシック" charset="-128"/>
              </a:rPr>
              <a:t>Consistent architecture, feature-set, network services &amp; Nexus 1010 ensures operational transparency across multiple hypervisors.</a:t>
            </a:r>
          </a:p>
        </p:txBody>
      </p:sp>
      <p:sp>
        <p:nvSpPr>
          <p:cNvPr id="161" name="Rounded Rectangle 160"/>
          <p:cNvSpPr/>
          <p:nvPr/>
        </p:nvSpPr>
        <p:spPr bwMode="auto">
          <a:xfrm>
            <a:off x="8778241" y="1645920"/>
            <a:ext cx="4974334" cy="1085376"/>
          </a:xfrm>
          <a:prstGeom prst="roundRect">
            <a:avLst>
              <a:gd name="adj" fmla="val 4573"/>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117314" tIns="58656" rIns="117314" bIns="130622" anchor="b"/>
          <a:lstStyle/>
          <a:p>
            <a:pPr algn="ctr"/>
            <a:r>
              <a:rPr lang="en-US" sz="1600" dirty="0" smtClean="0">
                <a:solidFill>
                  <a:srgbClr val="FFFFFF">
                    <a:lumMod val="50000"/>
                  </a:srgbClr>
                </a:solidFill>
                <a:ea typeface="MS PGothic" pitchFamily="34" charset="-128"/>
              </a:rPr>
              <a:t>                </a:t>
            </a:r>
          </a:p>
        </p:txBody>
      </p:sp>
      <p:pic>
        <p:nvPicPr>
          <p:cNvPr id="49156" name="Picture 4" descr="http://www.ignitiasolutions.com/support/images/microsoft-logo.jpg"/>
          <p:cNvPicPr>
            <a:picLocks noChangeAspect="1" noChangeArrowheads="1"/>
          </p:cNvPicPr>
          <p:nvPr/>
        </p:nvPicPr>
        <p:blipFill>
          <a:blip r:embed="rId6" cstate="print">
            <a:clrChange>
              <a:clrFrom>
                <a:srgbClr val="FDFDFD"/>
              </a:clrFrom>
              <a:clrTo>
                <a:srgbClr val="FDFDFD">
                  <a:alpha val="0"/>
                </a:srgbClr>
              </a:clrTo>
            </a:clrChange>
          </a:blip>
          <a:srcRect/>
          <a:stretch>
            <a:fillRect/>
          </a:stretch>
        </p:blipFill>
        <p:spPr bwMode="auto">
          <a:xfrm>
            <a:off x="10119361" y="1920240"/>
            <a:ext cx="3296216" cy="594641"/>
          </a:xfrm>
          <a:prstGeom prst="rect">
            <a:avLst/>
          </a:prstGeom>
          <a:noFill/>
        </p:spPr>
      </p:pic>
      <p:pic>
        <p:nvPicPr>
          <p:cNvPr id="49160" name="Picture 8" descr="http://komplettie.files.wordpress.com/2010/02/windows_logo.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427831" y="1916283"/>
            <a:ext cx="807102" cy="535748"/>
          </a:xfrm>
          <a:prstGeom prst="rect">
            <a:avLst/>
          </a:prstGeom>
          <a:noFill/>
          <a:ln>
            <a:noFill/>
          </a:ln>
        </p:spPr>
      </p:pic>
      <p:pic>
        <p:nvPicPr>
          <p:cNvPr id="49162" name="Picture 10" descr="http://www.vcritical.com/wp-content/uploads/2009/08/vmware-logo-classic-400.pn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560321" y="1820208"/>
            <a:ext cx="3493157" cy="740113"/>
          </a:xfrm>
          <a:prstGeom prst="rect">
            <a:avLst/>
          </a:prstGeom>
          <a:noFill/>
        </p:spPr>
      </p:pic>
      <p:sp>
        <p:nvSpPr>
          <p:cNvPr id="177" name="Rectangle 2"/>
          <p:cNvSpPr txBox="1">
            <a:spLocks noChangeArrowheads="1"/>
          </p:cNvSpPr>
          <p:nvPr/>
        </p:nvSpPr>
        <p:spPr>
          <a:xfrm>
            <a:off x="428826" y="286790"/>
            <a:ext cx="12967626" cy="1027649"/>
          </a:xfrm>
          <a:prstGeom prst="rect">
            <a:avLst/>
          </a:prstGeom>
        </p:spPr>
        <p:txBody>
          <a:bodyPr vert="horz" lIns="117560" tIns="65311" rIns="117560" bIns="65311" rtlCol="0" anchor="b" anchorCtr="0">
            <a:noAutofit/>
          </a:bodyPr>
          <a:lstStyle/>
          <a:p>
            <a:pPr defTabSz="1306220">
              <a:lnSpc>
                <a:spcPct val="80000"/>
              </a:lnSpc>
              <a:defRPr/>
            </a:pPr>
            <a:r>
              <a:rPr lang="en-US" sz="5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ea typeface="ＭＳ Ｐゴシック" charset="0"/>
                <a:cs typeface="ＭＳ Ｐゴシック" charset="0"/>
              </a:rPr>
              <a:t>Cisco Nexus 1000V</a:t>
            </a:r>
            <a:r>
              <a:rPr lang="en-US" sz="4600" dirty="0" smtClean="0">
                <a:gradFill>
                  <a:gsLst>
                    <a:gs pos="0">
                      <a:schemeClr val="tx1"/>
                    </a:gs>
                    <a:gs pos="44000">
                      <a:srgbClr val="01BBBB"/>
                    </a:gs>
                    <a:gs pos="100000">
                      <a:schemeClr val="accent4"/>
                    </a:gs>
                  </a:gsLst>
                  <a:lin ang="4800000" scaled="0"/>
                </a:gradFill>
                <a:latin typeface="+mj-lt"/>
                <a:ea typeface="+mj-ea"/>
                <a:cs typeface="+mj-cs"/>
              </a:rPr>
              <a:t/>
            </a:r>
            <a:br>
              <a:rPr lang="en-US" sz="4600" dirty="0" smtClean="0">
                <a:gradFill>
                  <a:gsLst>
                    <a:gs pos="0">
                      <a:schemeClr val="tx1"/>
                    </a:gs>
                    <a:gs pos="44000">
                      <a:srgbClr val="01BBBB"/>
                    </a:gs>
                    <a:gs pos="100000">
                      <a:schemeClr val="accent4"/>
                    </a:gs>
                  </a:gsLst>
                  <a:lin ang="4800000" scaled="0"/>
                </a:gradFill>
                <a:latin typeface="+mj-lt"/>
                <a:ea typeface="+mj-ea"/>
                <a:cs typeface="+mj-cs"/>
              </a:rPr>
            </a:br>
            <a:r>
              <a:rPr lang="en-US" sz="3400" dirty="0" smtClean="0">
                <a:solidFill>
                  <a:srgbClr val="0096D6"/>
                </a:solidFill>
              </a:rPr>
              <a:t>Consistent Architecture across Hypervisors </a:t>
            </a:r>
            <a:endParaRPr lang="en-US" sz="4000" dirty="0" smtClean="0">
              <a:solidFill>
                <a:srgbClr val="0096D6"/>
              </a:solidFill>
              <a:latin typeface="+mj-lt"/>
              <a:ea typeface="ＭＳ Ｐゴシック" charset="-128"/>
              <a:cs typeface="ＭＳ Ｐゴシック" charset="-128"/>
            </a:endParaRPr>
          </a:p>
        </p:txBody>
      </p:sp>
      <p:grpSp>
        <p:nvGrpSpPr>
          <p:cNvPr id="16" name="Group 1693"/>
          <p:cNvGrpSpPr>
            <a:grpSpLocks/>
          </p:cNvGrpSpPr>
          <p:nvPr/>
        </p:nvGrpSpPr>
        <p:grpSpPr bwMode="auto">
          <a:xfrm>
            <a:off x="2804160" y="6273089"/>
            <a:ext cx="1517165" cy="493471"/>
            <a:chOff x="7086600" y="1905000"/>
            <a:chExt cx="1295400" cy="761950"/>
          </a:xfrm>
        </p:grpSpPr>
        <p:pic>
          <p:nvPicPr>
            <p:cNvPr id="206" name="Picture 100" descr="catalyst"/>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086600" y="1905000"/>
              <a:ext cx="1295400" cy="7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 name="Group 714"/>
            <p:cNvGrpSpPr>
              <a:grpSpLocks/>
            </p:cNvGrpSpPr>
            <p:nvPr/>
          </p:nvGrpSpPr>
          <p:grpSpPr bwMode="auto">
            <a:xfrm>
              <a:off x="7182538" y="2324404"/>
              <a:ext cx="727663" cy="180740"/>
              <a:chOff x="3248" y="4059"/>
              <a:chExt cx="378" cy="97"/>
            </a:xfrm>
          </p:grpSpPr>
          <p:sp>
            <p:nvSpPr>
              <p:cNvPr id="209"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10" name="Freeform 716"/>
              <p:cNvSpPr>
                <a:spLocks noChangeAspect="1"/>
              </p:cNvSpPr>
              <p:nvPr/>
            </p:nvSpPr>
            <p:spPr bwMode="auto">
              <a:xfrm>
                <a:off x="3416" y="4061"/>
                <a:ext cx="40" cy="37"/>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11"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12" name="Freeform 718"/>
              <p:cNvSpPr>
                <a:spLocks noChangeAspect="1"/>
              </p:cNvSpPr>
              <p:nvPr/>
            </p:nvSpPr>
            <p:spPr bwMode="auto">
              <a:xfrm>
                <a:off x="3416" y="4118"/>
                <a:ext cx="42" cy="38"/>
              </a:xfrm>
              <a:custGeom>
                <a:avLst/>
                <a:gdLst>
                  <a:gd name="T0" fmla="*/ 0 w 86"/>
                  <a:gd name="T1" fmla="*/ 0 h 193"/>
                  <a:gd name="T2" fmla="*/ 0 w 86"/>
                  <a:gd name="T3" fmla="*/ 0 h 193"/>
                  <a:gd name="T4" fmla="*/ 0 w 86"/>
                  <a:gd name="T5" fmla="*/ 0 h 193"/>
                  <a:gd name="T6" fmla="*/ 0 w 86"/>
                  <a:gd name="T7" fmla="*/ 0 h 193"/>
                  <a:gd name="T8" fmla="*/ 0 w 86"/>
                  <a:gd name="T9" fmla="*/ 0 h 193"/>
                  <a:gd name="T10" fmla="*/ 0 w 86"/>
                  <a:gd name="T11" fmla="*/ 0 h 193"/>
                  <a:gd name="T12" fmla="*/ 0 w 86"/>
                  <a:gd name="T13" fmla="*/ 0 h 193"/>
                  <a:gd name="T14" fmla="*/ 0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13" name="Oval 719"/>
              <p:cNvSpPr>
                <a:spLocks noChangeArrowheads="1"/>
              </p:cNvSpPr>
              <p:nvPr/>
            </p:nvSpPr>
            <p:spPr bwMode="auto">
              <a:xfrm rot="3969529" flipV="1">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214" name="Oval 720"/>
              <p:cNvSpPr>
                <a:spLocks noChangeArrowheads="1"/>
              </p:cNvSpPr>
              <p:nvPr/>
            </p:nvSpPr>
            <p:spPr bwMode="auto">
              <a:xfrm rot="-3969529">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216" name="Oval 721"/>
              <p:cNvSpPr>
                <a:spLocks noChangeAspect="1" noChangeArrowheads="1"/>
              </p:cNvSpPr>
              <p:nvPr/>
            </p:nvSpPr>
            <p:spPr bwMode="auto">
              <a:xfrm>
                <a:off x="3385" y="4082"/>
                <a:ext cx="99"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lstStyle/>
              <a:p>
                <a:endParaRPr lang="en-US" sz="1300" b="1" dirty="0">
                  <a:solidFill>
                    <a:srgbClr val="FFFFFF"/>
                  </a:solidFill>
                </a:endParaRPr>
              </a:p>
            </p:txBody>
          </p:sp>
        </p:grpSp>
      </p:grpSp>
      <p:grpSp>
        <p:nvGrpSpPr>
          <p:cNvPr id="18" name="Group 1693"/>
          <p:cNvGrpSpPr>
            <a:grpSpLocks/>
          </p:cNvGrpSpPr>
          <p:nvPr/>
        </p:nvGrpSpPr>
        <p:grpSpPr bwMode="auto">
          <a:xfrm>
            <a:off x="4192510" y="6273089"/>
            <a:ext cx="1517165" cy="493471"/>
            <a:chOff x="7086600" y="1905000"/>
            <a:chExt cx="1295400" cy="761950"/>
          </a:xfrm>
        </p:grpSpPr>
        <p:pic>
          <p:nvPicPr>
            <p:cNvPr id="223" name="Picture 100" descr="catalyst"/>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086600" y="1905000"/>
              <a:ext cx="1295400" cy="7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9" name="Group 714"/>
            <p:cNvGrpSpPr>
              <a:grpSpLocks/>
            </p:cNvGrpSpPr>
            <p:nvPr/>
          </p:nvGrpSpPr>
          <p:grpSpPr bwMode="auto">
            <a:xfrm>
              <a:off x="7182538" y="2324404"/>
              <a:ext cx="727663" cy="180740"/>
              <a:chOff x="3248" y="4059"/>
              <a:chExt cx="378" cy="97"/>
            </a:xfrm>
          </p:grpSpPr>
          <p:sp>
            <p:nvSpPr>
              <p:cNvPr id="225"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26" name="Freeform 716"/>
              <p:cNvSpPr>
                <a:spLocks noChangeAspect="1"/>
              </p:cNvSpPr>
              <p:nvPr/>
            </p:nvSpPr>
            <p:spPr bwMode="auto">
              <a:xfrm>
                <a:off x="3416" y="4061"/>
                <a:ext cx="40" cy="37"/>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27"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28" name="Freeform 718"/>
              <p:cNvSpPr>
                <a:spLocks noChangeAspect="1"/>
              </p:cNvSpPr>
              <p:nvPr/>
            </p:nvSpPr>
            <p:spPr bwMode="auto">
              <a:xfrm>
                <a:off x="3416" y="4118"/>
                <a:ext cx="42" cy="38"/>
              </a:xfrm>
              <a:custGeom>
                <a:avLst/>
                <a:gdLst>
                  <a:gd name="T0" fmla="*/ 0 w 86"/>
                  <a:gd name="T1" fmla="*/ 0 h 193"/>
                  <a:gd name="T2" fmla="*/ 0 w 86"/>
                  <a:gd name="T3" fmla="*/ 0 h 193"/>
                  <a:gd name="T4" fmla="*/ 0 w 86"/>
                  <a:gd name="T5" fmla="*/ 0 h 193"/>
                  <a:gd name="T6" fmla="*/ 0 w 86"/>
                  <a:gd name="T7" fmla="*/ 0 h 193"/>
                  <a:gd name="T8" fmla="*/ 0 w 86"/>
                  <a:gd name="T9" fmla="*/ 0 h 193"/>
                  <a:gd name="T10" fmla="*/ 0 w 86"/>
                  <a:gd name="T11" fmla="*/ 0 h 193"/>
                  <a:gd name="T12" fmla="*/ 0 w 86"/>
                  <a:gd name="T13" fmla="*/ 0 h 193"/>
                  <a:gd name="T14" fmla="*/ 0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29" name="Oval 719"/>
              <p:cNvSpPr>
                <a:spLocks noChangeArrowheads="1"/>
              </p:cNvSpPr>
              <p:nvPr/>
            </p:nvSpPr>
            <p:spPr bwMode="auto">
              <a:xfrm rot="3969529" flipV="1">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230" name="Oval 720"/>
              <p:cNvSpPr>
                <a:spLocks noChangeArrowheads="1"/>
              </p:cNvSpPr>
              <p:nvPr/>
            </p:nvSpPr>
            <p:spPr bwMode="auto">
              <a:xfrm rot="-3969529">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231" name="Oval 721"/>
              <p:cNvSpPr>
                <a:spLocks noChangeAspect="1" noChangeArrowheads="1"/>
              </p:cNvSpPr>
              <p:nvPr/>
            </p:nvSpPr>
            <p:spPr bwMode="auto">
              <a:xfrm>
                <a:off x="3385" y="4082"/>
                <a:ext cx="99"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lstStyle/>
              <a:p>
                <a:endParaRPr lang="en-US" sz="1300" b="1" dirty="0">
                  <a:solidFill>
                    <a:srgbClr val="FFFFFF"/>
                  </a:solidFill>
                </a:endParaRPr>
              </a:p>
            </p:txBody>
          </p:sp>
        </p:grpSp>
      </p:grpSp>
      <p:grpSp>
        <p:nvGrpSpPr>
          <p:cNvPr id="20" name="Group 1693"/>
          <p:cNvGrpSpPr>
            <a:grpSpLocks/>
          </p:cNvGrpSpPr>
          <p:nvPr/>
        </p:nvGrpSpPr>
        <p:grpSpPr bwMode="auto">
          <a:xfrm>
            <a:off x="10169891" y="6236535"/>
            <a:ext cx="1517165" cy="493471"/>
            <a:chOff x="7086600" y="1905000"/>
            <a:chExt cx="1295400" cy="761950"/>
          </a:xfrm>
        </p:grpSpPr>
        <p:pic>
          <p:nvPicPr>
            <p:cNvPr id="233" name="Picture 100" descr="catalyst"/>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086600" y="1905000"/>
              <a:ext cx="1295400" cy="7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714"/>
            <p:cNvGrpSpPr>
              <a:grpSpLocks/>
            </p:cNvGrpSpPr>
            <p:nvPr/>
          </p:nvGrpSpPr>
          <p:grpSpPr bwMode="auto">
            <a:xfrm>
              <a:off x="7182538" y="2324404"/>
              <a:ext cx="727663" cy="180740"/>
              <a:chOff x="3248" y="4059"/>
              <a:chExt cx="378" cy="97"/>
            </a:xfrm>
          </p:grpSpPr>
          <p:sp>
            <p:nvSpPr>
              <p:cNvPr id="235"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36" name="Freeform 716"/>
              <p:cNvSpPr>
                <a:spLocks noChangeAspect="1"/>
              </p:cNvSpPr>
              <p:nvPr/>
            </p:nvSpPr>
            <p:spPr bwMode="auto">
              <a:xfrm>
                <a:off x="3416" y="4061"/>
                <a:ext cx="40" cy="37"/>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37"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38" name="Freeform 718"/>
              <p:cNvSpPr>
                <a:spLocks noChangeAspect="1"/>
              </p:cNvSpPr>
              <p:nvPr/>
            </p:nvSpPr>
            <p:spPr bwMode="auto">
              <a:xfrm>
                <a:off x="3416" y="4118"/>
                <a:ext cx="42" cy="38"/>
              </a:xfrm>
              <a:custGeom>
                <a:avLst/>
                <a:gdLst>
                  <a:gd name="T0" fmla="*/ 0 w 86"/>
                  <a:gd name="T1" fmla="*/ 0 h 193"/>
                  <a:gd name="T2" fmla="*/ 0 w 86"/>
                  <a:gd name="T3" fmla="*/ 0 h 193"/>
                  <a:gd name="T4" fmla="*/ 0 w 86"/>
                  <a:gd name="T5" fmla="*/ 0 h 193"/>
                  <a:gd name="T6" fmla="*/ 0 w 86"/>
                  <a:gd name="T7" fmla="*/ 0 h 193"/>
                  <a:gd name="T8" fmla="*/ 0 w 86"/>
                  <a:gd name="T9" fmla="*/ 0 h 193"/>
                  <a:gd name="T10" fmla="*/ 0 w 86"/>
                  <a:gd name="T11" fmla="*/ 0 h 193"/>
                  <a:gd name="T12" fmla="*/ 0 w 86"/>
                  <a:gd name="T13" fmla="*/ 0 h 193"/>
                  <a:gd name="T14" fmla="*/ 0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39" name="Oval 719"/>
              <p:cNvSpPr>
                <a:spLocks noChangeArrowheads="1"/>
              </p:cNvSpPr>
              <p:nvPr/>
            </p:nvSpPr>
            <p:spPr bwMode="auto">
              <a:xfrm rot="3969529" flipV="1">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240" name="Oval 720"/>
              <p:cNvSpPr>
                <a:spLocks noChangeArrowheads="1"/>
              </p:cNvSpPr>
              <p:nvPr/>
            </p:nvSpPr>
            <p:spPr bwMode="auto">
              <a:xfrm rot="-3969529">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241" name="Oval 721"/>
              <p:cNvSpPr>
                <a:spLocks noChangeAspect="1" noChangeArrowheads="1"/>
              </p:cNvSpPr>
              <p:nvPr/>
            </p:nvSpPr>
            <p:spPr bwMode="auto">
              <a:xfrm>
                <a:off x="3385" y="4082"/>
                <a:ext cx="99"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lstStyle/>
              <a:p>
                <a:endParaRPr lang="en-US" sz="1300" b="1" dirty="0">
                  <a:solidFill>
                    <a:srgbClr val="FFFFFF"/>
                  </a:solidFill>
                </a:endParaRPr>
              </a:p>
            </p:txBody>
          </p:sp>
        </p:grpSp>
      </p:grpSp>
      <p:grpSp>
        <p:nvGrpSpPr>
          <p:cNvPr id="22" name="Group 1693"/>
          <p:cNvGrpSpPr>
            <a:grpSpLocks/>
          </p:cNvGrpSpPr>
          <p:nvPr/>
        </p:nvGrpSpPr>
        <p:grpSpPr bwMode="auto">
          <a:xfrm>
            <a:off x="11558242" y="6236535"/>
            <a:ext cx="1517165" cy="493471"/>
            <a:chOff x="7086600" y="1905000"/>
            <a:chExt cx="1295400" cy="761950"/>
          </a:xfrm>
        </p:grpSpPr>
        <p:pic>
          <p:nvPicPr>
            <p:cNvPr id="243" name="Picture 100" descr="catalyst"/>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086600" y="1905000"/>
              <a:ext cx="1295400" cy="7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 name="Group 714"/>
            <p:cNvGrpSpPr>
              <a:grpSpLocks/>
            </p:cNvGrpSpPr>
            <p:nvPr/>
          </p:nvGrpSpPr>
          <p:grpSpPr bwMode="auto">
            <a:xfrm>
              <a:off x="7182538" y="2324404"/>
              <a:ext cx="727663" cy="180740"/>
              <a:chOff x="3248" y="4059"/>
              <a:chExt cx="378" cy="97"/>
            </a:xfrm>
          </p:grpSpPr>
          <p:sp>
            <p:nvSpPr>
              <p:cNvPr id="245"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46" name="Freeform 716"/>
              <p:cNvSpPr>
                <a:spLocks noChangeAspect="1"/>
              </p:cNvSpPr>
              <p:nvPr/>
            </p:nvSpPr>
            <p:spPr bwMode="auto">
              <a:xfrm>
                <a:off x="3416" y="4061"/>
                <a:ext cx="40" cy="37"/>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47"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48" name="Freeform 718"/>
              <p:cNvSpPr>
                <a:spLocks noChangeAspect="1"/>
              </p:cNvSpPr>
              <p:nvPr/>
            </p:nvSpPr>
            <p:spPr bwMode="auto">
              <a:xfrm>
                <a:off x="3416" y="4118"/>
                <a:ext cx="42" cy="38"/>
              </a:xfrm>
              <a:custGeom>
                <a:avLst/>
                <a:gdLst>
                  <a:gd name="T0" fmla="*/ 0 w 86"/>
                  <a:gd name="T1" fmla="*/ 0 h 193"/>
                  <a:gd name="T2" fmla="*/ 0 w 86"/>
                  <a:gd name="T3" fmla="*/ 0 h 193"/>
                  <a:gd name="T4" fmla="*/ 0 w 86"/>
                  <a:gd name="T5" fmla="*/ 0 h 193"/>
                  <a:gd name="T6" fmla="*/ 0 w 86"/>
                  <a:gd name="T7" fmla="*/ 0 h 193"/>
                  <a:gd name="T8" fmla="*/ 0 w 86"/>
                  <a:gd name="T9" fmla="*/ 0 h 193"/>
                  <a:gd name="T10" fmla="*/ 0 w 86"/>
                  <a:gd name="T11" fmla="*/ 0 h 193"/>
                  <a:gd name="T12" fmla="*/ 0 w 86"/>
                  <a:gd name="T13" fmla="*/ 0 h 193"/>
                  <a:gd name="T14" fmla="*/ 0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lstStyle/>
              <a:p>
                <a:endParaRPr lang="en-US" dirty="0">
                  <a:solidFill>
                    <a:srgbClr val="000000"/>
                  </a:solidFill>
                </a:endParaRPr>
              </a:p>
            </p:txBody>
          </p:sp>
          <p:sp>
            <p:nvSpPr>
              <p:cNvPr id="249" name="Oval 719"/>
              <p:cNvSpPr>
                <a:spLocks noChangeArrowheads="1"/>
              </p:cNvSpPr>
              <p:nvPr/>
            </p:nvSpPr>
            <p:spPr bwMode="auto">
              <a:xfrm rot="3969529" flipV="1">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250" name="Oval 720"/>
              <p:cNvSpPr>
                <a:spLocks noChangeArrowheads="1"/>
              </p:cNvSpPr>
              <p:nvPr/>
            </p:nvSpPr>
            <p:spPr bwMode="auto">
              <a:xfrm rot="-3969529">
                <a:off x="3422" y="4011"/>
                <a:ext cx="28" cy="200"/>
              </a:xfrm>
              <a:prstGeom prst="ellipse">
                <a:avLst/>
              </a:prstGeom>
              <a:noFill/>
              <a:ln w="63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000000"/>
                  </a:solidFill>
                </a:endParaRPr>
              </a:p>
            </p:txBody>
          </p:sp>
          <p:sp>
            <p:nvSpPr>
              <p:cNvPr id="251" name="Oval 721"/>
              <p:cNvSpPr>
                <a:spLocks noChangeAspect="1" noChangeArrowheads="1"/>
              </p:cNvSpPr>
              <p:nvPr/>
            </p:nvSpPr>
            <p:spPr bwMode="auto">
              <a:xfrm>
                <a:off x="3385" y="4082"/>
                <a:ext cx="99"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lstStyle/>
              <a:p>
                <a:endParaRPr lang="en-US" sz="1300" b="1" dirty="0">
                  <a:solidFill>
                    <a:srgbClr val="FFFFFF"/>
                  </a:solidFill>
                </a:endParaRPr>
              </a:p>
            </p:txBody>
          </p:sp>
        </p:grpSp>
      </p:grpSp>
    </p:spTree>
    <p:extLst>
      <p:ext uri="{BB962C8B-B14F-4D97-AF65-F5344CB8AC3E}">
        <p14:creationId xmlns="" xmlns:p14="http://schemas.microsoft.com/office/powerpoint/2010/main" val="197796998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0"/>
                                        </p:tgtEl>
                                        <p:attrNameLst>
                                          <p:attrName>style.visibility</p:attrName>
                                        </p:attrNameLst>
                                      </p:cBhvr>
                                      <p:to>
                                        <p:strVal val="visible"/>
                                      </p:to>
                                    </p:set>
                                    <p:animEffect transition="in" filter="wipe(down)">
                                      <p:cBhvr>
                                        <p:cTn id="25"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203" grpId="0"/>
      <p:bldP spid="215" grpId="0" animBg="1"/>
      <p:bldP spid="16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6" name="TextBox 2475"/>
          <p:cNvSpPr txBox="1"/>
          <p:nvPr/>
        </p:nvSpPr>
        <p:spPr>
          <a:xfrm>
            <a:off x="1283237" y="7299426"/>
            <a:ext cx="926958" cy="372428"/>
          </a:xfrm>
          <a:prstGeom prst="rect">
            <a:avLst/>
          </a:prstGeom>
          <a:noFill/>
        </p:spPr>
        <p:txBody>
          <a:bodyPr wrap="none" lIns="109746" tIns="54873" rIns="109746" bIns="54873" rtlCol="0">
            <a:spAutoFit/>
          </a:bodyPr>
          <a:lstStyle/>
          <a:p>
            <a:pPr algn="ctr" fontAlgn="base">
              <a:spcBef>
                <a:spcPct val="0"/>
              </a:spcBef>
              <a:spcAft>
                <a:spcPct val="0"/>
              </a:spcAft>
            </a:pPr>
            <a:r>
              <a:rPr lang="en-US" sz="1700" dirty="0" smtClean="0">
                <a:solidFill>
                  <a:schemeClr val="bg1"/>
                </a:solidFill>
                <a:latin typeface="Arial" charset="0"/>
              </a:rPr>
              <a:t>Legacy</a:t>
            </a:r>
            <a:endParaRPr lang="en-US" sz="1700" dirty="0">
              <a:solidFill>
                <a:schemeClr val="bg1"/>
              </a:solidFill>
              <a:latin typeface="Arial" charset="0"/>
            </a:endParaRPr>
          </a:p>
        </p:txBody>
      </p:sp>
      <p:sp>
        <p:nvSpPr>
          <p:cNvPr id="1813" name="Rounded Rectangle 1812"/>
          <p:cNvSpPr/>
          <p:nvPr/>
        </p:nvSpPr>
        <p:spPr>
          <a:xfrm>
            <a:off x="6189692" y="5618109"/>
            <a:ext cx="2101944" cy="1648561"/>
          </a:xfrm>
          <a:prstGeom prst="roundRect">
            <a:avLst/>
          </a:prstGeom>
          <a:solidFill>
            <a:srgbClr val="89DCFF">
              <a:alpha val="21000"/>
            </a:srgbClr>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rtlCol="0" anchor="ctr"/>
          <a:lstStyle/>
          <a:p>
            <a:pPr algn="ctr" fontAlgn="base">
              <a:spcBef>
                <a:spcPct val="0"/>
              </a:spcBef>
              <a:spcAft>
                <a:spcPct val="0"/>
              </a:spcAft>
            </a:pPr>
            <a:endParaRPr lang="en-US" dirty="0" smtClean="0">
              <a:solidFill>
                <a:schemeClr val="bg1"/>
              </a:solidFill>
              <a:latin typeface="CiscoSans ExtraLight"/>
            </a:endParaRPr>
          </a:p>
        </p:txBody>
      </p:sp>
      <p:cxnSp>
        <p:nvCxnSpPr>
          <p:cNvPr id="2462" name="Straight Connector 2461"/>
          <p:cNvCxnSpPr/>
          <p:nvPr/>
        </p:nvCxnSpPr>
        <p:spPr>
          <a:xfrm rot="5400000">
            <a:off x="6383732" y="5974992"/>
            <a:ext cx="1101245" cy="50112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63" name="Straight Connector 2462"/>
          <p:cNvCxnSpPr/>
          <p:nvPr/>
        </p:nvCxnSpPr>
        <p:spPr>
          <a:xfrm rot="16200000" flipH="1" flipV="1">
            <a:off x="6639419" y="6223057"/>
            <a:ext cx="1108814" cy="596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64" name="Straight Connector 2463"/>
          <p:cNvCxnSpPr/>
          <p:nvPr/>
        </p:nvCxnSpPr>
        <p:spPr>
          <a:xfrm rot="16200000" flipH="1">
            <a:off x="6951278" y="5948507"/>
            <a:ext cx="1113084" cy="550795"/>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41" name="Straight Connector 2440"/>
          <p:cNvCxnSpPr>
            <a:endCxn id="2357" idx="0"/>
          </p:cNvCxnSpPr>
          <p:nvPr/>
        </p:nvCxnSpPr>
        <p:spPr>
          <a:xfrm rot="16200000" flipH="1">
            <a:off x="5800469" y="4196707"/>
            <a:ext cx="1412326" cy="13355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p:cNvCxnSpPr>
            <a:endCxn id="1806" idx="0"/>
          </p:cNvCxnSpPr>
          <p:nvPr/>
        </p:nvCxnSpPr>
        <p:spPr>
          <a:xfrm rot="5400000">
            <a:off x="4404873" y="4286110"/>
            <a:ext cx="1369096" cy="1294901"/>
          </a:xfrm>
          <a:prstGeom prst="line">
            <a:avLst/>
          </a:prstGeom>
          <a:ln w="571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943" name="Straight Connector 1854"/>
          <p:cNvCxnSpPr>
            <a:cxnSpLocks noChangeShapeType="1"/>
            <a:stCxn id="741" idx="1"/>
          </p:cNvCxnSpPr>
          <p:nvPr/>
        </p:nvCxnSpPr>
        <p:spPr bwMode="auto">
          <a:xfrm rot="5400000" flipH="1" flipV="1">
            <a:off x="3074399" y="3148431"/>
            <a:ext cx="1347731" cy="3425749"/>
          </a:xfrm>
          <a:prstGeom prst="line">
            <a:avLst/>
          </a:prstGeom>
          <a:noFill/>
          <a:ln w="19050">
            <a:solidFill>
              <a:schemeClr val="bg1">
                <a:lumMod val="85000"/>
              </a:schemeClr>
            </a:solidFill>
            <a:round/>
            <a:headEnd/>
            <a:tailEnd/>
          </a:ln>
        </p:spPr>
      </p:cxnSp>
      <p:cxnSp>
        <p:nvCxnSpPr>
          <p:cNvPr id="968" name="Straight Connector 1854"/>
          <p:cNvCxnSpPr>
            <a:cxnSpLocks noChangeShapeType="1"/>
            <a:stCxn id="858" idx="1"/>
          </p:cNvCxnSpPr>
          <p:nvPr/>
        </p:nvCxnSpPr>
        <p:spPr bwMode="auto">
          <a:xfrm rot="5400000" flipH="1" flipV="1">
            <a:off x="3575529" y="3066491"/>
            <a:ext cx="1415546" cy="3525845"/>
          </a:xfrm>
          <a:prstGeom prst="line">
            <a:avLst/>
          </a:prstGeom>
          <a:noFill/>
          <a:ln w="19050">
            <a:solidFill>
              <a:schemeClr val="bg1">
                <a:lumMod val="85000"/>
              </a:schemeClr>
            </a:solidFill>
            <a:round/>
            <a:headEnd/>
            <a:tailEnd/>
          </a:ln>
        </p:spPr>
      </p:cxnSp>
      <p:cxnSp>
        <p:nvCxnSpPr>
          <p:cNvPr id="2181" name="Straight Connector 1854"/>
          <p:cNvCxnSpPr>
            <a:cxnSpLocks noChangeShapeType="1"/>
            <a:stCxn id="125304" idx="1"/>
          </p:cNvCxnSpPr>
          <p:nvPr/>
        </p:nvCxnSpPr>
        <p:spPr bwMode="auto">
          <a:xfrm rot="5400000" flipH="1" flipV="1">
            <a:off x="2670578" y="2978913"/>
            <a:ext cx="1417984" cy="3690498"/>
          </a:xfrm>
          <a:prstGeom prst="line">
            <a:avLst/>
          </a:prstGeom>
          <a:noFill/>
          <a:ln w="19050">
            <a:solidFill>
              <a:schemeClr val="bg1">
                <a:lumMod val="85000"/>
              </a:schemeClr>
            </a:solidFill>
            <a:round/>
            <a:headEnd/>
            <a:tailEnd/>
          </a:ln>
        </p:spPr>
      </p:cxnSp>
      <p:grpSp>
        <p:nvGrpSpPr>
          <p:cNvPr id="2" name="Group 2159"/>
          <p:cNvGrpSpPr/>
          <p:nvPr/>
        </p:nvGrpSpPr>
        <p:grpSpPr>
          <a:xfrm>
            <a:off x="695743" y="5527566"/>
            <a:ext cx="2101944" cy="1739102"/>
            <a:chOff x="1335607" y="4674545"/>
            <a:chExt cx="1313715" cy="1449252"/>
          </a:xfrm>
        </p:grpSpPr>
        <p:grpSp>
          <p:nvGrpSpPr>
            <p:cNvPr id="3" name="Group 3"/>
            <p:cNvGrpSpPr>
              <a:grpSpLocks/>
            </p:cNvGrpSpPr>
            <p:nvPr/>
          </p:nvGrpSpPr>
          <p:grpSpPr bwMode="auto">
            <a:xfrm>
              <a:off x="1615097" y="4674545"/>
              <a:ext cx="268901" cy="167569"/>
              <a:chOff x="1739" y="1549"/>
              <a:chExt cx="443" cy="324"/>
            </a:xfrm>
          </p:grpSpPr>
          <p:sp>
            <p:nvSpPr>
              <p:cNvPr id="125299"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0"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1"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2"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3"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4"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5"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6"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7"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8"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09"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0"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1"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2"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3"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4"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5"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6"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7"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8"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19"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0"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1"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2"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3"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4"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5"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6"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7"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8"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29"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0"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1"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2"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3"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4"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5"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6"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7"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8"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39"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0"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1"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2"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3"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4"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5"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6"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7"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8"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49"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0"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1"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2"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3"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4"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5"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6"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7"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8"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59"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0"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1"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2"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3"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4"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5"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6"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7"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8"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69"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0"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1"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2"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3"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4"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5"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6"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7"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8"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79"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0"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1"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2"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3"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4"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5"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6"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7"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8"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89"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0"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1"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2"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3"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4"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5"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6"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7"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8"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399"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0"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1"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2"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3"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4"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5"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6"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7"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8"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09"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10"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11"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12"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413"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nvGrpSpPr>
            <p:cNvPr id="4" name="Group 3"/>
            <p:cNvGrpSpPr>
              <a:grpSpLocks/>
            </p:cNvGrpSpPr>
            <p:nvPr/>
          </p:nvGrpSpPr>
          <p:grpSpPr bwMode="auto">
            <a:xfrm>
              <a:off x="1928265" y="4676225"/>
              <a:ext cx="268901" cy="167569"/>
              <a:chOff x="1739" y="1549"/>
              <a:chExt cx="443" cy="324"/>
            </a:xfrm>
          </p:grpSpPr>
          <p:sp>
            <p:nvSpPr>
              <p:cNvPr id="736"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37"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38"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39"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0"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1"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2"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3"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4"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5"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6"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7"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8"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49"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0"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1"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2"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3"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4"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5"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6"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7"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8"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59"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0"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1"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2"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3"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4"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5"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6"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7"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8"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69"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0"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1"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2"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3"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4"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5"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6"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7"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8"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79"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0"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1"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2"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3"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4"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5"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6"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7"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8"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89"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0"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1"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2"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3"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4"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5"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6"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7"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8"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799"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0"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1"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2"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3"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4"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5"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6"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7"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8"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09"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0"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1"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2"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3"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4"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5"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6"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7"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8"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19"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0"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1"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2"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3"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4"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5"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6"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7"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8"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29"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0"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1"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2"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3"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4"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5"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6"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7"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8"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39"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0"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1"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2"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3"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4"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5"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6"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7"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8"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49"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50"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nvGrpSpPr>
            <p:cNvPr id="5" name="Group 3"/>
            <p:cNvGrpSpPr>
              <a:grpSpLocks/>
            </p:cNvGrpSpPr>
            <p:nvPr/>
          </p:nvGrpSpPr>
          <p:grpSpPr bwMode="auto">
            <a:xfrm>
              <a:off x="2231385" y="4677905"/>
              <a:ext cx="268901" cy="167569"/>
              <a:chOff x="1739" y="1549"/>
              <a:chExt cx="443" cy="324"/>
            </a:xfrm>
          </p:grpSpPr>
          <p:sp>
            <p:nvSpPr>
              <p:cNvPr id="853"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54"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55"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56"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57"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58"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59"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0"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1"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2"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3"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4"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5"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6"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7"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8"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69"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0"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1"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2"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3"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4"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5"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6"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7"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8"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79"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0"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1"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2"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3"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4"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5"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6"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7"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8"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89"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0"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1"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2"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3"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4"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5"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6"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7"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8"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899"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0"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1"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2"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3"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4"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5"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6"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7"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8"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09"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0"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1"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2"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3"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4"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5"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6"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7"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8"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19"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0"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1"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2"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3"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4"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5"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6"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7"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8"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29"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0"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1"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2"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3"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4"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5"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6"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7"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8"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39"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0"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1"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2"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3"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4"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5"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6"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7"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8"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49"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0"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1"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2"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3"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4"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5"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6"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7"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8"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59"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60"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61"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62"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63"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64"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65"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66"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967"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sp>
          <p:nvSpPr>
            <p:cNvPr id="14" name="Rounded Rectangle 13"/>
            <p:cNvSpPr/>
            <p:nvPr/>
          </p:nvSpPr>
          <p:spPr>
            <a:xfrm>
              <a:off x="1335607" y="4749996"/>
              <a:ext cx="1313715" cy="1373801"/>
            </a:xfrm>
            <a:prstGeom prst="roundRect">
              <a:avLst/>
            </a:prstGeom>
            <a:solidFill>
              <a:srgbClr val="89DCFF">
                <a:alpha val="21000"/>
              </a:srgbClr>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smtClean="0">
                <a:solidFill>
                  <a:schemeClr val="bg1"/>
                </a:solidFill>
                <a:latin typeface="CiscoSans ExtraLight"/>
              </a:endParaRPr>
            </a:p>
          </p:txBody>
        </p:sp>
        <p:pic>
          <p:nvPicPr>
            <p:cNvPr id="969" name="Picture 1861"/>
            <p:cNvPicPr>
              <a:picLocks noChangeAspect="1"/>
            </p:cNvPicPr>
            <p:nvPr/>
          </p:nvPicPr>
          <p:blipFill>
            <a:blip r:embed="rId3" cstate="print"/>
            <a:srcRect/>
            <a:stretch>
              <a:fillRect/>
            </a:stretch>
          </p:blipFill>
          <p:spPr bwMode="auto">
            <a:xfrm>
              <a:off x="1618608" y="5113046"/>
              <a:ext cx="747713" cy="647700"/>
            </a:xfrm>
            <a:prstGeom prst="rect">
              <a:avLst/>
            </a:prstGeom>
            <a:noFill/>
            <a:ln w="9525">
              <a:noFill/>
              <a:miter lim="800000"/>
              <a:headEnd/>
              <a:tailEnd/>
            </a:ln>
          </p:spPr>
        </p:pic>
      </p:grpSp>
      <p:sp>
        <p:nvSpPr>
          <p:cNvPr id="124930" name="Rectangle 2"/>
          <p:cNvSpPr>
            <a:spLocks noGrp="1" noChangeArrowheads="1"/>
          </p:cNvSpPr>
          <p:nvPr>
            <p:ph type="title"/>
          </p:nvPr>
        </p:nvSpPr>
        <p:spPr>
          <a:xfrm>
            <a:off x="367524" y="159193"/>
            <a:ext cx="13742177" cy="1005840"/>
          </a:xfrm>
        </p:spPr>
        <p:txBody>
          <a:bodyPr/>
          <a:lstStyle/>
          <a:p>
            <a:r>
              <a:rPr lang="en-US" altLang="zh-TW"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Fabric Extender Evolution</a:t>
            </a:r>
            <a:r>
              <a:rPr lang="en-US" dirty="0" smtClean="0">
                <a:ea typeface="ＭＳ Ｐゴシック" charset="-128"/>
                <a:cs typeface="ＭＳ Ｐゴシック" charset="-128"/>
              </a:rPr>
              <a:t/>
            </a:r>
            <a:br>
              <a:rPr lang="en-US" dirty="0" smtClean="0">
                <a:ea typeface="ＭＳ Ｐゴシック" charset="-128"/>
                <a:cs typeface="ＭＳ Ｐゴシック" charset="-128"/>
              </a:rPr>
            </a:br>
            <a:r>
              <a:rPr lang="en-US" sz="2900" dirty="0" smtClean="0">
                <a:solidFill>
                  <a:schemeClr val="bg1"/>
                </a:solidFill>
              </a:rPr>
              <a:t>Distributed </a:t>
            </a:r>
            <a:r>
              <a:rPr lang="en-US" sz="2900" dirty="0">
                <a:solidFill>
                  <a:schemeClr val="bg1"/>
                </a:solidFill>
              </a:rPr>
              <a:t>Modular System to the </a:t>
            </a:r>
            <a:r>
              <a:rPr lang="en-US" sz="2900" dirty="0" err="1">
                <a:solidFill>
                  <a:schemeClr val="bg1"/>
                </a:solidFill>
              </a:rPr>
              <a:t>ToR</a:t>
            </a:r>
            <a:r>
              <a:rPr lang="en-US" sz="2900" dirty="0">
                <a:solidFill>
                  <a:schemeClr val="bg1"/>
                </a:solidFill>
              </a:rPr>
              <a:t>, server and Virtual Machine</a:t>
            </a:r>
            <a:endParaRPr lang="en-US" sz="2900" b="0" dirty="0" smtClean="0">
              <a:solidFill>
                <a:schemeClr val="bg1"/>
              </a:solidFill>
              <a:ea typeface="ＭＳ Ｐゴシック" charset="-128"/>
              <a:cs typeface="ＭＳ Ｐゴシック" charset="-128"/>
            </a:endParaRPr>
          </a:p>
        </p:txBody>
      </p:sp>
      <p:cxnSp>
        <p:nvCxnSpPr>
          <p:cNvPr id="124931" name="Straight Connector 1854"/>
          <p:cNvCxnSpPr>
            <a:cxnSpLocks noChangeShapeType="1"/>
          </p:cNvCxnSpPr>
          <p:nvPr/>
        </p:nvCxnSpPr>
        <p:spPr bwMode="auto">
          <a:xfrm rot="5400000" flipH="1" flipV="1">
            <a:off x="5188360" y="3272415"/>
            <a:ext cx="1338323" cy="4"/>
          </a:xfrm>
          <a:prstGeom prst="line">
            <a:avLst/>
          </a:prstGeom>
          <a:noFill/>
          <a:ln w="57150">
            <a:solidFill>
              <a:srgbClr val="FF0000"/>
            </a:solidFill>
            <a:round/>
            <a:headEnd/>
            <a:tailEnd/>
          </a:ln>
        </p:spPr>
      </p:cxnSp>
      <p:grpSp>
        <p:nvGrpSpPr>
          <p:cNvPr id="6" name="Group 2163"/>
          <p:cNvGrpSpPr/>
          <p:nvPr/>
        </p:nvGrpSpPr>
        <p:grpSpPr>
          <a:xfrm>
            <a:off x="4464331" y="1827656"/>
            <a:ext cx="2786380" cy="914400"/>
            <a:chOff x="3133544" y="1523047"/>
            <a:chExt cx="1741488" cy="762000"/>
          </a:xfrm>
        </p:grpSpPr>
        <p:pic>
          <p:nvPicPr>
            <p:cNvPr id="125644" name="Picture 100" descr="cataly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133544" y="1523047"/>
              <a:ext cx="1741488" cy="762000"/>
            </a:xfrm>
            <a:prstGeom prst="rect">
              <a:avLst/>
            </a:prstGeom>
            <a:noFill/>
            <a:ln w="9525">
              <a:noFill/>
              <a:miter lim="800000"/>
              <a:headEnd/>
              <a:tailEnd/>
            </a:ln>
          </p:spPr>
        </p:pic>
        <p:grpSp>
          <p:nvGrpSpPr>
            <p:cNvPr id="7" name="Group 714"/>
            <p:cNvGrpSpPr>
              <a:grpSpLocks/>
            </p:cNvGrpSpPr>
            <p:nvPr/>
          </p:nvGrpSpPr>
          <p:grpSpPr bwMode="auto">
            <a:xfrm>
              <a:off x="3262536" y="1942479"/>
              <a:ext cx="978243" cy="180752"/>
              <a:chOff x="3248" y="4059"/>
              <a:chExt cx="378" cy="97"/>
            </a:xfrm>
          </p:grpSpPr>
          <p:sp>
            <p:nvSpPr>
              <p:cNvPr id="125646"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Arial" charset="0"/>
                  <a:ea typeface="ＭＳ Ｐゴシック" charset="-128"/>
                  <a:cs typeface="ＭＳ Ｐゴシック" charset="-128"/>
                </a:endParaRPr>
              </a:p>
            </p:txBody>
          </p:sp>
          <p:sp>
            <p:nvSpPr>
              <p:cNvPr id="125647" name="Freeform 716"/>
              <p:cNvSpPr>
                <a:spLocks noChangeAspect="1"/>
              </p:cNvSpPr>
              <p:nvPr/>
            </p:nvSpPr>
            <p:spPr bwMode="auto">
              <a:xfrm>
                <a:off x="3416" y="4059"/>
                <a:ext cx="42" cy="38"/>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Arial" charset="0"/>
                  <a:ea typeface="ＭＳ Ｐゴシック" charset="-128"/>
                  <a:cs typeface="ＭＳ Ｐゴシック" charset="-128"/>
                </a:endParaRPr>
              </a:p>
            </p:txBody>
          </p:sp>
          <p:sp>
            <p:nvSpPr>
              <p:cNvPr id="125648"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Arial" charset="0"/>
                  <a:ea typeface="ＭＳ Ｐゴシック" charset="-128"/>
                  <a:cs typeface="ＭＳ Ｐゴシック" charset="-128"/>
                </a:endParaRPr>
              </a:p>
            </p:txBody>
          </p:sp>
          <p:sp>
            <p:nvSpPr>
              <p:cNvPr id="125649" name="Freeform 718"/>
              <p:cNvSpPr>
                <a:spLocks noChangeAspect="1"/>
              </p:cNvSpPr>
              <p:nvPr/>
            </p:nvSpPr>
            <p:spPr bwMode="auto">
              <a:xfrm>
                <a:off x="3416" y="4118"/>
                <a:ext cx="44" cy="38"/>
              </a:xfrm>
              <a:custGeom>
                <a:avLst/>
                <a:gdLst>
                  <a:gd name="T0" fmla="*/ 1 w 86"/>
                  <a:gd name="T1" fmla="*/ 0 h 193"/>
                  <a:gd name="T2" fmla="*/ 1 w 86"/>
                  <a:gd name="T3" fmla="*/ 0 h 193"/>
                  <a:gd name="T4" fmla="*/ 0 w 86"/>
                  <a:gd name="T5" fmla="*/ 0 h 193"/>
                  <a:gd name="T6" fmla="*/ 1 w 86"/>
                  <a:gd name="T7" fmla="*/ 0 h 193"/>
                  <a:gd name="T8" fmla="*/ 1 w 86"/>
                  <a:gd name="T9" fmla="*/ 0 h 193"/>
                  <a:gd name="T10" fmla="*/ 1 w 86"/>
                  <a:gd name="T11" fmla="*/ 0 h 193"/>
                  <a:gd name="T12" fmla="*/ 1 w 86"/>
                  <a:gd name="T13" fmla="*/ 0 h 193"/>
                  <a:gd name="T14" fmla="*/ 1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Arial" charset="0"/>
                  <a:ea typeface="ＭＳ Ｐゴシック" charset="-128"/>
                  <a:cs typeface="ＭＳ Ｐゴシック" charset="-128"/>
                </a:endParaRPr>
              </a:p>
            </p:txBody>
          </p:sp>
          <p:sp>
            <p:nvSpPr>
              <p:cNvPr id="125650" name="Oval 719"/>
              <p:cNvSpPr>
                <a:spLocks noChangeArrowheads="1"/>
              </p:cNvSpPr>
              <p:nvPr/>
            </p:nvSpPr>
            <p:spPr bwMode="auto">
              <a:xfrm rot="3969529" flipV="1">
                <a:off x="3422" y="4008"/>
                <a:ext cx="29" cy="202"/>
              </a:xfrm>
              <a:prstGeom prst="ellipse">
                <a:avLst/>
              </a:prstGeom>
              <a:noFill/>
              <a:ln w="6350">
                <a:solidFill>
                  <a:schemeClr val="bg1"/>
                </a:solidFill>
                <a:round/>
                <a:headEnd/>
                <a:tailEnd/>
              </a:ln>
            </p:spPr>
            <p:txBody>
              <a:bodyPr wrap="none" anchor="ctr">
                <a:prstTxWarp prst="textNoShape">
                  <a:avLst/>
                </a:prstTxWarp>
              </a:bodyPr>
              <a:lstStyle/>
              <a:p>
                <a:pPr algn="ctr" fontAlgn="base">
                  <a:spcBef>
                    <a:spcPct val="0"/>
                  </a:spcBef>
                  <a:spcAft>
                    <a:spcPct val="0"/>
                  </a:spcAft>
                </a:pPr>
                <a:endParaRPr lang="en-US" sz="1700" dirty="0">
                  <a:solidFill>
                    <a:schemeClr val="bg1"/>
                  </a:solidFill>
                  <a:latin typeface="Arial" charset="0"/>
                  <a:ea typeface="ＭＳ Ｐゴシック" charset="-128"/>
                  <a:cs typeface="ＭＳ Ｐゴシック" charset="-128"/>
                </a:endParaRPr>
              </a:p>
            </p:txBody>
          </p:sp>
          <p:sp>
            <p:nvSpPr>
              <p:cNvPr id="125651" name="Oval 720"/>
              <p:cNvSpPr>
                <a:spLocks noChangeArrowheads="1"/>
              </p:cNvSpPr>
              <p:nvPr/>
            </p:nvSpPr>
            <p:spPr bwMode="auto">
              <a:xfrm rot="-3969529">
                <a:off x="3422" y="4008"/>
                <a:ext cx="29" cy="202"/>
              </a:xfrm>
              <a:prstGeom prst="ellipse">
                <a:avLst/>
              </a:prstGeom>
              <a:noFill/>
              <a:ln w="6350">
                <a:solidFill>
                  <a:schemeClr val="bg1"/>
                </a:solidFill>
                <a:round/>
                <a:headEnd/>
                <a:tailEnd/>
              </a:ln>
            </p:spPr>
            <p:txBody>
              <a:bodyPr wrap="none" anchor="ctr">
                <a:prstTxWarp prst="textNoShape">
                  <a:avLst/>
                </a:prstTxWarp>
              </a:bodyPr>
              <a:lstStyle/>
              <a:p>
                <a:pPr algn="ctr" fontAlgn="base">
                  <a:spcBef>
                    <a:spcPct val="0"/>
                  </a:spcBef>
                  <a:spcAft>
                    <a:spcPct val="0"/>
                  </a:spcAft>
                </a:pPr>
                <a:endParaRPr lang="en-US" sz="1700" dirty="0">
                  <a:solidFill>
                    <a:schemeClr val="bg1"/>
                  </a:solidFill>
                  <a:latin typeface="Arial" charset="0"/>
                  <a:ea typeface="ＭＳ Ｐゴシック" charset="-128"/>
                  <a:cs typeface="ＭＳ Ｐゴシック" charset="-128"/>
                </a:endParaRPr>
              </a:p>
            </p:txBody>
          </p:sp>
          <p:sp>
            <p:nvSpPr>
              <p:cNvPr id="125652" name="Oval 721"/>
              <p:cNvSpPr>
                <a:spLocks noChangeAspect="1" noChangeArrowheads="1"/>
              </p:cNvSpPr>
              <p:nvPr/>
            </p:nvSpPr>
            <p:spPr bwMode="auto">
              <a:xfrm>
                <a:off x="3385" y="4082"/>
                <a:ext cx="101"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prstTxWarp prst="textNoShape">
                  <a:avLst/>
                </a:prstTxWarp>
              </a:bodyPr>
              <a:lstStyle/>
              <a:p>
                <a:pPr algn="ctr" fontAlgn="base">
                  <a:spcBef>
                    <a:spcPct val="0"/>
                  </a:spcBef>
                  <a:spcAft>
                    <a:spcPct val="0"/>
                  </a:spcAft>
                </a:pPr>
                <a:endParaRPr lang="en-US" sz="1100" b="1" dirty="0">
                  <a:solidFill>
                    <a:schemeClr val="bg1"/>
                  </a:solidFill>
                  <a:latin typeface="Arial" charset="0"/>
                  <a:ea typeface="ＭＳ Ｐゴシック" charset="-128"/>
                  <a:cs typeface="ＭＳ Ｐゴシック" charset="-128"/>
                </a:endParaRPr>
              </a:p>
            </p:txBody>
          </p:sp>
        </p:grpSp>
      </p:grpSp>
      <p:grpSp>
        <p:nvGrpSpPr>
          <p:cNvPr id="8" name="Group 1218"/>
          <p:cNvGrpSpPr>
            <a:grpSpLocks/>
          </p:cNvGrpSpPr>
          <p:nvPr/>
        </p:nvGrpSpPr>
        <p:grpSpPr bwMode="auto">
          <a:xfrm>
            <a:off x="4577361" y="3797220"/>
            <a:ext cx="2560320" cy="535304"/>
            <a:chOff x="4013139" y="6146693"/>
            <a:chExt cx="881909" cy="330307"/>
          </a:xfrm>
        </p:grpSpPr>
        <p:sp>
          <p:nvSpPr>
            <p:cNvPr id="125013" name="Freeform 62"/>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015B8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14" name="Freeform 63"/>
            <p:cNvSpPr>
              <a:spLocks/>
            </p:cNvSpPr>
            <p:nvPr/>
          </p:nvSpPr>
          <p:spPr bwMode="auto">
            <a:xfrm>
              <a:off x="4688020" y="6146693"/>
              <a:ext cx="207028" cy="330307"/>
            </a:xfrm>
            <a:custGeom>
              <a:avLst/>
              <a:gdLst>
                <a:gd name="T0" fmla="*/ 0 w 127"/>
                <a:gd name="T1" fmla="*/ 2147483647 h 232"/>
                <a:gd name="T2" fmla="*/ 2147483647 w 127"/>
                <a:gd name="T3" fmla="*/ 0 h 232"/>
                <a:gd name="T4" fmla="*/ 2147483647 w 127"/>
                <a:gd name="T5" fmla="*/ 2147483647 h 232"/>
                <a:gd name="T6" fmla="*/ 0 w 127"/>
                <a:gd name="T7" fmla="*/ 2147483647 h 232"/>
                <a:gd name="T8" fmla="*/ 0 w 127"/>
                <a:gd name="T9" fmla="*/ 2147483647 h 232"/>
                <a:gd name="T10" fmla="*/ 0 w 127"/>
                <a:gd name="T11" fmla="*/ 2147483647 h 232"/>
                <a:gd name="T12" fmla="*/ 0 60000 65536"/>
                <a:gd name="T13" fmla="*/ 0 60000 65536"/>
                <a:gd name="T14" fmla="*/ 0 60000 65536"/>
                <a:gd name="T15" fmla="*/ 0 60000 65536"/>
                <a:gd name="T16" fmla="*/ 0 60000 65536"/>
                <a:gd name="T17" fmla="*/ 0 60000 65536"/>
                <a:gd name="T18" fmla="*/ 0 w 127"/>
                <a:gd name="T19" fmla="*/ 0 h 232"/>
                <a:gd name="T20" fmla="*/ 127 w 127"/>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127" h="232">
                  <a:moveTo>
                    <a:pt x="0" y="125"/>
                  </a:moveTo>
                  <a:lnTo>
                    <a:pt x="127" y="0"/>
                  </a:lnTo>
                  <a:lnTo>
                    <a:pt x="127" y="106"/>
                  </a:lnTo>
                  <a:lnTo>
                    <a:pt x="0" y="232"/>
                  </a:lnTo>
                  <a:lnTo>
                    <a:pt x="0" y="125"/>
                  </a:lnTo>
                  <a:close/>
                </a:path>
              </a:pathLst>
            </a:custGeom>
            <a:solidFill>
              <a:srgbClr val="666699"/>
            </a:solidFill>
            <a:ln w="6350" cap="sq">
              <a:solidFill>
                <a:schemeClr val="tx1"/>
              </a:solidFill>
              <a:miter lim="800000"/>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15" name="Freeform 60"/>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1096D4"/>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16" name="Freeform 61"/>
            <p:cNvSpPr>
              <a:spLocks/>
            </p:cNvSpPr>
            <p:nvPr/>
          </p:nvSpPr>
          <p:spPr bwMode="auto">
            <a:xfrm>
              <a:off x="4013140" y="6349631"/>
              <a:ext cx="674880" cy="127369"/>
            </a:xfrm>
            <a:custGeom>
              <a:avLst/>
              <a:gdLst>
                <a:gd name="T0" fmla="*/ 0 w 414"/>
                <a:gd name="T1" fmla="*/ 0 h 107"/>
                <a:gd name="T2" fmla="*/ 0 w 414"/>
                <a:gd name="T3" fmla="*/ 2147483647 h 107"/>
                <a:gd name="T4" fmla="*/ 2147483647 w 414"/>
                <a:gd name="T5" fmla="*/ 2147483647 h 107"/>
                <a:gd name="T6" fmla="*/ 2147483647 w 414"/>
                <a:gd name="T7" fmla="*/ 0 h 107"/>
                <a:gd name="T8" fmla="*/ 0 w 414"/>
                <a:gd name="T9" fmla="*/ 0 h 107"/>
                <a:gd name="T10" fmla="*/ 0 w 414"/>
                <a:gd name="T11" fmla="*/ 0 h 107"/>
                <a:gd name="T12" fmla="*/ 0 60000 65536"/>
                <a:gd name="T13" fmla="*/ 0 60000 65536"/>
                <a:gd name="T14" fmla="*/ 0 60000 65536"/>
                <a:gd name="T15" fmla="*/ 0 60000 65536"/>
                <a:gd name="T16" fmla="*/ 0 60000 65536"/>
                <a:gd name="T17" fmla="*/ 0 60000 65536"/>
                <a:gd name="T18" fmla="*/ 0 w 414"/>
                <a:gd name="T19" fmla="*/ 0 h 107"/>
                <a:gd name="T20" fmla="*/ 414 w 41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414" h="107">
                  <a:moveTo>
                    <a:pt x="0" y="0"/>
                  </a:moveTo>
                  <a:lnTo>
                    <a:pt x="0" y="107"/>
                  </a:lnTo>
                  <a:lnTo>
                    <a:pt x="414" y="107"/>
                  </a:lnTo>
                  <a:lnTo>
                    <a:pt x="414" y="0"/>
                  </a:lnTo>
                  <a:lnTo>
                    <a:pt x="0" y="0"/>
                  </a:lnTo>
                  <a:close/>
                </a:path>
              </a:pathLst>
            </a:custGeom>
            <a:solidFill>
              <a:srgbClr val="666699">
                <a:alpha val="79999"/>
              </a:srgbClr>
            </a:solidFill>
            <a:ln w="6350" cap="sq">
              <a:solidFill>
                <a:schemeClr val="tx1"/>
              </a:solidFill>
              <a:miter lim="800000"/>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17" name="Freeform 64"/>
            <p:cNvSpPr>
              <a:spLocks/>
            </p:cNvSpPr>
            <p:nvPr/>
          </p:nvSpPr>
          <p:spPr bwMode="auto">
            <a:xfrm>
              <a:off x="4013140"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46AFE3"/>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18" name="Freeform 65"/>
            <p:cNvSpPr>
              <a:spLocks/>
            </p:cNvSpPr>
            <p:nvPr/>
          </p:nvSpPr>
          <p:spPr bwMode="auto">
            <a:xfrm>
              <a:off x="4013139" y="6146693"/>
              <a:ext cx="881908" cy="202937"/>
            </a:xfrm>
            <a:custGeom>
              <a:avLst/>
              <a:gdLst>
                <a:gd name="T0" fmla="*/ 2147483647 w 541"/>
                <a:gd name="T1" fmla="*/ 2147483647 h 125"/>
                <a:gd name="T2" fmla="*/ 2147483647 w 541"/>
                <a:gd name="T3" fmla="*/ 0 h 125"/>
                <a:gd name="T4" fmla="*/ 2147483647 w 541"/>
                <a:gd name="T5" fmla="*/ 0 h 125"/>
                <a:gd name="T6" fmla="*/ 0 w 541"/>
                <a:gd name="T7" fmla="*/ 2147483647 h 125"/>
                <a:gd name="T8" fmla="*/ 2147483647 w 541"/>
                <a:gd name="T9" fmla="*/ 2147483647 h 125"/>
                <a:gd name="T10" fmla="*/ 2147483647 w 541"/>
                <a:gd name="T11" fmla="*/ 2147483647 h 125"/>
                <a:gd name="T12" fmla="*/ 0 60000 65536"/>
                <a:gd name="T13" fmla="*/ 0 60000 65536"/>
                <a:gd name="T14" fmla="*/ 0 60000 65536"/>
                <a:gd name="T15" fmla="*/ 0 60000 65536"/>
                <a:gd name="T16" fmla="*/ 0 60000 65536"/>
                <a:gd name="T17" fmla="*/ 0 60000 65536"/>
                <a:gd name="T18" fmla="*/ 0 w 541"/>
                <a:gd name="T19" fmla="*/ 0 h 125"/>
                <a:gd name="T20" fmla="*/ 541 w 541"/>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541" h="125">
                  <a:moveTo>
                    <a:pt x="414" y="125"/>
                  </a:moveTo>
                  <a:lnTo>
                    <a:pt x="541" y="0"/>
                  </a:lnTo>
                  <a:lnTo>
                    <a:pt x="128" y="0"/>
                  </a:lnTo>
                  <a:lnTo>
                    <a:pt x="0" y="125"/>
                  </a:lnTo>
                  <a:lnTo>
                    <a:pt x="414" y="125"/>
                  </a:lnTo>
                  <a:close/>
                </a:path>
              </a:pathLst>
            </a:custGeom>
            <a:solidFill>
              <a:srgbClr val="666699">
                <a:alpha val="59999"/>
              </a:srgbClr>
            </a:solidFill>
            <a:ln w="6350" cap="sq">
              <a:solidFill>
                <a:schemeClr val="tx1"/>
              </a:solidFill>
              <a:miter lim="800000"/>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grpSp>
          <p:nvGrpSpPr>
            <p:cNvPr id="9" name="Group 264"/>
            <p:cNvGrpSpPr>
              <a:grpSpLocks/>
            </p:cNvGrpSpPr>
            <p:nvPr/>
          </p:nvGrpSpPr>
          <p:grpSpPr bwMode="auto">
            <a:xfrm>
              <a:off x="4137031" y="6361190"/>
              <a:ext cx="427098" cy="109515"/>
              <a:chOff x="4137031" y="6365866"/>
              <a:chExt cx="427098" cy="149361"/>
            </a:xfrm>
          </p:grpSpPr>
          <p:sp>
            <p:nvSpPr>
              <p:cNvPr id="125052" name="Freeform 82"/>
              <p:cNvSpPr>
                <a:spLocks/>
              </p:cNvSpPr>
              <p:nvPr/>
            </p:nvSpPr>
            <p:spPr bwMode="auto">
              <a:xfrm>
                <a:off x="4137031" y="6427559"/>
                <a:ext cx="141823" cy="25976"/>
              </a:xfrm>
              <a:custGeom>
                <a:avLst/>
                <a:gdLst>
                  <a:gd name="T0" fmla="*/ 2147483647 w 87"/>
                  <a:gd name="T1" fmla="*/ 2147483647 h 16"/>
                  <a:gd name="T2" fmla="*/ 2147483647 w 87"/>
                  <a:gd name="T3" fmla="*/ 2147483647 h 16"/>
                  <a:gd name="T4" fmla="*/ 2147483647 w 87"/>
                  <a:gd name="T5" fmla="*/ 0 h 16"/>
                  <a:gd name="T6" fmla="*/ 0 w 87"/>
                  <a:gd name="T7" fmla="*/ 2147483647 h 16"/>
                  <a:gd name="T8" fmla="*/ 2147483647 w 87"/>
                  <a:gd name="T9" fmla="*/ 2147483647 h 16"/>
                  <a:gd name="T10" fmla="*/ 2147483647 w 87"/>
                  <a:gd name="T11" fmla="*/ 2147483647 h 16"/>
                  <a:gd name="T12" fmla="*/ 2147483647 w 87"/>
                  <a:gd name="T13" fmla="*/ 2147483647 h 16"/>
                  <a:gd name="T14" fmla="*/ 2147483647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87" y="7"/>
                    </a:moveTo>
                    <a:lnTo>
                      <a:pt x="23" y="7"/>
                    </a:lnTo>
                    <a:lnTo>
                      <a:pt x="23" y="0"/>
                    </a:lnTo>
                    <a:lnTo>
                      <a:pt x="0" y="9"/>
                    </a:lnTo>
                    <a:lnTo>
                      <a:pt x="23" y="16"/>
                    </a:lnTo>
                    <a:lnTo>
                      <a:pt x="23" y="11"/>
                    </a:lnTo>
                    <a:lnTo>
                      <a:pt x="87" y="11"/>
                    </a:lnTo>
                    <a:lnTo>
                      <a:pt x="87" y="7"/>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53" name="Freeform 83"/>
              <p:cNvSpPr>
                <a:spLocks/>
              </p:cNvSpPr>
              <p:nvPr/>
            </p:nvSpPr>
            <p:spPr bwMode="auto">
              <a:xfrm>
                <a:off x="4309826" y="6464899"/>
                <a:ext cx="81507" cy="50328"/>
              </a:xfrm>
              <a:custGeom>
                <a:avLst/>
                <a:gdLst>
                  <a:gd name="T0" fmla="*/ 2147483647 w 50"/>
                  <a:gd name="T1" fmla="*/ 0 h 31"/>
                  <a:gd name="T2" fmla="*/ 2147483647 w 50"/>
                  <a:gd name="T3" fmla="*/ 2147483647 h 31"/>
                  <a:gd name="T4" fmla="*/ 0 w 50"/>
                  <a:gd name="T5" fmla="*/ 2147483647 h 31"/>
                  <a:gd name="T6" fmla="*/ 2147483647 w 50"/>
                  <a:gd name="T7" fmla="*/ 2147483647 h 31"/>
                  <a:gd name="T8" fmla="*/ 2147483647 w 50"/>
                  <a:gd name="T9" fmla="*/ 2147483647 h 31"/>
                  <a:gd name="T10" fmla="*/ 2147483647 w 50"/>
                  <a:gd name="T11" fmla="*/ 2147483647 h 31"/>
                  <a:gd name="T12" fmla="*/ 2147483647 w 50"/>
                  <a:gd name="T13" fmla="*/ 0 h 31"/>
                  <a:gd name="T14" fmla="*/ 2147483647 w 50"/>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1"/>
                  <a:gd name="T26" fmla="*/ 50 w 50"/>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1">
                    <a:moveTo>
                      <a:pt x="17" y="0"/>
                    </a:moveTo>
                    <a:lnTo>
                      <a:pt x="17" y="24"/>
                    </a:lnTo>
                    <a:lnTo>
                      <a:pt x="0" y="24"/>
                    </a:lnTo>
                    <a:lnTo>
                      <a:pt x="24" y="31"/>
                    </a:lnTo>
                    <a:lnTo>
                      <a:pt x="50" y="24"/>
                    </a:lnTo>
                    <a:lnTo>
                      <a:pt x="33" y="24"/>
                    </a:lnTo>
                    <a:lnTo>
                      <a:pt x="33" y="0"/>
                    </a:lnTo>
                    <a:lnTo>
                      <a:pt x="17" y="0"/>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54" name="Freeform 84"/>
              <p:cNvSpPr>
                <a:spLocks/>
              </p:cNvSpPr>
              <p:nvPr/>
            </p:nvSpPr>
            <p:spPr bwMode="auto">
              <a:xfrm>
                <a:off x="4309826" y="6365866"/>
                <a:ext cx="81507" cy="53575"/>
              </a:xfrm>
              <a:custGeom>
                <a:avLst/>
                <a:gdLst>
                  <a:gd name="T0" fmla="*/ 2147483647 w 50"/>
                  <a:gd name="T1" fmla="*/ 2147483647 h 33"/>
                  <a:gd name="T2" fmla="*/ 2147483647 w 50"/>
                  <a:gd name="T3" fmla="*/ 2147483647 h 33"/>
                  <a:gd name="T4" fmla="*/ 0 w 50"/>
                  <a:gd name="T5" fmla="*/ 2147483647 h 33"/>
                  <a:gd name="T6" fmla="*/ 2147483647 w 50"/>
                  <a:gd name="T7" fmla="*/ 0 h 33"/>
                  <a:gd name="T8" fmla="*/ 2147483647 w 50"/>
                  <a:gd name="T9" fmla="*/ 2147483647 h 33"/>
                  <a:gd name="T10" fmla="*/ 2147483647 w 50"/>
                  <a:gd name="T11" fmla="*/ 2147483647 h 33"/>
                  <a:gd name="T12" fmla="*/ 2147483647 w 50"/>
                  <a:gd name="T13" fmla="*/ 2147483647 h 33"/>
                  <a:gd name="T14" fmla="*/ 2147483647 w 50"/>
                  <a:gd name="T15" fmla="*/ 2147483647 h 33"/>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3"/>
                  <a:gd name="T26" fmla="*/ 50 w 50"/>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3">
                    <a:moveTo>
                      <a:pt x="17" y="33"/>
                    </a:moveTo>
                    <a:lnTo>
                      <a:pt x="17" y="9"/>
                    </a:lnTo>
                    <a:lnTo>
                      <a:pt x="0" y="9"/>
                    </a:lnTo>
                    <a:lnTo>
                      <a:pt x="24" y="0"/>
                    </a:lnTo>
                    <a:lnTo>
                      <a:pt x="50" y="9"/>
                    </a:lnTo>
                    <a:lnTo>
                      <a:pt x="33" y="9"/>
                    </a:lnTo>
                    <a:lnTo>
                      <a:pt x="33" y="33"/>
                    </a:lnTo>
                    <a:lnTo>
                      <a:pt x="17" y="33"/>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55" name="Freeform 85"/>
              <p:cNvSpPr>
                <a:spLocks/>
              </p:cNvSpPr>
              <p:nvPr/>
            </p:nvSpPr>
            <p:spPr bwMode="auto">
              <a:xfrm>
                <a:off x="4422306" y="6427559"/>
                <a:ext cx="141823" cy="25976"/>
              </a:xfrm>
              <a:custGeom>
                <a:avLst/>
                <a:gdLst>
                  <a:gd name="T0" fmla="*/ 0 w 87"/>
                  <a:gd name="T1" fmla="*/ 2147483647 h 16"/>
                  <a:gd name="T2" fmla="*/ 2147483647 w 87"/>
                  <a:gd name="T3" fmla="*/ 2147483647 h 16"/>
                  <a:gd name="T4" fmla="*/ 2147483647 w 87"/>
                  <a:gd name="T5" fmla="*/ 2147483647 h 16"/>
                  <a:gd name="T6" fmla="*/ 2147483647 w 87"/>
                  <a:gd name="T7" fmla="*/ 2147483647 h 16"/>
                  <a:gd name="T8" fmla="*/ 2147483647 w 87"/>
                  <a:gd name="T9" fmla="*/ 0 h 16"/>
                  <a:gd name="T10" fmla="*/ 2147483647 w 87"/>
                  <a:gd name="T11" fmla="*/ 2147483647 h 16"/>
                  <a:gd name="T12" fmla="*/ 0 w 87"/>
                  <a:gd name="T13" fmla="*/ 2147483647 h 16"/>
                  <a:gd name="T14" fmla="*/ 0 w 87"/>
                  <a:gd name="T15" fmla="*/ 2147483647 h 16"/>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16"/>
                  <a:gd name="T26" fmla="*/ 87 w 87"/>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16">
                    <a:moveTo>
                      <a:pt x="0" y="11"/>
                    </a:moveTo>
                    <a:lnTo>
                      <a:pt x="63" y="11"/>
                    </a:lnTo>
                    <a:lnTo>
                      <a:pt x="63" y="16"/>
                    </a:lnTo>
                    <a:lnTo>
                      <a:pt x="87" y="9"/>
                    </a:lnTo>
                    <a:lnTo>
                      <a:pt x="63" y="0"/>
                    </a:lnTo>
                    <a:lnTo>
                      <a:pt x="63" y="7"/>
                    </a:lnTo>
                    <a:lnTo>
                      <a:pt x="0" y="7"/>
                    </a:lnTo>
                    <a:lnTo>
                      <a:pt x="0" y="11"/>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56" name="Freeform 86"/>
              <p:cNvSpPr>
                <a:spLocks/>
              </p:cNvSpPr>
              <p:nvPr/>
            </p:nvSpPr>
            <p:spPr bwMode="auto">
              <a:xfrm>
                <a:off x="417126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32"/>
                    </a:moveTo>
                    <a:cubicBezTo>
                      <a:pt x="84" y="34"/>
                      <a:pt x="61" y="29"/>
                      <a:pt x="38" y="20"/>
                    </a:cubicBezTo>
                    <a:cubicBezTo>
                      <a:pt x="15" y="12"/>
                      <a:pt x="0" y="4"/>
                      <a:pt x="5" y="2"/>
                    </a:cubicBezTo>
                    <a:cubicBezTo>
                      <a:pt x="10" y="0"/>
                      <a:pt x="33" y="5"/>
                      <a:pt x="56" y="14"/>
                    </a:cubicBezTo>
                    <a:cubicBezTo>
                      <a:pt x="80" y="22"/>
                      <a:pt x="94" y="30"/>
                      <a:pt x="89" y="32"/>
                    </a:cubicBezTo>
                    <a:close/>
                  </a:path>
                </a:pathLst>
              </a:custGeom>
              <a:noFill/>
              <a:ln w="6350">
                <a:solidFill>
                  <a:srgbClr val="FFFFFF"/>
                </a:solidFill>
                <a:miter lim="800000"/>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57" name="Freeform 87"/>
              <p:cNvSpPr>
                <a:spLocks/>
              </p:cNvSpPr>
              <p:nvPr/>
            </p:nvSpPr>
            <p:spPr bwMode="auto">
              <a:xfrm>
                <a:off x="4168004" y="6377230"/>
                <a:ext cx="361892" cy="129880"/>
              </a:xfrm>
              <a:custGeom>
                <a:avLst/>
                <a:gdLst>
                  <a:gd name="T0" fmla="*/ 2147483647 w 94"/>
                  <a:gd name="T1" fmla="*/ 2147483647 h 34"/>
                  <a:gd name="T2" fmla="*/ 2147483647 w 94"/>
                  <a:gd name="T3" fmla="*/ 2147483647 h 34"/>
                  <a:gd name="T4" fmla="*/ 2147483647 w 94"/>
                  <a:gd name="T5" fmla="*/ 2147483647 h 34"/>
                  <a:gd name="T6" fmla="*/ 2147483647 w 94"/>
                  <a:gd name="T7" fmla="*/ 2147483647 h 34"/>
                  <a:gd name="T8" fmla="*/ 2147483647 w 94"/>
                  <a:gd name="T9" fmla="*/ 2147483647 h 34"/>
                  <a:gd name="T10" fmla="*/ 0 60000 65536"/>
                  <a:gd name="T11" fmla="*/ 0 60000 65536"/>
                  <a:gd name="T12" fmla="*/ 0 60000 65536"/>
                  <a:gd name="T13" fmla="*/ 0 60000 65536"/>
                  <a:gd name="T14" fmla="*/ 0 60000 65536"/>
                  <a:gd name="T15" fmla="*/ 0 w 94"/>
                  <a:gd name="T16" fmla="*/ 0 h 34"/>
                  <a:gd name="T17" fmla="*/ 94 w 94"/>
                  <a:gd name="T18" fmla="*/ 34 h 34"/>
                </a:gdLst>
                <a:ahLst/>
                <a:cxnLst>
                  <a:cxn ang="T10">
                    <a:pos x="T0" y="T1"/>
                  </a:cxn>
                  <a:cxn ang="T11">
                    <a:pos x="T2" y="T3"/>
                  </a:cxn>
                  <a:cxn ang="T12">
                    <a:pos x="T4" y="T5"/>
                  </a:cxn>
                  <a:cxn ang="T13">
                    <a:pos x="T6" y="T7"/>
                  </a:cxn>
                  <a:cxn ang="T14">
                    <a:pos x="T8" y="T9"/>
                  </a:cxn>
                </a:cxnLst>
                <a:rect l="T15" t="T16" r="T17" b="T18"/>
                <a:pathLst>
                  <a:path w="94" h="34">
                    <a:moveTo>
                      <a:pt x="89" y="2"/>
                    </a:moveTo>
                    <a:cubicBezTo>
                      <a:pt x="94" y="4"/>
                      <a:pt x="80" y="12"/>
                      <a:pt x="57" y="20"/>
                    </a:cubicBezTo>
                    <a:cubicBezTo>
                      <a:pt x="33" y="29"/>
                      <a:pt x="10" y="34"/>
                      <a:pt x="5" y="32"/>
                    </a:cubicBezTo>
                    <a:cubicBezTo>
                      <a:pt x="0" y="30"/>
                      <a:pt x="14" y="22"/>
                      <a:pt x="37" y="14"/>
                    </a:cubicBezTo>
                    <a:cubicBezTo>
                      <a:pt x="61" y="5"/>
                      <a:pt x="84" y="0"/>
                      <a:pt x="89" y="2"/>
                    </a:cubicBezTo>
                    <a:close/>
                  </a:path>
                </a:pathLst>
              </a:custGeom>
              <a:noFill/>
              <a:ln w="6350">
                <a:solidFill>
                  <a:srgbClr val="FFFFFF"/>
                </a:solidFill>
                <a:miter lim="800000"/>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58" name="Freeform 88"/>
              <p:cNvSpPr>
                <a:spLocks/>
              </p:cNvSpPr>
              <p:nvPr/>
            </p:nvSpPr>
            <p:spPr bwMode="auto">
              <a:xfrm>
                <a:off x="4264182" y="6411324"/>
                <a:ext cx="169535" cy="58446"/>
              </a:xfrm>
              <a:custGeom>
                <a:avLst/>
                <a:gdLst>
                  <a:gd name="T0" fmla="*/ 2147483647 w 44"/>
                  <a:gd name="T1" fmla="*/ 2147483647 h 15"/>
                  <a:gd name="T2" fmla="*/ 2147483647 w 44"/>
                  <a:gd name="T3" fmla="*/ 2147483647 h 15"/>
                  <a:gd name="T4" fmla="*/ 2147483647 w 44"/>
                  <a:gd name="T5" fmla="*/ 2147483647 h 15"/>
                  <a:gd name="T6" fmla="*/ 2147483647 w 44"/>
                  <a:gd name="T7" fmla="*/ 2147483647 h 15"/>
                  <a:gd name="T8" fmla="*/ 2147483647 w 44"/>
                  <a:gd name="T9" fmla="*/ 2147483647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33" y="13"/>
                    </a:moveTo>
                    <a:cubicBezTo>
                      <a:pt x="42" y="11"/>
                      <a:pt x="44" y="7"/>
                      <a:pt x="38" y="4"/>
                    </a:cubicBezTo>
                    <a:cubicBezTo>
                      <a:pt x="32" y="1"/>
                      <a:pt x="20" y="0"/>
                      <a:pt x="11" y="2"/>
                    </a:cubicBezTo>
                    <a:cubicBezTo>
                      <a:pt x="2" y="4"/>
                      <a:pt x="0" y="8"/>
                      <a:pt x="6" y="12"/>
                    </a:cubicBezTo>
                    <a:cubicBezTo>
                      <a:pt x="12" y="15"/>
                      <a:pt x="25" y="15"/>
                      <a:pt x="33" y="13"/>
                    </a:cubicBezTo>
                    <a:close/>
                  </a:path>
                </a:pathLst>
              </a:custGeom>
              <a:gradFill rotWithShape="1">
                <a:gsLst>
                  <a:gs pos="0">
                    <a:srgbClr val="808080"/>
                  </a:gs>
                  <a:gs pos="100000">
                    <a:srgbClr val="3B3B3B"/>
                  </a:gs>
                </a:gsLst>
                <a:path path="rect">
                  <a:fillToRect l="50000" t="50000" r="50000" b="50000"/>
                </a:path>
              </a:gra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grpSp>
        <p:grpSp>
          <p:nvGrpSpPr>
            <p:cNvPr id="10" name="Group 262"/>
            <p:cNvGrpSpPr>
              <a:grpSpLocks/>
            </p:cNvGrpSpPr>
            <p:nvPr/>
          </p:nvGrpSpPr>
          <p:grpSpPr bwMode="auto">
            <a:xfrm>
              <a:off x="4150702" y="6159374"/>
              <a:ext cx="601640" cy="176524"/>
              <a:chOff x="7180382" y="1375614"/>
              <a:chExt cx="1462206" cy="429373"/>
            </a:xfrm>
          </p:grpSpPr>
          <p:sp>
            <p:nvSpPr>
              <p:cNvPr id="125021" name="Line 37"/>
              <p:cNvSpPr>
                <a:spLocks noChangeShapeType="1"/>
              </p:cNvSpPr>
              <p:nvPr/>
            </p:nvSpPr>
            <p:spPr bwMode="auto">
              <a:xfrm>
                <a:off x="7421631" y="1463130"/>
                <a:ext cx="1220957" cy="1367"/>
              </a:xfrm>
              <a:prstGeom prst="line">
                <a:avLst/>
              </a:prstGeom>
              <a:noFill/>
              <a:ln w="11">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22" name="Line 38"/>
              <p:cNvSpPr>
                <a:spLocks noChangeShapeType="1"/>
              </p:cNvSpPr>
              <p:nvPr/>
            </p:nvSpPr>
            <p:spPr bwMode="auto">
              <a:xfrm>
                <a:off x="7321409" y="1598506"/>
                <a:ext cx="1228425" cy="1367"/>
              </a:xfrm>
              <a:prstGeom prst="line">
                <a:avLst/>
              </a:prstGeom>
              <a:noFill/>
              <a:ln w="11">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23" name="Line 39"/>
              <p:cNvSpPr>
                <a:spLocks noChangeShapeType="1"/>
              </p:cNvSpPr>
              <p:nvPr/>
            </p:nvSpPr>
            <p:spPr bwMode="auto">
              <a:xfrm>
                <a:off x="7195317" y="1728412"/>
                <a:ext cx="1220957" cy="1367"/>
              </a:xfrm>
              <a:prstGeom prst="line">
                <a:avLst/>
              </a:prstGeom>
              <a:noFill/>
              <a:ln w="11">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24" name="Line 40"/>
              <p:cNvSpPr>
                <a:spLocks noChangeShapeType="1"/>
              </p:cNvSpPr>
              <p:nvPr/>
            </p:nvSpPr>
            <p:spPr bwMode="auto">
              <a:xfrm flipV="1">
                <a:off x="7283874" y="1381084"/>
                <a:ext cx="438642" cy="423903"/>
              </a:xfrm>
              <a:prstGeom prst="line">
                <a:avLst/>
              </a:prstGeom>
              <a:noFill/>
              <a:ln w="11">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25" name="Freeform 43"/>
              <p:cNvSpPr>
                <a:spLocks/>
              </p:cNvSpPr>
              <p:nvPr/>
            </p:nvSpPr>
            <p:spPr bwMode="auto">
              <a:xfrm>
                <a:off x="7536920"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26" name="Freeform 44"/>
              <p:cNvSpPr>
                <a:spLocks/>
              </p:cNvSpPr>
              <p:nvPr/>
            </p:nvSpPr>
            <p:spPr bwMode="auto">
              <a:xfrm>
                <a:off x="7989817" y="1436466"/>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00000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27" name="Freeform 45"/>
              <p:cNvSpPr>
                <a:spLocks/>
              </p:cNvSpPr>
              <p:nvPr/>
            </p:nvSpPr>
            <p:spPr bwMode="auto">
              <a:xfrm>
                <a:off x="8385601" y="143714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28" name="Freeform 46"/>
              <p:cNvSpPr>
                <a:spLocks/>
              </p:cNvSpPr>
              <p:nvPr/>
            </p:nvSpPr>
            <p:spPr bwMode="auto">
              <a:xfrm>
                <a:off x="7409231" y="157662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00000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29" name="Freeform 47"/>
              <p:cNvSpPr>
                <a:spLocks/>
              </p:cNvSpPr>
              <p:nvPr/>
            </p:nvSpPr>
            <p:spPr bwMode="auto">
              <a:xfrm>
                <a:off x="7831668" y="158072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30" name="Freeform 48"/>
              <p:cNvSpPr>
                <a:spLocks/>
              </p:cNvSpPr>
              <p:nvPr/>
            </p:nvSpPr>
            <p:spPr bwMode="auto">
              <a:xfrm>
                <a:off x="8254106" y="157389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00000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31" name="Freeform 49"/>
              <p:cNvSpPr>
                <a:spLocks/>
              </p:cNvSpPr>
              <p:nvPr/>
            </p:nvSpPr>
            <p:spPr bwMode="auto">
              <a:xfrm>
                <a:off x="7330820" y="170789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00000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32" name="Freeform 50"/>
              <p:cNvSpPr>
                <a:spLocks/>
              </p:cNvSpPr>
              <p:nvPr/>
            </p:nvSpPr>
            <p:spPr bwMode="auto">
              <a:xfrm>
                <a:off x="7726603"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00000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33" name="Freeform 51"/>
              <p:cNvSpPr>
                <a:spLocks/>
              </p:cNvSpPr>
              <p:nvPr/>
            </p:nvSpPr>
            <p:spPr bwMode="auto">
              <a:xfrm>
                <a:off x="8122387" y="1709267"/>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000000"/>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34" name="Line 52"/>
              <p:cNvSpPr>
                <a:spLocks noChangeShapeType="1"/>
              </p:cNvSpPr>
              <p:nvPr/>
            </p:nvSpPr>
            <p:spPr bwMode="auto">
              <a:xfrm>
                <a:off x="7413840" y="1455279"/>
                <a:ext cx="1220957" cy="1367"/>
              </a:xfrm>
              <a:prstGeom prst="line">
                <a:avLst/>
              </a:prstGeom>
              <a:noFill/>
              <a:ln w="11">
                <a:solidFill>
                  <a:srgbClr val="FF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35" name="Line 53"/>
              <p:cNvSpPr>
                <a:spLocks noChangeShapeType="1"/>
              </p:cNvSpPr>
              <p:nvPr/>
            </p:nvSpPr>
            <p:spPr bwMode="auto">
              <a:xfrm>
                <a:off x="7306474" y="1593036"/>
                <a:ext cx="1228425" cy="1367"/>
              </a:xfrm>
              <a:prstGeom prst="line">
                <a:avLst/>
              </a:prstGeom>
              <a:noFill/>
              <a:ln w="11">
                <a:solidFill>
                  <a:srgbClr val="FF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36" name="Line 54"/>
              <p:cNvSpPr>
                <a:spLocks noChangeShapeType="1"/>
              </p:cNvSpPr>
              <p:nvPr/>
            </p:nvSpPr>
            <p:spPr bwMode="auto">
              <a:xfrm>
                <a:off x="7180382" y="1722941"/>
                <a:ext cx="1220957" cy="1367"/>
              </a:xfrm>
              <a:prstGeom prst="line">
                <a:avLst/>
              </a:prstGeom>
              <a:noFill/>
              <a:ln w="11">
                <a:solidFill>
                  <a:srgbClr val="FF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37" name="Line 55"/>
              <p:cNvSpPr>
                <a:spLocks noChangeShapeType="1"/>
              </p:cNvSpPr>
              <p:nvPr/>
            </p:nvSpPr>
            <p:spPr bwMode="auto">
              <a:xfrm flipV="1">
                <a:off x="7268939" y="1375614"/>
                <a:ext cx="438642" cy="423903"/>
              </a:xfrm>
              <a:prstGeom prst="line">
                <a:avLst/>
              </a:prstGeom>
              <a:noFill/>
              <a:ln w="11">
                <a:solidFill>
                  <a:srgbClr val="FF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38" name="Line 40"/>
              <p:cNvSpPr>
                <a:spLocks noChangeShapeType="1"/>
              </p:cNvSpPr>
              <p:nvPr/>
            </p:nvSpPr>
            <p:spPr bwMode="auto">
              <a:xfrm flipV="1">
                <a:off x="7725562" y="1381084"/>
                <a:ext cx="438642" cy="423903"/>
              </a:xfrm>
              <a:prstGeom prst="line">
                <a:avLst/>
              </a:prstGeom>
              <a:noFill/>
              <a:ln w="11">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39" name="Line 55"/>
              <p:cNvSpPr>
                <a:spLocks noChangeShapeType="1"/>
              </p:cNvSpPr>
              <p:nvPr/>
            </p:nvSpPr>
            <p:spPr bwMode="auto">
              <a:xfrm flipV="1">
                <a:off x="7710626" y="1375614"/>
                <a:ext cx="438642" cy="423903"/>
              </a:xfrm>
              <a:prstGeom prst="line">
                <a:avLst/>
              </a:prstGeom>
              <a:noFill/>
              <a:ln w="11">
                <a:solidFill>
                  <a:srgbClr val="FF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40" name="Line 40"/>
              <p:cNvSpPr>
                <a:spLocks noChangeShapeType="1"/>
              </p:cNvSpPr>
              <p:nvPr/>
            </p:nvSpPr>
            <p:spPr bwMode="auto">
              <a:xfrm flipV="1">
                <a:off x="8125367" y="1381084"/>
                <a:ext cx="438642" cy="423903"/>
              </a:xfrm>
              <a:prstGeom prst="line">
                <a:avLst/>
              </a:prstGeom>
              <a:noFill/>
              <a:ln w="11">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41" name="Line 55"/>
              <p:cNvSpPr>
                <a:spLocks noChangeShapeType="1"/>
              </p:cNvSpPr>
              <p:nvPr/>
            </p:nvSpPr>
            <p:spPr bwMode="auto">
              <a:xfrm flipV="1">
                <a:off x="8110431" y="1375614"/>
                <a:ext cx="438642" cy="423903"/>
              </a:xfrm>
              <a:prstGeom prst="line">
                <a:avLst/>
              </a:prstGeom>
              <a:noFill/>
              <a:ln w="11">
                <a:solidFill>
                  <a:srgbClr val="FF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nvGrpSpPr>
              <p:cNvPr id="11" name="Group 261"/>
              <p:cNvGrpSpPr>
                <a:grpSpLocks/>
              </p:cNvGrpSpPr>
              <p:nvPr/>
            </p:nvGrpSpPr>
            <p:grpSpPr bwMode="auto">
              <a:xfrm>
                <a:off x="7315885" y="1426210"/>
                <a:ext cx="1245206" cy="324081"/>
                <a:chOff x="7315885" y="1426210"/>
                <a:chExt cx="1245206" cy="324081"/>
              </a:xfrm>
            </p:grpSpPr>
            <p:sp>
              <p:nvSpPr>
                <p:cNvPr id="125043" name="Freeform 58"/>
                <p:cNvSpPr>
                  <a:spLocks/>
                </p:cNvSpPr>
                <p:nvPr/>
              </p:nvSpPr>
              <p:spPr bwMode="auto">
                <a:xfrm>
                  <a:off x="7521985"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3"/>
                      </a:lnTo>
                      <a:lnTo>
                        <a:pt x="47" y="26"/>
                      </a:lnTo>
                      <a:lnTo>
                        <a:pt x="44" y="29"/>
                      </a:lnTo>
                      <a:lnTo>
                        <a:pt x="40" y="31"/>
                      </a:lnTo>
                      <a:lnTo>
                        <a:pt x="36" y="32"/>
                      </a:lnTo>
                      <a:lnTo>
                        <a:pt x="31" y="33"/>
                      </a:lnTo>
                      <a:lnTo>
                        <a:pt x="26" y="34"/>
                      </a:lnTo>
                      <a:lnTo>
                        <a:pt x="21" y="33"/>
                      </a:lnTo>
                      <a:lnTo>
                        <a:pt x="16" y="32"/>
                      </a:lnTo>
                      <a:lnTo>
                        <a:pt x="11" y="31"/>
                      </a:lnTo>
                      <a:lnTo>
                        <a:pt x="8" y="29"/>
                      </a:lnTo>
                      <a:lnTo>
                        <a:pt x="4" y="26"/>
                      </a:lnTo>
                      <a:lnTo>
                        <a:pt x="2" y="23"/>
                      </a:lnTo>
                      <a:lnTo>
                        <a:pt x="1" y="20"/>
                      </a:lnTo>
                      <a:lnTo>
                        <a:pt x="0" y="17"/>
                      </a:lnTo>
                      <a:lnTo>
                        <a:pt x="1" y="13"/>
                      </a:lnTo>
                      <a:lnTo>
                        <a:pt x="2" y="10"/>
                      </a:lnTo>
                      <a:lnTo>
                        <a:pt x="4" y="7"/>
                      </a:lnTo>
                      <a:lnTo>
                        <a:pt x="8" y="5"/>
                      </a:lnTo>
                      <a:lnTo>
                        <a:pt x="11" y="3"/>
                      </a:lnTo>
                      <a:lnTo>
                        <a:pt x="16" y="1"/>
                      </a:lnTo>
                      <a:lnTo>
                        <a:pt x="21"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44" name="Freeform 59"/>
                <p:cNvSpPr>
                  <a:spLocks/>
                </p:cNvSpPr>
                <p:nvPr/>
              </p:nvSpPr>
              <p:spPr bwMode="auto">
                <a:xfrm>
                  <a:off x="7974882" y="1426210"/>
                  <a:ext cx="190425" cy="47860"/>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2147483647 w 51"/>
                    <a:gd name="T9" fmla="*/ 2147483647 h 35"/>
                    <a:gd name="T10" fmla="*/ 2147483647 w 51"/>
                    <a:gd name="T11" fmla="*/ 2147483647 h 35"/>
                    <a:gd name="T12" fmla="*/ 2147483647 w 51"/>
                    <a:gd name="T13" fmla="*/ 2147483647 h 35"/>
                    <a:gd name="T14" fmla="*/ 2147483647 w 51"/>
                    <a:gd name="T15" fmla="*/ 2147483647 h 35"/>
                    <a:gd name="T16" fmla="*/ 2147483647 w 51"/>
                    <a:gd name="T17" fmla="*/ 2147483647 h 35"/>
                    <a:gd name="T18" fmla="*/ 2147483647 w 51"/>
                    <a:gd name="T19" fmla="*/ 2147483647 h 35"/>
                    <a:gd name="T20" fmla="*/ 2147483647 w 51"/>
                    <a:gd name="T21" fmla="*/ 2147483647 h 35"/>
                    <a:gd name="T22" fmla="*/ 2147483647 w 51"/>
                    <a:gd name="T23" fmla="*/ 2147483647 h 35"/>
                    <a:gd name="T24" fmla="*/ 2147483647 w 51"/>
                    <a:gd name="T25" fmla="*/ 2147483647 h 35"/>
                    <a:gd name="T26" fmla="*/ 2147483647 w 51"/>
                    <a:gd name="T27" fmla="*/ 2147483647 h 35"/>
                    <a:gd name="T28" fmla="*/ 2147483647 w 51"/>
                    <a:gd name="T29" fmla="*/ 2147483647 h 35"/>
                    <a:gd name="T30" fmla="*/ 2147483647 w 51"/>
                    <a:gd name="T31" fmla="*/ 2147483647 h 35"/>
                    <a:gd name="T32" fmla="*/ 2147483647 w 51"/>
                    <a:gd name="T33" fmla="*/ 2147483647 h 35"/>
                    <a:gd name="T34" fmla="*/ 2147483647 w 51"/>
                    <a:gd name="T35" fmla="*/ 2147483647 h 35"/>
                    <a:gd name="T36" fmla="*/ 0 w 51"/>
                    <a:gd name="T37" fmla="*/ 2147483647 h 35"/>
                    <a:gd name="T38" fmla="*/ 0 w 51"/>
                    <a:gd name="T39" fmla="*/ 2147483647 h 35"/>
                    <a:gd name="T40" fmla="*/ 2147483647 w 51"/>
                    <a:gd name="T41" fmla="*/ 2147483647 h 35"/>
                    <a:gd name="T42" fmla="*/ 2147483647 w 51"/>
                    <a:gd name="T43" fmla="*/ 2147483647 h 35"/>
                    <a:gd name="T44" fmla="*/ 2147483647 w 51"/>
                    <a:gd name="T45" fmla="*/ 2147483647 h 35"/>
                    <a:gd name="T46" fmla="*/ 2147483647 w 51"/>
                    <a:gd name="T47" fmla="*/ 2147483647 h 35"/>
                    <a:gd name="T48" fmla="*/ 2147483647 w 51"/>
                    <a:gd name="T49" fmla="*/ 2147483647 h 35"/>
                    <a:gd name="T50" fmla="*/ 2147483647 w 51"/>
                    <a:gd name="T51" fmla="*/ 2147483647 h 35"/>
                    <a:gd name="T52" fmla="*/ 2147483647 w 51"/>
                    <a:gd name="T53" fmla="*/ 2147483647 h 35"/>
                    <a:gd name="T54" fmla="*/ 2147483647 w 51"/>
                    <a:gd name="T55" fmla="*/ 0 h 35"/>
                    <a:gd name="T56" fmla="*/ 2147483647 w 51"/>
                    <a:gd name="T57" fmla="*/ 0 h 35"/>
                    <a:gd name="T58" fmla="*/ 2147483647 w 51"/>
                    <a:gd name="T59" fmla="*/ 2147483647 h 35"/>
                    <a:gd name="T60" fmla="*/ 2147483647 w 51"/>
                    <a:gd name="T61" fmla="*/ 2147483647 h 35"/>
                    <a:gd name="T62" fmla="*/ 2147483647 w 51"/>
                    <a:gd name="T63" fmla="*/ 2147483647 h 35"/>
                    <a:gd name="T64" fmla="*/ 2147483647 w 51"/>
                    <a:gd name="T65" fmla="*/ 2147483647 h 35"/>
                    <a:gd name="T66" fmla="*/ 2147483647 w 51"/>
                    <a:gd name="T67" fmla="*/ 2147483647 h 35"/>
                    <a:gd name="T68" fmla="*/ 2147483647 w 51"/>
                    <a:gd name="T69" fmla="*/ 2147483647 h 35"/>
                    <a:gd name="T70" fmla="*/ 2147483647 w 51"/>
                    <a:gd name="T71" fmla="*/ 2147483647 h 35"/>
                    <a:gd name="T72" fmla="*/ 2147483647 w 51"/>
                    <a:gd name="T73" fmla="*/ 2147483647 h 35"/>
                    <a:gd name="T74" fmla="*/ 2147483647 w 51"/>
                    <a:gd name="T75" fmla="*/ 2147483647 h 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5"/>
                    <a:gd name="T116" fmla="*/ 51 w 51"/>
                    <a:gd name="T117" fmla="*/ 35 h 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5">
                      <a:moveTo>
                        <a:pt x="51" y="18"/>
                      </a:moveTo>
                      <a:lnTo>
                        <a:pt x="51" y="18"/>
                      </a:lnTo>
                      <a:lnTo>
                        <a:pt x="51" y="21"/>
                      </a:lnTo>
                      <a:lnTo>
                        <a:pt x="49" y="24"/>
                      </a:lnTo>
                      <a:lnTo>
                        <a:pt x="47" y="27"/>
                      </a:lnTo>
                      <a:lnTo>
                        <a:pt x="44" y="30"/>
                      </a:lnTo>
                      <a:lnTo>
                        <a:pt x="40" y="32"/>
                      </a:lnTo>
                      <a:lnTo>
                        <a:pt x="36" y="33"/>
                      </a:lnTo>
                      <a:lnTo>
                        <a:pt x="31" y="34"/>
                      </a:lnTo>
                      <a:lnTo>
                        <a:pt x="26" y="35"/>
                      </a:lnTo>
                      <a:lnTo>
                        <a:pt x="20" y="34"/>
                      </a:lnTo>
                      <a:lnTo>
                        <a:pt x="16" y="33"/>
                      </a:lnTo>
                      <a:lnTo>
                        <a:pt x="11" y="32"/>
                      </a:lnTo>
                      <a:lnTo>
                        <a:pt x="8" y="30"/>
                      </a:lnTo>
                      <a:lnTo>
                        <a:pt x="4" y="27"/>
                      </a:lnTo>
                      <a:lnTo>
                        <a:pt x="2" y="24"/>
                      </a:lnTo>
                      <a:lnTo>
                        <a:pt x="1" y="21"/>
                      </a:lnTo>
                      <a:lnTo>
                        <a:pt x="0" y="18"/>
                      </a:lnTo>
                      <a:lnTo>
                        <a:pt x="1" y="14"/>
                      </a:lnTo>
                      <a:lnTo>
                        <a:pt x="2" y="11"/>
                      </a:lnTo>
                      <a:lnTo>
                        <a:pt x="4" y="8"/>
                      </a:lnTo>
                      <a:lnTo>
                        <a:pt x="8" y="5"/>
                      </a:lnTo>
                      <a:lnTo>
                        <a:pt x="11" y="3"/>
                      </a:lnTo>
                      <a:lnTo>
                        <a:pt x="16" y="2"/>
                      </a:lnTo>
                      <a:lnTo>
                        <a:pt x="20" y="1"/>
                      </a:lnTo>
                      <a:lnTo>
                        <a:pt x="26" y="0"/>
                      </a:lnTo>
                      <a:lnTo>
                        <a:pt x="31" y="1"/>
                      </a:lnTo>
                      <a:lnTo>
                        <a:pt x="36" y="2"/>
                      </a:lnTo>
                      <a:lnTo>
                        <a:pt x="40" y="3"/>
                      </a:lnTo>
                      <a:lnTo>
                        <a:pt x="44" y="5"/>
                      </a:lnTo>
                      <a:lnTo>
                        <a:pt x="47" y="8"/>
                      </a:lnTo>
                      <a:lnTo>
                        <a:pt x="49" y="11"/>
                      </a:lnTo>
                      <a:lnTo>
                        <a:pt x="51" y="14"/>
                      </a:lnTo>
                      <a:lnTo>
                        <a:pt x="51" y="18"/>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45" name="Freeform 60"/>
                <p:cNvSpPr>
                  <a:spLocks/>
                </p:cNvSpPr>
                <p:nvPr/>
              </p:nvSpPr>
              <p:spPr bwMode="auto">
                <a:xfrm>
                  <a:off x="8370666" y="1426210"/>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5" y="27"/>
                      </a:lnTo>
                      <a:lnTo>
                        <a:pt x="2" y="24"/>
                      </a:lnTo>
                      <a:lnTo>
                        <a:pt x="1" y="20"/>
                      </a:lnTo>
                      <a:lnTo>
                        <a:pt x="0" y="17"/>
                      </a:lnTo>
                      <a:lnTo>
                        <a:pt x="1" y="14"/>
                      </a:lnTo>
                      <a:lnTo>
                        <a:pt x="2" y="10"/>
                      </a:lnTo>
                      <a:lnTo>
                        <a:pt x="5" y="7"/>
                      </a:lnTo>
                      <a:lnTo>
                        <a:pt x="8" y="5"/>
                      </a:lnTo>
                      <a:lnTo>
                        <a:pt x="11" y="3"/>
                      </a:lnTo>
                      <a:lnTo>
                        <a:pt x="16" y="1"/>
                      </a:lnTo>
                      <a:lnTo>
                        <a:pt x="21"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46" name="Freeform 61"/>
                <p:cNvSpPr>
                  <a:spLocks/>
                </p:cNvSpPr>
                <p:nvPr/>
              </p:nvSpPr>
              <p:spPr bwMode="auto">
                <a:xfrm>
                  <a:off x="7394296" y="1571156"/>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7"/>
                      </a:lnTo>
                      <a:lnTo>
                        <a:pt x="44" y="29"/>
                      </a:lnTo>
                      <a:lnTo>
                        <a:pt x="40" y="31"/>
                      </a:lnTo>
                      <a:lnTo>
                        <a:pt x="36" y="33"/>
                      </a:lnTo>
                      <a:lnTo>
                        <a:pt x="31" y="34"/>
                      </a:lnTo>
                      <a:lnTo>
                        <a:pt x="26" y="34"/>
                      </a:lnTo>
                      <a:lnTo>
                        <a:pt x="20" y="34"/>
                      </a:lnTo>
                      <a:lnTo>
                        <a:pt x="16" y="33"/>
                      </a:lnTo>
                      <a:lnTo>
                        <a:pt x="11" y="31"/>
                      </a:lnTo>
                      <a:lnTo>
                        <a:pt x="8" y="29"/>
                      </a:lnTo>
                      <a:lnTo>
                        <a:pt x="4" y="27"/>
                      </a:lnTo>
                      <a:lnTo>
                        <a:pt x="2" y="24"/>
                      </a:lnTo>
                      <a:lnTo>
                        <a:pt x="1" y="20"/>
                      </a:lnTo>
                      <a:lnTo>
                        <a:pt x="0" y="17"/>
                      </a:lnTo>
                      <a:lnTo>
                        <a:pt x="1" y="14"/>
                      </a:lnTo>
                      <a:lnTo>
                        <a:pt x="2" y="10"/>
                      </a:lnTo>
                      <a:lnTo>
                        <a:pt x="4" y="7"/>
                      </a:lnTo>
                      <a:lnTo>
                        <a:pt x="8" y="5"/>
                      </a:lnTo>
                      <a:lnTo>
                        <a:pt x="11" y="3"/>
                      </a:lnTo>
                      <a:lnTo>
                        <a:pt x="16" y="1"/>
                      </a:lnTo>
                      <a:lnTo>
                        <a:pt x="20" y="0"/>
                      </a:lnTo>
                      <a:lnTo>
                        <a:pt x="26" y="0"/>
                      </a:lnTo>
                      <a:lnTo>
                        <a:pt x="31" y="0"/>
                      </a:lnTo>
                      <a:lnTo>
                        <a:pt x="36" y="1"/>
                      </a:lnTo>
                      <a:lnTo>
                        <a:pt x="40" y="3"/>
                      </a:lnTo>
                      <a:lnTo>
                        <a:pt x="44" y="5"/>
                      </a:lnTo>
                      <a:lnTo>
                        <a:pt x="47" y="7"/>
                      </a:lnTo>
                      <a:lnTo>
                        <a:pt x="49" y="10"/>
                      </a:lnTo>
                      <a:lnTo>
                        <a:pt x="51" y="14"/>
                      </a:lnTo>
                      <a:lnTo>
                        <a:pt x="51" y="17"/>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47" name="Freeform 62"/>
                <p:cNvSpPr>
                  <a:spLocks/>
                </p:cNvSpPr>
                <p:nvPr/>
              </p:nvSpPr>
              <p:spPr bwMode="auto">
                <a:xfrm>
                  <a:off x="7816733" y="1575259"/>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6" y="34"/>
                      </a:lnTo>
                      <a:lnTo>
                        <a:pt x="20" y="34"/>
                      </a:lnTo>
                      <a:lnTo>
                        <a:pt x="16" y="33"/>
                      </a:lnTo>
                      <a:lnTo>
                        <a:pt x="11" y="31"/>
                      </a:lnTo>
                      <a:lnTo>
                        <a:pt x="7" y="29"/>
                      </a:lnTo>
                      <a:lnTo>
                        <a:pt x="4" y="27"/>
                      </a:lnTo>
                      <a:lnTo>
                        <a:pt x="2" y="24"/>
                      </a:lnTo>
                      <a:lnTo>
                        <a:pt x="0" y="21"/>
                      </a:lnTo>
                      <a:lnTo>
                        <a:pt x="0" y="17"/>
                      </a:lnTo>
                      <a:lnTo>
                        <a:pt x="0" y="14"/>
                      </a:lnTo>
                      <a:lnTo>
                        <a:pt x="2" y="11"/>
                      </a:lnTo>
                      <a:lnTo>
                        <a:pt x="4" y="8"/>
                      </a:lnTo>
                      <a:lnTo>
                        <a:pt x="7" y="5"/>
                      </a:lnTo>
                      <a:lnTo>
                        <a:pt x="11" y="3"/>
                      </a:lnTo>
                      <a:lnTo>
                        <a:pt x="16" y="2"/>
                      </a:lnTo>
                      <a:lnTo>
                        <a:pt x="20" y="1"/>
                      </a:lnTo>
                      <a:lnTo>
                        <a:pt x="26" y="0"/>
                      </a:lnTo>
                      <a:lnTo>
                        <a:pt x="31" y="1"/>
                      </a:lnTo>
                      <a:lnTo>
                        <a:pt x="35"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48" name="Freeform 63"/>
                <p:cNvSpPr>
                  <a:spLocks/>
                </p:cNvSpPr>
                <p:nvPr/>
              </p:nvSpPr>
              <p:spPr bwMode="auto">
                <a:xfrm>
                  <a:off x="8239169" y="1568422"/>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2147483647 h 34"/>
                    <a:gd name="T54" fmla="*/ 2147483647 w 51"/>
                    <a:gd name="T55" fmla="*/ 0 h 34"/>
                    <a:gd name="T56" fmla="*/ 2147483647 w 51"/>
                    <a:gd name="T57" fmla="*/ 0 h 34"/>
                    <a:gd name="T58" fmla="*/ 2147483647 w 51"/>
                    <a:gd name="T59" fmla="*/ 2147483647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6" y="33"/>
                      </a:lnTo>
                      <a:lnTo>
                        <a:pt x="31" y="34"/>
                      </a:lnTo>
                      <a:lnTo>
                        <a:pt x="26" y="34"/>
                      </a:lnTo>
                      <a:lnTo>
                        <a:pt x="21" y="34"/>
                      </a:lnTo>
                      <a:lnTo>
                        <a:pt x="16" y="33"/>
                      </a:lnTo>
                      <a:lnTo>
                        <a:pt x="11" y="31"/>
                      </a:lnTo>
                      <a:lnTo>
                        <a:pt x="8" y="29"/>
                      </a:lnTo>
                      <a:lnTo>
                        <a:pt x="4" y="27"/>
                      </a:lnTo>
                      <a:lnTo>
                        <a:pt x="2" y="24"/>
                      </a:lnTo>
                      <a:lnTo>
                        <a:pt x="1" y="21"/>
                      </a:lnTo>
                      <a:lnTo>
                        <a:pt x="0" y="17"/>
                      </a:lnTo>
                      <a:lnTo>
                        <a:pt x="1" y="14"/>
                      </a:lnTo>
                      <a:lnTo>
                        <a:pt x="2" y="11"/>
                      </a:lnTo>
                      <a:lnTo>
                        <a:pt x="4" y="8"/>
                      </a:lnTo>
                      <a:lnTo>
                        <a:pt x="8" y="5"/>
                      </a:lnTo>
                      <a:lnTo>
                        <a:pt x="11" y="3"/>
                      </a:lnTo>
                      <a:lnTo>
                        <a:pt x="16" y="2"/>
                      </a:lnTo>
                      <a:lnTo>
                        <a:pt x="21" y="1"/>
                      </a:lnTo>
                      <a:lnTo>
                        <a:pt x="26" y="0"/>
                      </a:lnTo>
                      <a:lnTo>
                        <a:pt x="31" y="1"/>
                      </a:lnTo>
                      <a:lnTo>
                        <a:pt x="36" y="2"/>
                      </a:lnTo>
                      <a:lnTo>
                        <a:pt x="40" y="3"/>
                      </a:lnTo>
                      <a:lnTo>
                        <a:pt x="44" y="5"/>
                      </a:lnTo>
                      <a:lnTo>
                        <a:pt x="47" y="8"/>
                      </a:lnTo>
                      <a:lnTo>
                        <a:pt x="49" y="11"/>
                      </a:lnTo>
                      <a:lnTo>
                        <a:pt x="51" y="14"/>
                      </a:lnTo>
                      <a:lnTo>
                        <a:pt x="51" y="17"/>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49" name="Freeform 64"/>
                <p:cNvSpPr>
                  <a:spLocks/>
                </p:cNvSpPr>
                <p:nvPr/>
              </p:nvSpPr>
              <p:spPr bwMode="auto">
                <a:xfrm>
                  <a:off x="7315885" y="1702431"/>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1"/>
                      </a:lnTo>
                      <a:lnTo>
                        <a:pt x="49" y="24"/>
                      </a:lnTo>
                      <a:lnTo>
                        <a:pt x="47" y="27"/>
                      </a:lnTo>
                      <a:lnTo>
                        <a:pt x="44" y="29"/>
                      </a:lnTo>
                      <a:lnTo>
                        <a:pt x="40" y="31"/>
                      </a:lnTo>
                      <a:lnTo>
                        <a:pt x="35" y="33"/>
                      </a:lnTo>
                      <a:lnTo>
                        <a:pt x="31" y="34"/>
                      </a:lnTo>
                      <a:lnTo>
                        <a:pt x="25" y="34"/>
                      </a:lnTo>
                      <a:lnTo>
                        <a:pt x="20" y="34"/>
                      </a:lnTo>
                      <a:lnTo>
                        <a:pt x="16" y="33"/>
                      </a:lnTo>
                      <a:lnTo>
                        <a:pt x="11" y="31"/>
                      </a:lnTo>
                      <a:lnTo>
                        <a:pt x="7" y="29"/>
                      </a:lnTo>
                      <a:lnTo>
                        <a:pt x="4" y="27"/>
                      </a:lnTo>
                      <a:lnTo>
                        <a:pt x="2" y="24"/>
                      </a:lnTo>
                      <a:lnTo>
                        <a:pt x="0" y="21"/>
                      </a:lnTo>
                      <a:lnTo>
                        <a:pt x="0" y="17"/>
                      </a:lnTo>
                      <a:lnTo>
                        <a:pt x="0" y="14"/>
                      </a:lnTo>
                      <a:lnTo>
                        <a:pt x="2" y="10"/>
                      </a:lnTo>
                      <a:lnTo>
                        <a:pt x="4" y="8"/>
                      </a:lnTo>
                      <a:lnTo>
                        <a:pt x="7" y="5"/>
                      </a:lnTo>
                      <a:lnTo>
                        <a:pt x="11" y="3"/>
                      </a:lnTo>
                      <a:lnTo>
                        <a:pt x="16" y="1"/>
                      </a:lnTo>
                      <a:lnTo>
                        <a:pt x="20" y="0"/>
                      </a:lnTo>
                      <a:lnTo>
                        <a:pt x="25" y="0"/>
                      </a:lnTo>
                      <a:lnTo>
                        <a:pt x="31" y="0"/>
                      </a:lnTo>
                      <a:lnTo>
                        <a:pt x="35" y="1"/>
                      </a:lnTo>
                      <a:lnTo>
                        <a:pt x="40" y="3"/>
                      </a:lnTo>
                      <a:lnTo>
                        <a:pt x="44" y="5"/>
                      </a:lnTo>
                      <a:lnTo>
                        <a:pt x="47" y="8"/>
                      </a:lnTo>
                      <a:lnTo>
                        <a:pt x="49" y="10"/>
                      </a:lnTo>
                      <a:lnTo>
                        <a:pt x="51" y="14"/>
                      </a:lnTo>
                      <a:lnTo>
                        <a:pt x="51" y="17"/>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50" name="Freeform 65"/>
                <p:cNvSpPr>
                  <a:spLocks/>
                </p:cNvSpPr>
                <p:nvPr/>
              </p:nvSpPr>
              <p:spPr bwMode="auto">
                <a:xfrm>
                  <a:off x="7711668"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0 w 51"/>
                    <a:gd name="T35" fmla="*/ 2147483647 h 34"/>
                    <a:gd name="T36" fmla="*/ 0 w 51"/>
                    <a:gd name="T37" fmla="*/ 2147483647 h 34"/>
                    <a:gd name="T38" fmla="*/ 0 w 51"/>
                    <a:gd name="T39" fmla="*/ 2147483647 h 34"/>
                    <a:gd name="T40" fmla="*/ 0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0" y="20"/>
                      </a:lnTo>
                      <a:lnTo>
                        <a:pt x="49" y="24"/>
                      </a:lnTo>
                      <a:lnTo>
                        <a:pt x="47" y="26"/>
                      </a:lnTo>
                      <a:lnTo>
                        <a:pt x="43" y="29"/>
                      </a:lnTo>
                      <a:lnTo>
                        <a:pt x="40" y="31"/>
                      </a:lnTo>
                      <a:lnTo>
                        <a:pt x="35" y="33"/>
                      </a:lnTo>
                      <a:lnTo>
                        <a:pt x="31" y="34"/>
                      </a:lnTo>
                      <a:lnTo>
                        <a:pt x="25" y="34"/>
                      </a:lnTo>
                      <a:lnTo>
                        <a:pt x="20" y="34"/>
                      </a:lnTo>
                      <a:lnTo>
                        <a:pt x="15" y="33"/>
                      </a:lnTo>
                      <a:lnTo>
                        <a:pt x="11" y="31"/>
                      </a:lnTo>
                      <a:lnTo>
                        <a:pt x="7" y="29"/>
                      </a:lnTo>
                      <a:lnTo>
                        <a:pt x="4" y="26"/>
                      </a:lnTo>
                      <a:lnTo>
                        <a:pt x="2" y="24"/>
                      </a:lnTo>
                      <a:lnTo>
                        <a:pt x="0" y="20"/>
                      </a:lnTo>
                      <a:lnTo>
                        <a:pt x="0" y="17"/>
                      </a:lnTo>
                      <a:lnTo>
                        <a:pt x="0" y="13"/>
                      </a:lnTo>
                      <a:lnTo>
                        <a:pt x="2" y="10"/>
                      </a:lnTo>
                      <a:lnTo>
                        <a:pt x="4" y="7"/>
                      </a:lnTo>
                      <a:lnTo>
                        <a:pt x="7" y="5"/>
                      </a:lnTo>
                      <a:lnTo>
                        <a:pt x="11" y="3"/>
                      </a:lnTo>
                      <a:lnTo>
                        <a:pt x="15" y="1"/>
                      </a:lnTo>
                      <a:lnTo>
                        <a:pt x="20" y="0"/>
                      </a:lnTo>
                      <a:lnTo>
                        <a:pt x="25" y="0"/>
                      </a:lnTo>
                      <a:lnTo>
                        <a:pt x="31" y="0"/>
                      </a:lnTo>
                      <a:lnTo>
                        <a:pt x="35" y="1"/>
                      </a:lnTo>
                      <a:lnTo>
                        <a:pt x="40" y="3"/>
                      </a:lnTo>
                      <a:lnTo>
                        <a:pt x="43" y="5"/>
                      </a:lnTo>
                      <a:lnTo>
                        <a:pt x="47" y="7"/>
                      </a:lnTo>
                      <a:lnTo>
                        <a:pt x="49" y="10"/>
                      </a:lnTo>
                      <a:lnTo>
                        <a:pt x="50" y="13"/>
                      </a:lnTo>
                      <a:lnTo>
                        <a:pt x="51" y="17"/>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sp>
              <p:nvSpPr>
                <p:cNvPr id="125051" name="Freeform 66"/>
                <p:cNvSpPr>
                  <a:spLocks/>
                </p:cNvSpPr>
                <p:nvPr/>
              </p:nvSpPr>
              <p:spPr bwMode="auto">
                <a:xfrm>
                  <a:off x="8107452" y="1703798"/>
                  <a:ext cx="190425" cy="46493"/>
                </a:xfrm>
                <a:custGeom>
                  <a:avLst/>
                  <a:gdLst>
                    <a:gd name="T0" fmla="*/ 2147483647 w 51"/>
                    <a:gd name="T1" fmla="*/ 2147483647 h 34"/>
                    <a:gd name="T2" fmla="*/ 2147483647 w 51"/>
                    <a:gd name="T3" fmla="*/ 2147483647 h 34"/>
                    <a:gd name="T4" fmla="*/ 2147483647 w 51"/>
                    <a:gd name="T5" fmla="*/ 2147483647 h 34"/>
                    <a:gd name="T6" fmla="*/ 2147483647 w 51"/>
                    <a:gd name="T7" fmla="*/ 2147483647 h 34"/>
                    <a:gd name="T8" fmla="*/ 2147483647 w 51"/>
                    <a:gd name="T9" fmla="*/ 2147483647 h 34"/>
                    <a:gd name="T10" fmla="*/ 2147483647 w 51"/>
                    <a:gd name="T11" fmla="*/ 2147483647 h 34"/>
                    <a:gd name="T12" fmla="*/ 2147483647 w 51"/>
                    <a:gd name="T13" fmla="*/ 2147483647 h 34"/>
                    <a:gd name="T14" fmla="*/ 2147483647 w 51"/>
                    <a:gd name="T15" fmla="*/ 2147483647 h 34"/>
                    <a:gd name="T16" fmla="*/ 2147483647 w 51"/>
                    <a:gd name="T17" fmla="*/ 2147483647 h 34"/>
                    <a:gd name="T18" fmla="*/ 2147483647 w 51"/>
                    <a:gd name="T19" fmla="*/ 2147483647 h 34"/>
                    <a:gd name="T20" fmla="*/ 2147483647 w 51"/>
                    <a:gd name="T21" fmla="*/ 2147483647 h 34"/>
                    <a:gd name="T22" fmla="*/ 2147483647 w 51"/>
                    <a:gd name="T23" fmla="*/ 2147483647 h 34"/>
                    <a:gd name="T24" fmla="*/ 2147483647 w 51"/>
                    <a:gd name="T25" fmla="*/ 2147483647 h 34"/>
                    <a:gd name="T26" fmla="*/ 2147483647 w 51"/>
                    <a:gd name="T27" fmla="*/ 2147483647 h 34"/>
                    <a:gd name="T28" fmla="*/ 2147483647 w 51"/>
                    <a:gd name="T29" fmla="*/ 2147483647 h 34"/>
                    <a:gd name="T30" fmla="*/ 2147483647 w 51"/>
                    <a:gd name="T31" fmla="*/ 2147483647 h 34"/>
                    <a:gd name="T32" fmla="*/ 2147483647 w 51"/>
                    <a:gd name="T33" fmla="*/ 2147483647 h 34"/>
                    <a:gd name="T34" fmla="*/ 2147483647 w 51"/>
                    <a:gd name="T35" fmla="*/ 2147483647 h 34"/>
                    <a:gd name="T36" fmla="*/ 0 w 51"/>
                    <a:gd name="T37" fmla="*/ 2147483647 h 34"/>
                    <a:gd name="T38" fmla="*/ 0 w 51"/>
                    <a:gd name="T39" fmla="*/ 2147483647 h 34"/>
                    <a:gd name="T40" fmla="*/ 2147483647 w 51"/>
                    <a:gd name="T41" fmla="*/ 2147483647 h 34"/>
                    <a:gd name="T42" fmla="*/ 2147483647 w 51"/>
                    <a:gd name="T43" fmla="*/ 2147483647 h 34"/>
                    <a:gd name="T44" fmla="*/ 2147483647 w 51"/>
                    <a:gd name="T45" fmla="*/ 2147483647 h 34"/>
                    <a:gd name="T46" fmla="*/ 2147483647 w 51"/>
                    <a:gd name="T47" fmla="*/ 2147483647 h 34"/>
                    <a:gd name="T48" fmla="*/ 2147483647 w 51"/>
                    <a:gd name="T49" fmla="*/ 2147483647 h 34"/>
                    <a:gd name="T50" fmla="*/ 2147483647 w 51"/>
                    <a:gd name="T51" fmla="*/ 2147483647 h 34"/>
                    <a:gd name="T52" fmla="*/ 2147483647 w 51"/>
                    <a:gd name="T53" fmla="*/ 0 h 34"/>
                    <a:gd name="T54" fmla="*/ 2147483647 w 51"/>
                    <a:gd name="T55" fmla="*/ 0 h 34"/>
                    <a:gd name="T56" fmla="*/ 2147483647 w 51"/>
                    <a:gd name="T57" fmla="*/ 0 h 34"/>
                    <a:gd name="T58" fmla="*/ 2147483647 w 51"/>
                    <a:gd name="T59" fmla="*/ 0 h 34"/>
                    <a:gd name="T60" fmla="*/ 2147483647 w 51"/>
                    <a:gd name="T61" fmla="*/ 2147483647 h 34"/>
                    <a:gd name="T62" fmla="*/ 2147483647 w 51"/>
                    <a:gd name="T63" fmla="*/ 2147483647 h 34"/>
                    <a:gd name="T64" fmla="*/ 2147483647 w 51"/>
                    <a:gd name="T65" fmla="*/ 2147483647 h 34"/>
                    <a:gd name="T66" fmla="*/ 2147483647 w 51"/>
                    <a:gd name="T67" fmla="*/ 2147483647 h 34"/>
                    <a:gd name="T68" fmla="*/ 2147483647 w 51"/>
                    <a:gd name="T69" fmla="*/ 2147483647 h 34"/>
                    <a:gd name="T70" fmla="*/ 2147483647 w 51"/>
                    <a:gd name="T71" fmla="*/ 2147483647 h 34"/>
                    <a:gd name="T72" fmla="*/ 2147483647 w 51"/>
                    <a:gd name="T73" fmla="*/ 2147483647 h 34"/>
                    <a:gd name="T74" fmla="*/ 2147483647 w 51"/>
                    <a:gd name="T75" fmla="*/ 2147483647 h 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
                    <a:gd name="T115" fmla="*/ 0 h 34"/>
                    <a:gd name="T116" fmla="*/ 51 w 51"/>
                    <a:gd name="T117" fmla="*/ 34 h 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 h="34">
                      <a:moveTo>
                        <a:pt x="51" y="17"/>
                      </a:moveTo>
                      <a:lnTo>
                        <a:pt x="51" y="17"/>
                      </a:lnTo>
                      <a:lnTo>
                        <a:pt x="51" y="20"/>
                      </a:lnTo>
                      <a:lnTo>
                        <a:pt x="49" y="24"/>
                      </a:lnTo>
                      <a:lnTo>
                        <a:pt x="47" y="26"/>
                      </a:lnTo>
                      <a:lnTo>
                        <a:pt x="44" y="29"/>
                      </a:lnTo>
                      <a:lnTo>
                        <a:pt x="40" y="31"/>
                      </a:lnTo>
                      <a:lnTo>
                        <a:pt x="36" y="33"/>
                      </a:lnTo>
                      <a:lnTo>
                        <a:pt x="31" y="34"/>
                      </a:lnTo>
                      <a:lnTo>
                        <a:pt x="26" y="34"/>
                      </a:lnTo>
                      <a:lnTo>
                        <a:pt x="20" y="34"/>
                      </a:lnTo>
                      <a:lnTo>
                        <a:pt x="16" y="33"/>
                      </a:lnTo>
                      <a:lnTo>
                        <a:pt x="11" y="31"/>
                      </a:lnTo>
                      <a:lnTo>
                        <a:pt x="7" y="29"/>
                      </a:lnTo>
                      <a:lnTo>
                        <a:pt x="4" y="26"/>
                      </a:lnTo>
                      <a:lnTo>
                        <a:pt x="2" y="24"/>
                      </a:lnTo>
                      <a:lnTo>
                        <a:pt x="1" y="20"/>
                      </a:lnTo>
                      <a:lnTo>
                        <a:pt x="0" y="17"/>
                      </a:lnTo>
                      <a:lnTo>
                        <a:pt x="1" y="13"/>
                      </a:lnTo>
                      <a:lnTo>
                        <a:pt x="2" y="10"/>
                      </a:lnTo>
                      <a:lnTo>
                        <a:pt x="4" y="7"/>
                      </a:lnTo>
                      <a:lnTo>
                        <a:pt x="7" y="5"/>
                      </a:lnTo>
                      <a:lnTo>
                        <a:pt x="11" y="3"/>
                      </a:lnTo>
                      <a:lnTo>
                        <a:pt x="16" y="1"/>
                      </a:lnTo>
                      <a:lnTo>
                        <a:pt x="20" y="0"/>
                      </a:lnTo>
                      <a:lnTo>
                        <a:pt x="26" y="0"/>
                      </a:lnTo>
                      <a:lnTo>
                        <a:pt x="31" y="0"/>
                      </a:lnTo>
                      <a:lnTo>
                        <a:pt x="36" y="1"/>
                      </a:lnTo>
                      <a:lnTo>
                        <a:pt x="40" y="3"/>
                      </a:lnTo>
                      <a:lnTo>
                        <a:pt x="44" y="5"/>
                      </a:lnTo>
                      <a:lnTo>
                        <a:pt x="47" y="7"/>
                      </a:lnTo>
                      <a:lnTo>
                        <a:pt x="49" y="10"/>
                      </a:lnTo>
                      <a:lnTo>
                        <a:pt x="51" y="13"/>
                      </a:lnTo>
                      <a:lnTo>
                        <a:pt x="51" y="17"/>
                      </a:lnTo>
                      <a:close/>
                    </a:path>
                  </a:pathLst>
                </a:custGeom>
                <a:solidFill>
                  <a:srgbClr val="FFFFFF"/>
                </a:solidFill>
                <a:ln w="9525">
                  <a:noFill/>
                  <a:round/>
                  <a:headEnd/>
                  <a:tailEnd/>
                </a:ln>
              </p:spPr>
              <p:txBody>
                <a:bodyPr>
                  <a:prstTxWarp prst="textNoShape">
                    <a:avLst/>
                  </a:prstTxWarp>
                </a:bodyPr>
                <a:lstStyle/>
                <a:p>
                  <a:pPr algn="ctr" fontAlgn="base">
                    <a:spcBef>
                      <a:spcPct val="0"/>
                    </a:spcBef>
                    <a:spcAft>
                      <a:spcPct val="0"/>
                    </a:spcAft>
                  </a:pPr>
                  <a:endParaRPr lang="en-US" sz="1700" dirty="0">
                    <a:solidFill>
                      <a:schemeClr val="bg1"/>
                    </a:solidFill>
                    <a:latin typeface="Calibri" charset="0"/>
                    <a:ea typeface="Arial" charset="0"/>
                    <a:cs typeface="Arial" charset="0"/>
                  </a:endParaRPr>
                </a:p>
              </p:txBody>
            </p:sp>
          </p:grpSp>
        </p:grpSp>
      </p:grpSp>
      <p:sp>
        <p:nvSpPr>
          <p:cNvPr id="1459" name="TextBox 1458"/>
          <p:cNvSpPr txBox="1"/>
          <p:nvPr/>
        </p:nvSpPr>
        <p:spPr>
          <a:xfrm>
            <a:off x="5254223" y="3073215"/>
            <a:ext cx="1276067" cy="295465"/>
          </a:xfrm>
          <a:prstGeom prst="rect">
            <a:avLst/>
          </a:prstGeom>
          <a:noFill/>
        </p:spPr>
        <p:txBody>
          <a:bodyPr wrap="none" lIns="109746" tIns="54873" rIns="109746" bIns="54873" rtlCol="0">
            <a:spAutoFit/>
          </a:bodyPr>
          <a:lstStyle/>
          <a:p>
            <a:pPr algn="ctr" fontAlgn="base">
              <a:spcBef>
                <a:spcPct val="0"/>
              </a:spcBef>
              <a:spcAft>
                <a:spcPct val="0"/>
              </a:spcAft>
            </a:pPr>
            <a:r>
              <a:rPr lang="en-US" sz="1200" b="1" dirty="0" smtClean="0">
                <a:solidFill>
                  <a:schemeClr val="bg1"/>
                </a:solidFill>
                <a:latin typeface="Arial" charset="0"/>
              </a:rPr>
              <a:t>IEEE 802.1BR*</a:t>
            </a:r>
            <a:endParaRPr lang="en-US" sz="1200" b="1" dirty="0">
              <a:solidFill>
                <a:schemeClr val="bg1"/>
              </a:solidFill>
              <a:latin typeface="Arial" charset="0"/>
            </a:endParaRPr>
          </a:p>
        </p:txBody>
      </p:sp>
      <p:grpSp>
        <p:nvGrpSpPr>
          <p:cNvPr id="12" name="Group 2481"/>
          <p:cNvGrpSpPr/>
          <p:nvPr/>
        </p:nvGrpSpPr>
        <p:grpSpPr>
          <a:xfrm>
            <a:off x="3390997" y="5461954"/>
            <a:ext cx="2101944" cy="2189627"/>
            <a:chOff x="2119372" y="4551627"/>
            <a:chExt cx="1313715" cy="1824689"/>
          </a:xfrm>
        </p:grpSpPr>
        <p:sp>
          <p:nvSpPr>
            <p:cNvPr id="2475" name="TextBox 2474"/>
            <p:cNvSpPr txBox="1"/>
            <p:nvPr/>
          </p:nvSpPr>
          <p:spPr>
            <a:xfrm>
              <a:off x="2279233" y="6081364"/>
              <a:ext cx="897883" cy="294952"/>
            </a:xfrm>
            <a:prstGeom prst="rect">
              <a:avLst/>
            </a:prstGeom>
            <a:noFill/>
          </p:spPr>
          <p:txBody>
            <a:bodyPr wrap="none" rtlCol="0">
              <a:spAutoFit/>
            </a:bodyPr>
            <a:lstStyle/>
            <a:p>
              <a:pPr algn="ctr" fontAlgn="base">
                <a:spcBef>
                  <a:spcPct val="0"/>
                </a:spcBef>
                <a:spcAft>
                  <a:spcPct val="0"/>
                </a:spcAft>
              </a:pPr>
              <a:r>
                <a:rPr lang="en-US" sz="1700" dirty="0" smtClean="0">
                  <a:solidFill>
                    <a:schemeClr val="bg1"/>
                  </a:solidFill>
                  <a:latin typeface="Arial" charset="0"/>
                </a:rPr>
                <a:t>Adapter </a:t>
              </a:r>
              <a:r>
                <a:rPr lang="en-US" sz="1700" dirty="0" err="1" smtClean="0">
                  <a:solidFill>
                    <a:schemeClr val="bg1"/>
                  </a:solidFill>
                  <a:latin typeface="Arial" charset="0"/>
                </a:rPr>
                <a:t>FEX</a:t>
              </a:r>
              <a:endParaRPr lang="en-US" sz="1700" dirty="0">
                <a:solidFill>
                  <a:schemeClr val="bg1"/>
                </a:solidFill>
                <a:latin typeface="Arial" charset="0"/>
              </a:endParaRPr>
            </a:p>
          </p:txBody>
        </p:sp>
        <p:sp>
          <p:nvSpPr>
            <p:cNvPr id="1806" name="Rounded Rectangle 1805"/>
            <p:cNvSpPr/>
            <p:nvPr/>
          </p:nvSpPr>
          <p:spPr>
            <a:xfrm>
              <a:off x="2119372" y="4681756"/>
              <a:ext cx="1313715" cy="1373801"/>
            </a:xfrm>
            <a:prstGeom prst="roundRect">
              <a:avLst/>
            </a:prstGeom>
            <a:solidFill>
              <a:srgbClr val="89DCFF">
                <a:alpha val="21000"/>
              </a:srgbClr>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smtClean="0">
                <a:solidFill>
                  <a:schemeClr val="bg1"/>
                </a:solidFill>
                <a:latin typeface="CiscoSans ExtraLight"/>
              </a:endParaRPr>
            </a:p>
          </p:txBody>
        </p:sp>
        <p:pic>
          <p:nvPicPr>
            <p:cNvPr id="1807" name="Picture 1861"/>
            <p:cNvPicPr>
              <a:picLocks noChangeAspect="1"/>
            </p:cNvPicPr>
            <p:nvPr/>
          </p:nvPicPr>
          <p:blipFill>
            <a:blip r:embed="rId3" cstate="print"/>
            <a:srcRect/>
            <a:stretch>
              <a:fillRect/>
            </a:stretch>
          </p:blipFill>
          <p:spPr bwMode="auto">
            <a:xfrm>
              <a:off x="2402373" y="5399654"/>
              <a:ext cx="747713" cy="647700"/>
            </a:xfrm>
            <a:prstGeom prst="rect">
              <a:avLst/>
            </a:prstGeom>
            <a:noFill/>
            <a:ln w="9525">
              <a:noFill/>
              <a:miter lim="800000"/>
              <a:headEnd/>
              <a:tailEnd/>
            </a:ln>
          </p:spPr>
        </p:pic>
        <p:cxnSp>
          <p:nvCxnSpPr>
            <p:cNvPr id="1255" name="Straight Connector 1254"/>
            <p:cNvCxnSpPr>
              <a:stCxn id="1516" idx="0"/>
              <a:endCxn id="1230" idx="1"/>
            </p:cNvCxnSpPr>
            <p:nvPr/>
          </p:nvCxnSpPr>
          <p:spPr>
            <a:xfrm rot="5400000" flipH="1" flipV="1">
              <a:off x="2559806" y="4788222"/>
              <a:ext cx="164646" cy="278218"/>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3" name="Straight Connector 1262"/>
            <p:cNvCxnSpPr/>
            <p:nvPr/>
          </p:nvCxnSpPr>
          <p:spPr>
            <a:xfrm rot="5400000">
              <a:off x="2637635" y="4858182"/>
              <a:ext cx="310365" cy="1588"/>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5" name="Straight Connector 1264"/>
            <p:cNvCxnSpPr>
              <a:stCxn id="1722" idx="2"/>
              <a:endCxn id="1231" idx="3"/>
            </p:cNvCxnSpPr>
            <p:nvPr/>
          </p:nvCxnSpPr>
          <p:spPr>
            <a:xfrm rot="5400000" flipH="1">
              <a:off x="2862818" y="4836550"/>
              <a:ext cx="177315" cy="19423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3" name="Group 1252"/>
            <p:cNvGrpSpPr/>
            <p:nvPr/>
          </p:nvGrpSpPr>
          <p:grpSpPr>
            <a:xfrm>
              <a:off x="2316974" y="4988449"/>
              <a:ext cx="885189" cy="170929"/>
              <a:chOff x="2316974" y="4974801"/>
              <a:chExt cx="885189" cy="170929"/>
            </a:xfrm>
          </p:grpSpPr>
          <p:grpSp>
            <p:nvGrpSpPr>
              <p:cNvPr id="15" name="Group 3"/>
              <p:cNvGrpSpPr>
                <a:grpSpLocks/>
              </p:cNvGrpSpPr>
              <p:nvPr/>
            </p:nvGrpSpPr>
            <p:grpSpPr bwMode="auto">
              <a:xfrm>
                <a:off x="2316974" y="4974801"/>
                <a:ext cx="268901" cy="167569"/>
                <a:chOff x="1739" y="1549"/>
                <a:chExt cx="443" cy="324"/>
              </a:xfrm>
            </p:grpSpPr>
            <p:sp>
              <p:nvSpPr>
                <p:cNvPr id="1443"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48"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49"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50"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51"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52"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53"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54"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55"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56"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2"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4"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5"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7"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8"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9"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71"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73"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74"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75"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78"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79"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0"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1"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2"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4"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5"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6"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7"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8"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9"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0"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1"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2"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3"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4"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5"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6"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7"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8"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99"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0"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1"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2"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3"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4"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5"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6"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7"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8"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09"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0"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1"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2"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3"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4"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5"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6"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7"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8"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19"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0"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1"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2"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3"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4"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5"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6"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7"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8"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29"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0"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1"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2"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3"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4"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5"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6"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7"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8"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39"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0"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1"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2"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3"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4"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5"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6"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7"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8"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49"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0"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1"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2"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3"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4"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5"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6"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7"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8"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59"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0"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1"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2"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3"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4"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5"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6"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7"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8"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69"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70"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71"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72"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73"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nvGrpSpPr>
              <p:cNvPr id="16" name="Group 3"/>
              <p:cNvGrpSpPr>
                <a:grpSpLocks/>
              </p:cNvGrpSpPr>
              <p:nvPr/>
            </p:nvGrpSpPr>
            <p:grpSpPr bwMode="auto">
              <a:xfrm>
                <a:off x="2630142" y="4976481"/>
                <a:ext cx="268901" cy="167569"/>
                <a:chOff x="1739" y="1549"/>
                <a:chExt cx="443" cy="324"/>
              </a:xfrm>
            </p:grpSpPr>
            <p:sp>
              <p:nvSpPr>
                <p:cNvPr id="1575"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76"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77"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78"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79"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0"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1"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2"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3"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4"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5"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6"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7"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8"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89"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0"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1"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2"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3"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4"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5"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6"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7"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8"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99"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0"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1"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2"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3"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4"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5"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6"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7"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8"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09"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0"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1"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2"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3"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4"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5"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6"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7"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8"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19"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0"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1"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2"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3"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4"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5"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6"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7"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8"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29"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0"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1"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2"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3"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4"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5"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6"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7"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8"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39"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0"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1"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2"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3"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4"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5"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6"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7"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8"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49"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0"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1"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2"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3"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4"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5"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6"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7"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8"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59"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0"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1"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2"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3"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4"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5"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6"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7"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8"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69"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0"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1"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2"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3"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4"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5"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6"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7"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8"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79"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0"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1"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2"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3"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4"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5"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6"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7"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8"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89"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nvGrpSpPr>
              <p:cNvPr id="17" name="Group 3"/>
              <p:cNvGrpSpPr>
                <a:grpSpLocks/>
              </p:cNvGrpSpPr>
              <p:nvPr/>
            </p:nvGrpSpPr>
            <p:grpSpPr bwMode="auto">
              <a:xfrm>
                <a:off x="2933262" y="4978161"/>
                <a:ext cx="268901" cy="167569"/>
                <a:chOff x="1739" y="1549"/>
                <a:chExt cx="443" cy="324"/>
              </a:xfrm>
            </p:grpSpPr>
            <p:sp>
              <p:nvSpPr>
                <p:cNvPr id="1691"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92"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93"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94"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95"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96"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97"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98"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99"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0"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1"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2"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3"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4"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5"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6"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7"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8"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09"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0"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1"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2"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3"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4"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5"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6"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7"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8"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19"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0"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1"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2"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3"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4"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5"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6"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7"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8"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29"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0"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1"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2"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3"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4"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5"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6"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7"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8"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39"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0"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1"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2"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3"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4"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5"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6"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7"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8"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49"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0"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1"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2"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3"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4"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5"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6"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7"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8"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59"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0"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1"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2"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3"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4"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5"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6"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7"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8"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69"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0"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1"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2"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3"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4"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5"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6"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7"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8"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79"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0"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1"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2"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3"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4"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5"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6"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7"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8"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89"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0"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1"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2"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3"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4"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5"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6"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7"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8"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799"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00"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01"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02"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03"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04"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05"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grpSp>
          <p:nvGrpSpPr>
            <p:cNvPr id="18" name="Group 3"/>
            <p:cNvGrpSpPr>
              <a:grpSpLocks/>
            </p:cNvGrpSpPr>
            <p:nvPr/>
          </p:nvGrpSpPr>
          <p:grpSpPr bwMode="auto">
            <a:xfrm>
              <a:off x="2484612" y="4551627"/>
              <a:ext cx="611187" cy="341312"/>
              <a:chOff x="1739" y="1549"/>
              <a:chExt cx="443" cy="324"/>
            </a:xfrm>
          </p:grpSpPr>
          <p:sp>
            <p:nvSpPr>
              <p:cNvPr id="1138"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39"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0"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1"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2"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3"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4"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5"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6"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7"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8"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49"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0"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1"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2"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3"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4"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5"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6"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7"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8"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59"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0"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1"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2"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3"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4"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5"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6"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7"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8"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69"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0"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1"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2"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3"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4"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5"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6"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7"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8"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79"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0"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1"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2"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3"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4"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5"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6"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7"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8"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89"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0"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1"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2"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3"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4"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5"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6"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7"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8"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199"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0"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1"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2"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3"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4"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5"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6"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7"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8"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09"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0"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1"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2"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3"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4"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5"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6"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7"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8"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19"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0"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1"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2"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3"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4"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5"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6"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7"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8"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29"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0"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1"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2"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3"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4"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5"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6"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7"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8"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39"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0"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1"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2"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3"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4"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5"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6"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7"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8"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49"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0"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1"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52"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sp>
        <p:nvSpPr>
          <p:cNvPr id="1254" name="Rounded Rectangle 1253"/>
          <p:cNvSpPr/>
          <p:nvPr/>
        </p:nvSpPr>
        <p:spPr bwMode="auto">
          <a:xfrm>
            <a:off x="6333990" y="6040749"/>
            <a:ext cx="1813348" cy="533555"/>
          </a:xfrm>
          <a:prstGeom prst="roundRect">
            <a:avLst>
              <a:gd name="adj" fmla="val 19628"/>
            </a:avLst>
          </a:prstGeom>
          <a:solidFill>
            <a:schemeClr val="tx2">
              <a:lumMod val="20000"/>
              <a:lumOff val="80000"/>
            </a:schemeClr>
          </a:solidFill>
          <a:ln w="9525" cap="flat" cmpd="sng" algn="ctr">
            <a:solidFill>
              <a:schemeClr val="accent1"/>
            </a:solidFill>
            <a:prstDash val="solid"/>
            <a:round/>
            <a:headEnd type="none" w="med" len="med"/>
            <a:tailEnd type="none" w="med" len="med"/>
          </a:ln>
          <a:effectLst/>
        </p:spPr>
        <p:txBody>
          <a:bodyPr lIns="98565" tIns="49281" rIns="98565" bIns="0" anchor="b"/>
          <a:lstStyle/>
          <a:p>
            <a:pPr algn="ctr" fontAlgn="base">
              <a:spcBef>
                <a:spcPct val="0"/>
              </a:spcBef>
              <a:spcAft>
                <a:spcPct val="0"/>
              </a:spcAft>
              <a:defRPr/>
            </a:pPr>
            <a:endParaRPr lang="en-US" sz="1100" dirty="0" smtClean="0">
              <a:solidFill>
                <a:schemeClr val="bg1"/>
              </a:solidFill>
              <a:latin typeface="Arial" charset="0"/>
              <a:ea typeface="ＭＳ Ｐゴシック" pitchFamily="-112" charset="-128"/>
            </a:endParaRPr>
          </a:p>
          <a:p>
            <a:pPr algn="ctr" fontAlgn="base">
              <a:spcBef>
                <a:spcPct val="0"/>
              </a:spcBef>
              <a:spcAft>
                <a:spcPct val="0"/>
              </a:spcAft>
              <a:defRPr/>
            </a:pPr>
            <a:r>
              <a:rPr lang="en-US" sz="1000" dirty="0" smtClean="0">
                <a:solidFill>
                  <a:schemeClr val="bg1"/>
                </a:solidFill>
                <a:latin typeface="Arial" charset="0"/>
                <a:ea typeface="ＭＳ Ｐゴシック" pitchFamily="-112" charset="-128"/>
              </a:rPr>
              <a:t>Hypervisor</a:t>
            </a:r>
            <a:endParaRPr lang="en-US" sz="1100" dirty="0" smtClean="0">
              <a:solidFill>
                <a:schemeClr val="bg1"/>
              </a:solidFill>
              <a:latin typeface="Arial" charset="0"/>
              <a:ea typeface="ＭＳ Ｐゴシック" pitchFamily="-112" charset="-128"/>
            </a:endParaRPr>
          </a:p>
        </p:txBody>
      </p:sp>
      <p:pic>
        <p:nvPicPr>
          <p:cNvPr id="1256" name="Picture 220"/>
          <p:cNvPicPr>
            <a:picLocks noChangeAspect="1" noChangeArrowheads="1"/>
          </p:cNvPicPr>
          <p:nvPr/>
        </p:nvPicPr>
        <p:blipFill>
          <a:blip r:embed="rId5" cstate="print"/>
          <a:srcRect/>
          <a:stretch>
            <a:fillRect/>
          </a:stretch>
        </p:blipFill>
        <p:spPr bwMode="auto">
          <a:xfrm>
            <a:off x="6881873" y="6202511"/>
            <a:ext cx="737754" cy="201118"/>
          </a:xfrm>
          <a:prstGeom prst="rect">
            <a:avLst/>
          </a:prstGeom>
          <a:noFill/>
          <a:ln w="9525" algn="ctr">
            <a:noFill/>
            <a:miter lim="800000"/>
            <a:headEnd/>
            <a:tailEnd/>
          </a:ln>
        </p:spPr>
      </p:pic>
      <p:pic>
        <p:nvPicPr>
          <p:cNvPr id="1258" name="Picture 1389"/>
          <p:cNvPicPr>
            <a:picLocks noChangeAspect="1"/>
          </p:cNvPicPr>
          <p:nvPr/>
        </p:nvPicPr>
        <p:blipFill>
          <a:blip r:embed="rId3" cstate="print"/>
          <a:srcRect/>
          <a:stretch>
            <a:fillRect/>
          </a:stretch>
        </p:blipFill>
        <p:spPr bwMode="auto">
          <a:xfrm>
            <a:off x="6372448" y="6827506"/>
            <a:ext cx="507163" cy="329425"/>
          </a:xfrm>
          <a:prstGeom prst="rect">
            <a:avLst/>
          </a:prstGeom>
          <a:noFill/>
          <a:ln w="9525">
            <a:noFill/>
            <a:miter lim="800000"/>
            <a:headEnd/>
            <a:tailEnd/>
          </a:ln>
        </p:spPr>
      </p:pic>
      <p:pic>
        <p:nvPicPr>
          <p:cNvPr id="1259" name="Picture 1389"/>
          <p:cNvPicPr>
            <a:picLocks noChangeAspect="1"/>
          </p:cNvPicPr>
          <p:nvPr/>
        </p:nvPicPr>
        <p:blipFill>
          <a:blip r:embed="rId3" cstate="print"/>
          <a:srcRect/>
          <a:stretch>
            <a:fillRect/>
          </a:stretch>
        </p:blipFill>
        <p:spPr bwMode="auto">
          <a:xfrm>
            <a:off x="6985016" y="6827506"/>
            <a:ext cx="507163" cy="329425"/>
          </a:xfrm>
          <a:prstGeom prst="rect">
            <a:avLst/>
          </a:prstGeom>
          <a:noFill/>
          <a:ln w="9525">
            <a:noFill/>
            <a:miter lim="800000"/>
            <a:headEnd/>
            <a:tailEnd/>
          </a:ln>
        </p:spPr>
      </p:pic>
      <p:pic>
        <p:nvPicPr>
          <p:cNvPr id="1260" name="Picture 1389"/>
          <p:cNvPicPr>
            <a:picLocks noChangeAspect="1"/>
          </p:cNvPicPr>
          <p:nvPr/>
        </p:nvPicPr>
        <p:blipFill>
          <a:blip r:embed="rId3" cstate="print"/>
          <a:srcRect/>
          <a:stretch>
            <a:fillRect/>
          </a:stretch>
        </p:blipFill>
        <p:spPr bwMode="auto">
          <a:xfrm>
            <a:off x="7597586" y="6827506"/>
            <a:ext cx="507163" cy="329425"/>
          </a:xfrm>
          <a:prstGeom prst="rect">
            <a:avLst/>
          </a:prstGeom>
          <a:noFill/>
          <a:ln w="9525">
            <a:noFill/>
            <a:miter lim="800000"/>
            <a:headEnd/>
            <a:tailEnd/>
          </a:ln>
        </p:spPr>
      </p:pic>
      <p:cxnSp>
        <p:nvCxnSpPr>
          <p:cNvPr id="1261" name="Straight Connector 1260"/>
          <p:cNvCxnSpPr/>
          <p:nvPr/>
        </p:nvCxnSpPr>
        <p:spPr>
          <a:xfrm rot="5400000" flipH="1" flipV="1">
            <a:off x="6908256" y="5690224"/>
            <a:ext cx="197575" cy="445149"/>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2" name="Straight Connector 1261"/>
          <p:cNvCxnSpPr/>
          <p:nvPr/>
        </p:nvCxnSpPr>
        <p:spPr>
          <a:xfrm rot="5400000">
            <a:off x="7061927" y="5829502"/>
            <a:ext cx="372438" cy="254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4" name="Straight Connector 1263"/>
          <p:cNvCxnSpPr/>
          <p:nvPr/>
        </p:nvCxnSpPr>
        <p:spPr>
          <a:xfrm rot="5400000" flipH="1">
            <a:off x="7395610" y="5765014"/>
            <a:ext cx="212778" cy="310773"/>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9" name="Group 1252"/>
          <p:cNvGrpSpPr/>
          <p:nvPr/>
        </p:nvGrpSpPr>
        <p:grpSpPr>
          <a:xfrm>
            <a:off x="6486796" y="5986141"/>
            <a:ext cx="1416303" cy="205115"/>
            <a:chOff x="2316974" y="4974801"/>
            <a:chExt cx="885189" cy="170929"/>
          </a:xfrm>
        </p:grpSpPr>
        <p:grpSp>
          <p:nvGrpSpPr>
            <p:cNvPr id="20" name="Group 3"/>
            <p:cNvGrpSpPr>
              <a:grpSpLocks/>
            </p:cNvGrpSpPr>
            <p:nvPr/>
          </p:nvGrpSpPr>
          <p:grpSpPr bwMode="auto">
            <a:xfrm>
              <a:off x="2316974" y="4974801"/>
              <a:ext cx="268901" cy="167569"/>
              <a:chOff x="1739" y="1549"/>
              <a:chExt cx="443" cy="324"/>
            </a:xfrm>
          </p:grpSpPr>
          <p:sp>
            <p:nvSpPr>
              <p:cNvPr id="2208"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09"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0"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1"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2"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3"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4"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5"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6"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7"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8"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19"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0"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1"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2"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3"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4"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5"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6"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7"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8"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29"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0"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1"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2"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3"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4"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5"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6"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7"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8"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39"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0"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1"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2"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3"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4"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5"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6"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7"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8"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49"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0"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1"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2"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3"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4"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5"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6"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7"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8"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59"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0"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1"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2"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3"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4"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5"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6"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7"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8"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69"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0"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1"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2"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3"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4"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5"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6"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7"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8"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79"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0"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1"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2"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3"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4"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5"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6"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7"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8"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89"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0"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1"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2"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3"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4"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5"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6"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7"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8"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99"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0"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1"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2"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3"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4"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5"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6"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7"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8"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09"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0"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1"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2"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3"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4"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5"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6"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7"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8"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19"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20"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21"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22"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nvGrpSpPr>
            <p:cNvPr id="21" name="Group 3"/>
            <p:cNvGrpSpPr>
              <a:grpSpLocks/>
            </p:cNvGrpSpPr>
            <p:nvPr/>
          </p:nvGrpSpPr>
          <p:grpSpPr bwMode="auto">
            <a:xfrm>
              <a:off x="2630142" y="4976481"/>
              <a:ext cx="268901" cy="167569"/>
              <a:chOff x="1739" y="1549"/>
              <a:chExt cx="443" cy="324"/>
            </a:xfrm>
          </p:grpSpPr>
          <p:sp>
            <p:nvSpPr>
              <p:cNvPr id="1386"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87"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88"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89"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0"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1"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2"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3"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4"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5"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6"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7"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8"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99"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0"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1"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2"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3"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4"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5"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6"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7"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8"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09"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0"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1"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2"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3"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4"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5"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6"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7"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8"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19"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0"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1"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2"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3"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4"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5"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6"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7"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8"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29"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30"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31"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32"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33"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34"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35"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36"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37"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38"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41"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42"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44"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45"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46"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47"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57"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58"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0"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1"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3"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66"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76"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77"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483"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574"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690"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08"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09"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10"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11"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812"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60"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63"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64"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65"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66"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67"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68"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69"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71"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72"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73"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74"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75"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76"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77"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79"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80"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83"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84"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85"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86"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87"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88"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89"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90"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91"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92"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95"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96"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97"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98"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199"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00"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01"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02"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03"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04"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05"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06"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207"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nvGrpSpPr>
            <p:cNvPr id="22" name="Group 3"/>
            <p:cNvGrpSpPr>
              <a:grpSpLocks/>
            </p:cNvGrpSpPr>
            <p:nvPr/>
          </p:nvGrpSpPr>
          <p:grpSpPr bwMode="auto">
            <a:xfrm>
              <a:off x="2933262" y="4978161"/>
              <a:ext cx="268901" cy="167569"/>
              <a:chOff x="1739" y="1549"/>
              <a:chExt cx="443" cy="324"/>
            </a:xfrm>
          </p:grpSpPr>
          <p:sp>
            <p:nvSpPr>
              <p:cNvPr id="1271"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72"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73"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74"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75"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76"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77"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78"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79"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0"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1"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2"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3"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4"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5"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6"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7"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8"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89"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0"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1"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2"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3"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4"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5"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6"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7"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8"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299"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0"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1"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2"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3"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4"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5"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6"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7"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8"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09"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0"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1"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2"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3"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4"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5"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6"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7"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8"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19"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0"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1"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2"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3"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4"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5"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6"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7"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8"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29"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0"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1"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2"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3"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4"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5"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6"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7"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8"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39"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0"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1"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2"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3"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4"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5"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6"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7"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8"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49"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0"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1"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2"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3"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4"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5"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6"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7"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8"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59"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0"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1"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2"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3"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4"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5"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6"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7"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8"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69"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0"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1"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2"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3"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4"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5"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6"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7"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8"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79"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80"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81"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82"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83"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84"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1385"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grpSp>
        <p:nvGrpSpPr>
          <p:cNvPr id="23" name="Group 3"/>
          <p:cNvGrpSpPr>
            <a:grpSpLocks/>
          </p:cNvGrpSpPr>
          <p:nvPr/>
        </p:nvGrpSpPr>
        <p:grpSpPr bwMode="auto">
          <a:xfrm>
            <a:off x="6755017" y="5461953"/>
            <a:ext cx="977899" cy="409574"/>
            <a:chOff x="1739" y="1549"/>
            <a:chExt cx="443" cy="324"/>
          </a:xfrm>
        </p:grpSpPr>
        <p:sp>
          <p:nvSpPr>
            <p:cNvPr id="2324"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25"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26"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27"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28"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29"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0"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1"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2"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3"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4"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5"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6"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7"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8"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39"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0"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1"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2"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3"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4"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5"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6"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7"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8"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49"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0"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1"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2"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3"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4"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5"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6"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7"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8"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59"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0"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1"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2"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3"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4"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5"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6"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7"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8"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69"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0"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1"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2"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3"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4"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5"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6"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7"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8"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79"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0"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1"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2"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3"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4"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5"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6"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7"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8"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89"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0"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1"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2"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3"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4"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5"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6"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7"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8"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399"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0"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1"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2"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3"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4"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5"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6"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7"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8"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09"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0"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1"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2"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3"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4"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5"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6"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7"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8"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19"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0"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1"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2"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3"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4"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5"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6"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7"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8"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29"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30"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31"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32"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33"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34"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35"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36"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37"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sp>
          <p:nvSpPr>
            <p:cNvPr id="2438"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prstTxWarp prst="textNoShape">
                <a:avLst/>
              </a:prstTxWarp>
            </a:bodyPr>
            <a:lstStyle/>
            <a:p>
              <a:pPr fontAlgn="base">
                <a:spcBef>
                  <a:spcPct val="0"/>
                </a:spcBef>
                <a:spcAft>
                  <a:spcPct val="0"/>
                </a:spcAft>
              </a:pPr>
              <a:endParaRPr lang="en-US" dirty="0">
                <a:solidFill>
                  <a:schemeClr val="bg1"/>
                </a:solidFill>
                <a:latin typeface="Arial" charset="0"/>
                <a:ea typeface="ＭＳ Ｐゴシック" charset="-128"/>
                <a:cs typeface="ＭＳ Ｐゴシック" charset="-128"/>
              </a:endParaRPr>
            </a:p>
          </p:txBody>
        </p:sp>
      </p:grpSp>
      <p:grpSp>
        <p:nvGrpSpPr>
          <p:cNvPr id="24" name="Group 2483"/>
          <p:cNvGrpSpPr/>
          <p:nvPr/>
        </p:nvGrpSpPr>
        <p:grpSpPr>
          <a:xfrm>
            <a:off x="8411136" y="1298796"/>
            <a:ext cx="6219264" cy="4334432"/>
            <a:chOff x="5256960" y="1082328"/>
            <a:chExt cx="3887040" cy="3612027"/>
          </a:xfrm>
        </p:grpSpPr>
        <p:sp>
          <p:nvSpPr>
            <p:cNvPr id="2182" name="TextBox 2181"/>
            <p:cNvSpPr txBox="1"/>
            <p:nvPr/>
          </p:nvSpPr>
          <p:spPr>
            <a:xfrm>
              <a:off x="5884641" y="1082328"/>
              <a:ext cx="2403102" cy="846386"/>
            </a:xfrm>
            <a:prstGeom prst="rect">
              <a:avLst/>
            </a:prstGeom>
            <a:noFill/>
          </p:spPr>
          <p:txBody>
            <a:bodyPr wrap="none" rtlCol="0">
              <a:spAutoFit/>
            </a:bodyPr>
            <a:lstStyle/>
            <a:p>
              <a:pPr algn="ctr" fontAlgn="base">
                <a:spcBef>
                  <a:spcPct val="0"/>
                </a:spcBef>
                <a:spcAft>
                  <a:spcPct val="0"/>
                </a:spcAft>
              </a:pPr>
              <a:r>
                <a:rPr lang="en-US" sz="3600" b="1" dirty="0" smtClean="0">
                  <a:solidFill>
                    <a:schemeClr val="bg1"/>
                  </a:solidFill>
                  <a:latin typeface="Arial" charset="0"/>
                </a:rPr>
                <a:t>One Network</a:t>
              </a:r>
            </a:p>
            <a:p>
              <a:pPr algn="ctr" fontAlgn="base">
                <a:spcBef>
                  <a:spcPct val="0"/>
                </a:spcBef>
                <a:spcAft>
                  <a:spcPct val="0"/>
                </a:spcAft>
              </a:pPr>
              <a:r>
                <a:rPr lang="en-US" sz="2400" b="1" dirty="0" smtClean="0">
                  <a:solidFill>
                    <a:schemeClr val="bg1"/>
                  </a:solidFill>
                  <a:latin typeface="Arial" charset="0"/>
                </a:rPr>
                <a:t>Virtual Same As Physical</a:t>
              </a:r>
            </a:p>
          </p:txBody>
        </p:sp>
        <p:sp>
          <p:nvSpPr>
            <p:cNvPr id="2442" name="Rectangle 3"/>
            <p:cNvSpPr txBox="1">
              <a:spLocks noChangeArrowheads="1"/>
            </p:cNvSpPr>
            <p:nvPr/>
          </p:nvSpPr>
          <p:spPr bwMode="auto">
            <a:xfrm>
              <a:off x="5256960" y="2114500"/>
              <a:ext cx="3887040" cy="2579855"/>
            </a:xfrm>
            <a:prstGeom prst="rect">
              <a:avLst/>
            </a:prstGeom>
            <a:noFill/>
            <a:ln w="9525">
              <a:noFill/>
              <a:miter lim="800000"/>
              <a:headEnd/>
              <a:tailEnd/>
            </a:ln>
          </p:spPr>
          <p:txBody>
            <a:bodyPr lIns="82124" tIns="41061" rIns="82124" bIns="41061">
              <a:prstTxWarp prst="textNoShape">
                <a:avLst/>
              </a:prstTxWarp>
            </a:bodyPr>
            <a:lstStyle/>
            <a:p>
              <a:pPr marL="283893" indent="-283893" defTabSz="977428" fontAlgn="base">
                <a:lnSpc>
                  <a:spcPct val="95000"/>
                </a:lnSpc>
                <a:spcBef>
                  <a:spcPct val="50000"/>
                </a:spcBef>
                <a:spcAft>
                  <a:spcPct val="0"/>
                </a:spcAft>
                <a:buClr>
                  <a:srgbClr val="0183B7"/>
                </a:buClr>
                <a:buSzPct val="100000"/>
                <a:defRPr/>
              </a:pPr>
              <a:endParaRPr lang="en-US" b="1" kern="0" dirty="0" smtClean="0">
                <a:solidFill>
                  <a:schemeClr val="bg1"/>
                </a:solidFill>
                <a:latin typeface="Arial"/>
                <a:ea typeface="ＭＳ Ｐゴシック" charset="-128"/>
                <a:cs typeface="ＭＳ Ｐゴシック" charset="-128"/>
              </a:endParaRPr>
            </a:p>
            <a:p>
              <a:pPr marL="283893" indent="-283893" defTabSz="977428" fontAlgn="base">
                <a:lnSpc>
                  <a:spcPct val="95000"/>
                </a:lnSpc>
                <a:spcBef>
                  <a:spcPct val="50000"/>
                </a:spcBef>
                <a:spcAft>
                  <a:spcPct val="0"/>
                </a:spcAft>
                <a:buClr>
                  <a:srgbClr val="0183B7"/>
                </a:buClr>
                <a:buSzPct val="100000"/>
                <a:defRPr/>
              </a:pPr>
              <a:endParaRPr lang="en-US" b="1" kern="0" dirty="0" smtClean="0">
                <a:solidFill>
                  <a:schemeClr val="bg1"/>
                </a:solidFill>
                <a:latin typeface="Arial"/>
                <a:ea typeface="ＭＳ Ｐゴシック" charset="-128"/>
                <a:cs typeface="ＭＳ Ｐゴシック" charset="-128"/>
              </a:endParaRPr>
            </a:p>
            <a:p>
              <a:pPr marL="283893" indent="-283893" defTabSz="977428" fontAlgn="base">
                <a:lnSpc>
                  <a:spcPct val="95000"/>
                </a:lnSpc>
                <a:spcBef>
                  <a:spcPct val="50000"/>
                </a:spcBef>
                <a:spcAft>
                  <a:spcPct val="0"/>
                </a:spcAft>
                <a:buClr>
                  <a:srgbClr val="0183B7"/>
                </a:buClr>
                <a:buSzPct val="100000"/>
                <a:defRPr/>
              </a:pPr>
              <a:r>
                <a:rPr lang="en-US" b="1" kern="0" dirty="0" smtClean="0">
                  <a:solidFill>
                    <a:schemeClr val="bg1"/>
                  </a:solidFill>
                  <a:latin typeface="Arial"/>
                  <a:ea typeface="ＭＳ Ｐゴシック" charset="-128"/>
                  <a:cs typeface="ＭＳ Ｐゴシック" charset="-128"/>
                </a:rPr>
                <a:t>VM</a:t>
              </a:r>
              <a:r>
                <a:rPr lang="en-US" b="1" kern="0" dirty="0">
                  <a:solidFill>
                    <a:schemeClr val="bg1"/>
                  </a:solidFill>
                  <a:latin typeface="Arial"/>
                  <a:ea typeface="ＭＳ Ｐゴシック" charset="-128"/>
                  <a:cs typeface="ＭＳ Ｐゴシック" charset="-128"/>
                </a:rPr>
                <a:t>-</a:t>
              </a:r>
              <a:r>
                <a:rPr lang="en-US" b="1" kern="0" dirty="0" smtClean="0">
                  <a:solidFill>
                    <a:schemeClr val="bg1"/>
                  </a:solidFill>
                  <a:latin typeface="Arial"/>
                  <a:ea typeface="ＭＳ Ｐゴシック" charset="-128"/>
                  <a:cs typeface="ＭＳ Ｐゴシック" charset="-128"/>
                </a:rPr>
                <a:t>FEX  </a:t>
              </a:r>
            </a:p>
            <a:p>
              <a:pPr marL="283893" indent="-283893" defTabSz="977428" fontAlgn="base">
                <a:lnSpc>
                  <a:spcPct val="95000"/>
                </a:lnSpc>
                <a:spcBef>
                  <a:spcPts val="720"/>
                </a:spcBef>
                <a:spcAft>
                  <a:spcPct val="0"/>
                </a:spcAft>
                <a:buClr>
                  <a:srgbClr val="0183B7"/>
                </a:buClr>
                <a:buSzPct val="100000"/>
                <a:buFont typeface="Wingdings" charset="2"/>
                <a:buChar char="§"/>
                <a:defRPr/>
              </a:pPr>
              <a:r>
                <a:rPr lang="en-US" sz="1900" b="1" kern="0" dirty="0" smtClean="0">
                  <a:solidFill>
                    <a:schemeClr val="bg1"/>
                  </a:solidFill>
                  <a:latin typeface="Arial"/>
                  <a:ea typeface="ＭＳ Ｐゴシック" charset="-128"/>
                  <a:cs typeface="ＭＳ Ｐゴシック" charset="-128"/>
                </a:rPr>
                <a:t>Consolidates </a:t>
              </a:r>
              <a:r>
                <a:rPr lang="en-US" sz="1900" kern="0" dirty="0" smtClean="0">
                  <a:solidFill>
                    <a:schemeClr val="bg1"/>
                  </a:solidFill>
                  <a:latin typeface="Arial"/>
                  <a:ea typeface="ＭＳ Ｐゴシック" charset="-128"/>
                  <a:cs typeface="ＭＳ Ｐゴシック" charset="-128"/>
                </a:rPr>
                <a:t>virtual and physical network </a:t>
              </a:r>
            </a:p>
            <a:p>
              <a:pPr marL="283893" indent="-283893" defTabSz="977428" fontAlgn="base">
                <a:lnSpc>
                  <a:spcPct val="95000"/>
                </a:lnSpc>
                <a:spcBef>
                  <a:spcPts val="720"/>
                </a:spcBef>
                <a:spcAft>
                  <a:spcPct val="0"/>
                </a:spcAft>
                <a:buClr>
                  <a:srgbClr val="0183B7"/>
                </a:buClr>
                <a:buSzPct val="100000"/>
                <a:buFont typeface="Wingdings" charset="2"/>
                <a:buChar char="§"/>
                <a:defRPr/>
              </a:pPr>
              <a:r>
                <a:rPr lang="en-US" sz="1900" kern="0" dirty="0" smtClean="0">
                  <a:solidFill>
                    <a:schemeClr val="bg1"/>
                  </a:solidFill>
                  <a:latin typeface="Arial" charset="0"/>
                  <a:ea typeface="ＭＳ Ｐゴシック" charset="-128"/>
                  <a:cs typeface="ＭＳ Ｐゴシック" charset="-128"/>
                </a:rPr>
                <a:t>Each VM gets a dedicated port on switch </a:t>
              </a:r>
            </a:p>
            <a:p>
              <a:pPr marL="283893" indent="-283893" defTabSz="977428" fontAlgn="base">
                <a:lnSpc>
                  <a:spcPct val="95000"/>
                </a:lnSpc>
                <a:spcBef>
                  <a:spcPts val="720"/>
                </a:spcBef>
                <a:spcAft>
                  <a:spcPct val="0"/>
                </a:spcAft>
                <a:buClr>
                  <a:srgbClr val="0183B7"/>
                </a:buClr>
                <a:buSzPct val="100000"/>
                <a:buFont typeface="Wingdings" charset="2"/>
                <a:buChar char="§"/>
                <a:defRPr/>
              </a:pPr>
              <a:r>
                <a:rPr lang="en-US" sz="1900" kern="0" dirty="0" smtClean="0">
                  <a:solidFill>
                    <a:schemeClr val="bg1"/>
                  </a:solidFill>
                  <a:latin typeface="Arial" charset="0"/>
                  <a:ea typeface="ＭＳ Ｐゴシック" charset="-128"/>
                  <a:cs typeface="ＭＳ Ｐゴシック" charset="-128"/>
                </a:rPr>
                <a:t>Uses Pre-standard IEEE </a:t>
              </a:r>
              <a:r>
                <a:rPr lang="en-US" sz="1900" kern="0" dirty="0" err="1" smtClean="0">
                  <a:solidFill>
                    <a:schemeClr val="bg1"/>
                  </a:solidFill>
                  <a:latin typeface="Arial" charset="0"/>
                  <a:ea typeface="ＭＳ Ｐゴシック" charset="-128"/>
                  <a:cs typeface="ＭＳ Ｐゴシック" charset="-128"/>
                </a:rPr>
                <a:t>802.1BR</a:t>
              </a:r>
              <a:r>
                <a:rPr lang="en-US" sz="1900" kern="0" dirty="0" smtClean="0">
                  <a:solidFill>
                    <a:schemeClr val="bg1"/>
                  </a:solidFill>
                  <a:latin typeface="Arial" charset="0"/>
                  <a:ea typeface="ＭＳ Ｐゴシック" charset="-128"/>
                  <a:cs typeface="ＭＳ Ｐゴシック" charset="-128"/>
                </a:rPr>
                <a:t>  </a:t>
              </a:r>
            </a:p>
            <a:p>
              <a:pPr marL="283893" indent="-283893" defTabSz="977428" fontAlgn="base">
                <a:lnSpc>
                  <a:spcPct val="95000"/>
                </a:lnSpc>
                <a:spcBef>
                  <a:spcPts val="720"/>
                </a:spcBef>
                <a:spcAft>
                  <a:spcPct val="0"/>
                </a:spcAft>
                <a:buClr>
                  <a:srgbClr val="0183B7"/>
                </a:buClr>
                <a:buSzPct val="100000"/>
                <a:buFont typeface="Wingdings" charset="2"/>
                <a:buChar char="§"/>
                <a:defRPr/>
              </a:pPr>
              <a:endParaRPr lang="en-US" kern="0" dirty="0" smtClean="0">
                <a:solidFill>
                  <a:schemeClr val="bg1"/>
                </a:solidFill>
                <a:latin typeface="Arial" charset="0"/>
                <a:ea typeface="ＭＳ Ｐゴシック" charset="-128"/>
                <a:cs typeface="ＭＳ Ｐゴシック" charset="-128"/>
              </a:endParaRPr>
            </a:p>
          </p:txBody>
        </p:sp>
      </p:grpSp>
      <p:sp>
        <p:nvSpPr>
          <p:cNvPr id="2443" name="TextBox 2442"/>
          <p:cNvSpPr txBox="1"/>
          <p:nvPr/>
        </p:nvSpPr>
        <p:spPr>
          <a:xfrm>
            <a:off x="6095460" y="4880108"/>
            <a:ext cx="1276067" cy="295465"/>
          </a:xfrm>
          <a:prstGeom prst="rect">
            <a:avLst/>
          </a:prstGeom>
          <a:noFill/>
        </p:spPr>
        <p:txBody>
          <a:bodyPr wrap="none" lIns="109746" tIns="54873" rIns="109746" bIns="54873" rtlCol="0">
            <a:spAutoFit/>
          </a:bodyPr>
          <a:lstStyle/>
          <a:p>
            <a:pPr algn="ctr" fontAlgn="base">
              <a:spcBef>
                <a:spcPct val="0"/>
              </a:spcBef>
              <a:spcAft>
                <a:spcPct val="0"/>
              </a:spcAft>
            </a:pPr>
            <a:r>
              <a:rPr lang="en-US" sz="1200" b="1" dirty="0" smtClean="0">
                <a:solidFill>
                  <a:schemeClr val="bg1"/>
                </a:solidFill>
                <a:latin typeface="Arial" charset="0"/>
              </a:rPr>
              <a:t>IEEE 802.1BR*</a:t>
            </a:r>
            <a:endParaRPr lang="en-US" sz="1200" b="1" dirty="0">
              <a:solidFill>
                <a:schemeClr val="bg1"/>
              </a:solidFill>
              <a:latin typeface="Arial" charset="0"/>
            </a:endParaRPr>
          </a:p>
        </p:txBody>
      </p:sp>
      <p:sp>
        <p:nvSpPr>
          <p:cNvPr id="2445" name="TextBox 2444"/>
          <p:cNvSpPr txBox="1"/>
          <p:nvPr/>
        </p:nvSpPr>
        <p:spPr>
          <a:xfrm>
            <a:off x="4229155" y="4880108"/>
            <a:ext cx="1276067" cy="295465"/>
          </a:xfrm>
          <a:prstGeom prst="rect">
            <a:avLst/>
          </a:prstGeom>
          <a:noFill/>
        </p:spPr>
        <p:txBody>
          <a:bodyPr wrap="none" lIns="109746" tIns="54873" rIns="109746" bIns="54873" rtlCol="0">
            <a:spAutoFit/>
          </a:bodyPr>
          <a:lstStyle/>
          <a:p>
            <a:pPr algn="ctr" fontAlgn="base">
              <a:spcBef>
                <a:spcPct val="0"/>
              </a:spcBef>
              <a:spcAft>
                <a:spcPct val="0"/>
              </a:spcAft>
            </a:pPr>
            <a:r>
              <a:rPr lang="en-US" sz="1200" b="1" dirty="0" smtClean="0">
                <a:solidFill>
                  <a:schemeClr val="bg1"/>
                </a:solidFill>
                <a:latin typeface="Arial" charset="0"/>
              </a:rPr>
              <a:t>IEEE 802.1BR*</a:t>
            </a:r>
            <a:endParaRPr lang="en-US" sz="1200" b="1" dirty="0">
              <a:solidFill>
                <a:schemeClr val="bg1"/>
              </a:solidFill>
              <a:latin typeface="Arial" charset="0"/>
            </a:endParaRPr>
          </a:p>
        </p:txBody>
      </p:sp>
      <p:grpSp>
        <p:nvGrpSpPr>
          <p:cNvPr id="25" name="Group 2482"/>
          <p:cNvGrpSpPr/>
          <p:nvPr/>
        </p:nvGrpSpPr>
        <p:grpSpPr>
          <a:xfrm>
            <a:off x="8421768" y="6086989"/>
            <a:ext cx="3394424" cy="1055854"/>
            <a:chOff x="5263604" y="5072490"/>
            <a:chExt cx="2121515" cy="879878"/>
          </a:xfrm>
        </p:grpSpPr>
        <p:sp>
          <p:nvSpPr>
            <p:cNvPr id="2447" name="Left Arrow 2446"/>
            <p:cNvSpPr/>
            <p:nvPr/>
          </p:nvSpPr>
          <p:spPr>
            <a:xfrm flipV="1">
              <a:off x="5263604" y="5317766"/>
              <a:ext cx="422594" cy="234634"/>
            </a:xfrm>
            <a:prstGeom prst="leftArrow">
              <a:avLst>
                <a:gd name="adj1" fmla="val 38107"/>
                <a:gd name="adj2" fmla="val 53952"/>
              </a:avLst>
            </a:prstGeom>
            <a:solidFill>
              <a:schemeClr val="tx1"/>
            </a:solid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smtClean="0">
                <a:solidFill>
                  <a:schemeClr val="bg1"/>
                </a:solidFill>
                <a:latin typeface="CiscoSans ExtraLight"/>
              </a:endParaRPr>
            </a:p>
          </p:txBody>
        </p:sp>
        <p:sp>
          <p:nvSpPr>
            <p:cNvPr id="2448" name="TextBox 2447"/>
            <p:cNvSpPr txBox="1"/>
            <p:nvPr/>
          </p:nvSpPr>
          <p:spPr>
            <a:xfrm>
              <a:off x="5989062" y="5172666"/>
              <a:ext cx="1396057" cy="615553"/>
            </a:xfrm>
            <a:prstGeom prst="rect">
              <a:avLst/>
            </a:prstGeom>
            <a:noFill/>
          </p:spPr>
          <p:txBody>
            <a:bodyPr wrap="square" rtlCol="0">
              <a:spAutoFit/>
            </a:bodyPr>
            <a:lstStyle/>
            <a:p>
              <a:pPr algn="ctr" fontAlgn="base">
                <a:spcBef>
                  <a:spcPct val="0"/>
                </a:spcBef>
                <a:spcAft>
                  <a:spcPct val="0"/>
                </a:spcAft>
              </a:pPr>
              <a:r>
                <a:rPr lang="en-US" sz="1400" dirty="0" err="1" smtClean="0">
                  <a:solidFill>
                    <a:schemeClr val="bg1"/>
                  </a:solidFill>
                  <a:latin typeface="Arial" charset="0"/>
                </a:rPr>
                <a:t>VM</a:t>
              </a:r>
              <a:r>
                <a:rPr lang="en-US" sz="1400" dirty="0" smtClean="0">
                  <a:solidFill>
                    <a:schemeClr val="bg1"/>
                  </a:solidFill>
                  <a:latin typeface="Arial" charset="0"/>
                </a:rPr>
                <a:t> network managed by</a:t>
              </a:r>
            </a:p>
            <a:p>
              <a:pPr algn="ctr" fontAlgn="base">
                <a:spcBef>
                  <a:spcPct val="0"/>
                </a:spcBef>
                <a:spcAft>
                  <a:spcPct val="0"/>
                </a:spcAft>
              </a:pPr>
              <a:r>
                <a:rPr lang="en-US" sz="1400" dirty="0" smtClean="0">
                  <a:solidFill>
                    <a:schemeClr val="bg1"/>
                  </a:solidFill>
                  <a:latin typeface="Arial" charset="0"/>
                </a:rPr>
                <a:t>Server</a:t>
              </a:r>
            </a:p>
            <a:p>
              <a:pPr algn="ctr" fontAlgn="base">
                <a:spcBef>
                  <a:spcPct val="0"/>
                </a:spcBef>
                <a:spcAft>
                  <a:spcPct val="0"/>
                </a:spcAft>
              </a:pPr>
              <a:r>
                <a:rPr lang="en-US" sz="1400" dirty="0" smtClean="0">
                  <a:solidFill>
                    <a:schemeClr val="bg1"/>
                  </a:solidFill>
                  <a:latin typeface="Arial" charset="0"/>
                </a:rPr>
                <a:t>administrator</a:t>
              </a:r>
              <a:endParaRPr lang="en-US" sz="1400" dirty="0">
                <a:solidFill>
                  <a:schemeClr val="bg1"/>
                </a:solidFill>
                <a:latin typeface="Arial" charset="0"/>
              </a:endParaRPr>
            </a:p>
          </p:txBody>
        </p:sp>
        <p:pic>
          <p:nvPicPr>
            <p:cNvPr id="2450" name="Picture 14" descr="ICON_Person_Orange_Q408.png"/>
            <p:cNvPicPr>
              <a:picLocks noChangeAspect="1"/>
            </p:cNvPicPr>
            <p:nvPr/>
          </p:nvPicPr>
          <p:blipFill>
            <a:blip r:embed="rId6" cstate="print">
              <a:duotone>
                <a:prstClr val="black"/>
                <a:schemeClr val="accent1">
                  <a:tint val="45000"/>
                  <a:satMod val="400000"/>
                </a:schemeClr>
              </a:duotone>
            </a:blip>
            <a:srcRect/>
            <a:stretch>
              <a:fillRect/>
            </a:stretch>
          </p:blipFill>
          <p:spPr bwMode="auto">
            <a:xfrm>
              <a:off x="5791702" y="5072490"/>
              <a:ext cx="507584" cy="879878"/>
            </a:xfrm>
            <a:prstGeom prst="rect">
              <a:avLst/>
            </a:prstGeom>
            <a:noFill/>
            <a:ln w="9525">
              <a:noFill/>
              <a:miter lim="800000"/>
              <a:headEnd/>
              <a:tailEnd/>
            </a:ln>
          </p:spPr>
        </p:pic>
      </p:grpSp>
      <p:sp>
        <p:nvSpPr>
          <p:cNvPr id="2161" name="Rounded Rectangle 2160"/>
          <p:cNvSpPr/>
          <p:nvPr/>
        </p:nvSpPr>
        <p:spPr>
          <a:xfrm>
            <a:off x="3707158" y="1580284"/>
            <a:ext cx="4397590" cy="4405855"/>
          </a:xfrm>
          <a:prstGeom prst="roundRect">
            <a:avLst>
              <a:gd name="adj" fmla="val 8345"/>
            </a:avLst>
          </a:prstGeom>
          <a:solidFill>
            <a:schemeClr val="tx2">
              <a:alpha val="10000"/>
            </a:schemeClr>
          </a:solidFill>
          <a:ln>
            <a:solidFill>
              <a:schemeClr val="tx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rtlCol="0" anchor="ctr"/>
          <a:lstStyle/>
          <a:p>
            <a:pPr algn="ctr" fontAlgn="base">
              <a:spcBef>
                <a:spcPct val="0"/>
              </a:spcBef>
              <a:spcAft>
                <a:spcPct val="0"/>
              </a:spcAft>
            </a:pPr>
            <a:endParaRPr lang="en-US" dirty="0" smtClean="0">
              <a:solidFill>
                <a:schemeClr val="bg1"/>
              </a:solidFill>
              <a:latin typeface="CiscoSans ExtraLight"/>
            </a:endParaRPr>
          </a:p>
        </p:txBody>
      </p:sp>
      <p:sp>
        <p:nvSpPr>
          <p:cNvPr id="2468" name="Rounded Rectangle 2467"/>
          <p:cNvSpPr/>
          <p:nvPr/>
        </p:nvSpPr>
        <p:spPr>
          <a:xfrm>
            <a:off x="4152030" y="1580284"/>
            <a:ext cx="3410983" cy="2985859"/>
          </a:xfrm>
          <a:prstGeom prst="roundRect">
            <a:avLst>
              <a:gd name="adj" fmla="val 8345"/>
            </a:avLst>
          </a:prstGeom>
          <a:solidFill>
            <a:schemeClr val="tx2">
              <a:alpha val="10000"/>
            </a:schemeClr>
          </a:solidFill>
          <a:ln>
            <a:solidFill>
              <a:schemeClr val="tx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rtlCol="0" anchor="ctr"/>
          <a:lstStyle/>
          <a:p>
            <a:pPr algn="ctr" fontAlgn="base">
              <a:spcBef>
                <a:spcPct val="0"/>
              </a:spcBef>
              <a:spcAft>
                <a:spcPct val="0"/>
              </a:spcAft>
            </a:pPr>
            <a:endParaRPr lang="en-US" dirty="0" smtClean="0">
              <a:solidFill>
                <a:schemeClr val="bg1"/>
              </a:solidFill>
              <a:latin typeface="CiscoSans ExtraLight"/>
            </a:endParaRPr>
          </a:p>
        </p:txBody>
      </p:sp>
      <p:grpSp>
        <p:nvGrpSpPr>
          <p:cNvPr id="26" name="Group 2468"/>
          <p:cNvGrpSpPr/>
          <p:nvPr/>
        </p:nvGrpSpPr>
        <p:grpSpPr>
          <a:xfrm>
            <a:off x="1886428" y="1543367"/>
            <a:ext cx="1727270" cy="1548297"/>
            <a:chOff x="605800" y="1286138"/>
            <a:chExt cx="1079543" cy="1290247"/>
          </a:xfrm>
        </p:grpSpPr>
        <p:sp>
          <p:nvSpPr>
            <p:cNvPr id="2470" name="TextBox 2469"/>
            <p:cNvSpPr txBox="1"/>
            <p:nvPr/>
          </p:nvSpPr>
          <p:spPr>
            <a:xfrm>
              <a:off x="605800" y="2166016"/>
              <a:ext cx="730569" cy="410369"/>
            </a:xfrm>
            <a:prstGeom prst="rect">
              <a:avLst/>
            </a:prstGeom>
            <a:noFill/>
          </p:spPr>
          <p:txBody>
            <a:bodyPr wrap="none" rtlCol="0">
              <a:spAutoFit/>
            </a:bodyPr>
            <a:lstStyle/>
            <a:p>
              <a:pPr algn="ctr" fontAlgn="base">
                <a:spcBef>
                  <a:spcPct val="0"/>
                </a:spcBef>
                <a:spcAft>
                  <a:spcPct val="0"/>
                </a:spcAft>
              </a:pPr>
              <a:r>
                <a:rPr lang="en-US" sz="1300" dirty="0" smtClean="0">
                  <a:solidFill>
                    <a:schemeClr val="bg1"/>
                  </a:solidFill>
                  <a:latin typeface="Arial" charset="0"/>
                </a:rPr>
                <a:t>Network </a:t>
              </a:r>
            </a:p>
            <a:p>
              <a:pPr algn="ctr" fontAlgn="base">
                <a:spcBef>
                  <a:spcPct val="0"/>
                </a:spcBef>
                <a:spcAft>
                  <a:spcPct val="0"/>
                </a:spcAft>
              </a:pPr>
              <a:r>
                <a:rPr lang="en-US" sz="1300" dirty="0" smtClean="0">
                  <a:solidFill>
                    <a:schemeClr val="bg1"/>
                  </a:solidFill>
                  <a:latin typeface="Arial" charset="0"/>
                </a:rPr>
                <a:t>Administrator</a:t>
              </a:r>
              <a:endParaRPr lang="en-US" sz="1300" dirty="0">
                <a:solidFill>
                  <a:schemeClr val="bg1"/>
                </a:solidFill>
                <a:latin typeface="Arial" charset="0"/>
              </a:endParaRPr>
            </a:p>
          </p:txBody>
        </p:sp>
        <p:sp>
          <p:nvSpPr>
            <p:cNvPr id="2471" name="Right Arrow 2470"/>
            <p:cNvSpPr/>
            <p:nvPr/>
          </p:nvSpPr>
          <p:spPr>
            <a:xfrm>
              <a:off x="1042347" y="1523047"/>
              <a:ext cx="642996" cy="416174"/>
            </a:xfrm>
            <a:prstGeom prst="rightArrow">
              <a:avLst/>
            </a:prstGeom>
            <a:solidFill>
              <a:schemeClr val="tx2"/>
            </a:solidFill>
            <a:ln>
              <a:solidFill>
                <a:schemeClr val="tx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smtClean="0">
                <a:solidFill>
                  <a:schemeClr val="bg1"/>
                </a:solidFill>
                <a:latin typeface="CiscoSans ExtraLight"/>
              </a:endParaRPr>
            </a:p>
          </p:txBody>
        </p:sp>
        <p:pic>
          <p:nvPicPr>
            <p:cNvPr id="2472" name="Picture 14" descr="ICON_Person_Orange_Q408.png"/>
            <p:cNvPicPr>
              <a:picLocks noChangeAspect="1"/>
            </p:cNvPicPr>
            <p:nvPr/>
          </p:nvPicPr>
          <p:blipFill>
            <a:blip r:embed="rId6" cstate="print">
              <a:duotone>
                <a:prstClr val="black"/>
                <a:schemeClr val="tx2">
                  <a:tint val="45000"/>
                  <a:satMod val="400000"/>
                </a:schemeClr>
              </a:duotone>
            </a:blip>
            <a:srcRect/>
            <a:stretch>
              <a:fillRect/>
            </a:stretch>
          </p:blipFill>
          <p:spPr bwMode="auto">
            <a:xfrm>
              <a:off x="754158" y="1286138"/>
              <a:ext cx="507584" cy="879878"/>
            </a:xfrm>
            <a:prstGeom prst="rect">
              <a:avLst/>
            </a:prstGeom>
            <a:noFill/>
            <a:ln w="9525">
              <a:noFill/>
              <a:miter lim="800000"/>
              <a:headEnd/>
              <a:tailEnd/>
            </a:ln>
          </p:spPr>
        </p:pic>
      </p:grpSp>
      <p:sp>
        <p:nvSpPr>
          <p:cNvPr id="2474" name="TextBox 2473"/>
          <p:cNvSpPr txBox="1"/>
          <p:nvPr/>
        </p:nvSpPr>
        <p:spPr>
          <a:xfrm>
            <a:off x="11489007" y="7299423"/>
            <a:ext cx="2401719" cy="510927"/>
          </a:xfrm>
          <a:prstGeom prst="rect">
            <a:avLst/>
          </a:prstGeom>
          <a:noFill/>
        </p:spPr>
        <p:txBody>
          <a:bodyPr wrap="none" lIns="109746" tIns="54873" rIns="109746" bIns="54873" rtlCol="0">
            <a:spAutoFit/>
          </a:bodyPr>
          <a:lstStyle/>
          <a:p>
            <a:pPr algn="ctr" fontAlgn="base">
              <a:spcBef>
                <a:spcPct val="0"/>
              </a:spcBef>
              <a:spcAft>
                <a:spcPct val="0"/>
              </a:spcAft>
            </a:pPr>
            <a:r>
              <a:rPr lang="en-US" sz="1300" kern="0" dirty="0" smtClean="0">
                <a:solidFill>
                  <a:schemeClr val="bg1"/>
                </a:solidFill>
                <a:latin typeface="Arial" charset="0"/>
                <a:ea typeface="ＭＳ Ｐゴシック" charset="-128"/>
                <a:cs typeface="ＭＳ Ｐゴシック" charset="-128"/>
              </a:rPr>
              <a:t>*IEEE </a:t>
            </a:r>
            <a:r>
              <a:rPr lang="en-US" sz="1300" kern="0" dirty="0" err="1" smtClean="0">
                <a:solidFill>
                  <a:schemeClr val="bg1"/>
                </a:solidFill>
                <a:latin typeface="Arial" charset="0"/>
                <a:ea typeface="ＭＳ Ｐゴシック" charset="-128"/>
                <a:cs typeface="ＭＳ Ｐゴシック" charset="-128"/>
              </a:rPr>
              <a:t>802.1BR</a:t>
            </a:r>
            <a:r>
              <a:rPr lang="en-US" sz="1300" kern="0" dirty="0" smtClean="0">
                <a:solidFill>
                  <a:schemeClr val="bg1"/>
                </a:solidFill>
                <a:latin typeface="Arial" charset="0"/>
                <a:ea typeface="ＭＳ Ｐゴシック" charset="-128"/>
                <a:cs typeface="ＭＳ Ｐゴシック" charset="-128"/>
              </a:rPr>
              <a:t> pre-standard </a:t>
            </a:r>
          </a:p>
          <a:p>
            <a:pPr algn="ctr" fontAlgn="base">
              <a:spcBef>
                <a:spcPct val="0"/>
              </a:spcBef>
              <a:spcAft>
                <a:spcPct val="0"/>
              </a:spcAft>
            </a:pPr>
            <a:endParaRPr lang="en-US" sz="1300" dirty="0">
              <a:solidFill>
                <a:schemeClr val="bg1"/>
              </a:solidFill>
              <a:latin typeface="Arial" charset="0"/>
            </a:endParaRPr>
          </a:p>
        </p:txBody>
      </p:sp>
      <p:sp>
        <p:nvSpPr>
          <p:cNvPr id="2477" name="TextBox 2476"/>
          <p:cNvSpPr txBox="1"/>
          <p:nvPr/>
        </p:nvSpPr>
        <p:spPr>
          <a:xfrm>
            <a:off x="6796428" y="7299426"/>
            <a:ext cx="1045580" cy="372428"/>
          </a:xfrm>
          <a:prstGeom prst="rect">
            <a:avLst/>
          </a:prstGeom>
          <a:noFill/>
        </p:spPr>
        <p:txBody>
          <a:bodyPr wrap="none" lIns="109746" tIns="54873" rIns="109746" bIns="54873" rtlCol="0">
            <a:spAutoFit/>
          </a:bodyPr>
          <a:lstStyle/>
          <a:p>
            <a:pPr algn="ctr" fontAlgn="base">
              <a:spcBef>
                <a:spcPct val="0"/>
              </a:spcBef>
              <a:spcAft>
                <a:spcPct val="0"/>
              </a:spcAft>
            </a:pPr>
            <a:r>
              <a:rPr lang="en-US" sz="1700" dirty="0" smtClean="0">
                <a:solidFill>
                  <a:schemeClr val="bg1"/>
                </a:solidFill>
                <a:latin typeface="Arial" charset="0"/>
              </a:rPr>
              <a:t>VM</a:t>
            </a:r>
            <a:r>
              <a:rPr lang="en-US" sz="1700" dirty="0">
                <a:solidFill>
                  <a:schemeClr val="bg1"/>
                </a:solidFill>
                <a:latin typeface="Arial" charset="0"/>
              </a:rPr>
              <a:t>-</a:t>
            </a:r>
            <a:r>
              <a:rPr lang="en-US" sz="1700" dirty="0" smtClean="0">
                <a:solidFill>
                  <a:schemeClr val="bg1"/>
                </a:solidFill>
                <a:latin typeface="Arial" charset="0"/>
              </a:rPr>
              <a:t>FEX</a:t>
            </a:r>
            <a:endParaRPr lang="en-US" sz="1700" dirty="0">
              <a:solidFill>
                <a:schemeClr val="bg1"/>
              </a:solidFill>
              <a:latin typeface="Arial" charset="0"/>
            </a:endParaRPr>
          </a:p>
        </p:txBody>
      </p:sp>
      <p:sp>
        <p:nvSpPr>
          <p:cNvPr id="1439" name="TextBox 1438"/>
          <p:cNvSpPr txBox="1"/>
          <p:nvPr/>
        </p:nvSpPr>
        <p:spPr>
          <a:xfrm>
            <a:off x="6240834" y="3484735"/>
            <a:ext cx="641112" cy="369332"/>
          </a:xfrm>
          <a:prstGeom prst="rect">
            <a:avLst/>
          </a:prstGeom>
          <a:noFill/>
        </p:spPr>
        <p:txBody>
          <a:bodyPr wrap="none" lIns="109746" tIns="54873" rIns="109746" bIns="54873" rtlCol="0">
            <a:spAutoFit/>
          </a:bodyPr>
          <a:lstStyle/>
          <a:p>
            <a:pPr algn="ctr" fontAlgn="base">
              <a:spcBef>
                <a:spcPct val="0"/>
              </a:spcBef>
              <a:spcAft>
                <a:spcPct val="0"/>
              </a:spcAft>
            </a:pPr>
            <a:r>
              <a:rPr lang="en-US" sz="1700" dirty="0" err="1" smtClean="0">
                <a:solidFill>
                  <a:schemeClr val="bg1"/>
                </a:solidFill>
                <a:latin typeface="Arial" charset="0"/>
              </a:rPr>
              <a:t>FEX</a:t>
            </a:r>
            <a:endParaRPr lang="en-US" sz="1700" dirty="0">
              <a:solidFill>
                <a:schemeClr val="bg1"/>
              </a:solidFill>
              <a:latin typeface="Arial" charset="0"/>
            </a:endParaRPr>
          </a:p>
        </p:txBody>
      </p:sp>
    </p:spTree>
    <p:extLst>
      <p:ext uri="{BB962C8B-B14F-4D97-AF65-F5344CB8AC3E}">
        <p14:creationId xmlns:p14="http://schemas.microsoft.com/office/powerpoint/2010/main" xmlns="" val="30934910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 fill="hold" nodeType="clickEffect">
                                  <p:stCondLst>
                                    <p:cond delay="0"/>
                                  </p:stCondLst>
                                  <p:childTnLst>
                                    <p:anim calcmode="lin" valueType="num">
                                      <p:cBhvr>
                                        <p:cTn id="6" dur="500"/>
                                        <p:tgtEl>
                                          <p:spTgt spid="1262"/>
                                        </p:tgtEl>
                                        <p:attrNameLst>
                                          <p:attrName>ppt_x</p:attrName>
                                        </p:attrNameLst>
                                      </p:cBhvr>
                                      <p:tavLst>
                                        <p:tav tm="0">
                                          <p:val>
                                            <p:strVal val="ppt_x"/>
                                          </p:val>
                                        </p:tav>
                                        <p:tav tm="100000">
                                          <p:val>
                                            <p:strVal val="ppt_x"/>
                                          </p:val>
                                        </p:tav>
                                      </p:tavLst>
                                    </p:anim>
                                    <p:anim calcmode="lin" valueType="num">
                                      <p:cBhvr>
                                        <p:cTn id="7" dur="500"/>
                                        <p:tgtEl>
                                          <p:spTgt spid="1262"/>
                                        </p:tgtEl>
                                        <p:attrNameLst>
                                          <p:attrName>ppt_y</p:attrName>
                                        </p:attrNameLst>
                                      </p:cBhvr>
                                      <p:tavLst>
                                        <p:tav tm="0">
                                          <p:val>
                                            <p:strVal val="ppt_y"/>
                                          </p:val>
                                        </p:tav>
                                        <p:tav tm="100000">
                                          <p:val>
                                            <p:strVal val="ppt_y-ppt_h/2"/>
                                          </p:val>
                                        </p:tav>
                                      </p:tavLst>
                                    </p:anim>
                                    <p:anim calcmode="lin" valueType="num">
                                      <p:cBhvr>
                                        <p:cTn id="8" dur="500"/>
                                        <p:tgtEl>
                                          <p:spTgt spid="1262"/>
                                        </p:tgtEl>
                                        <p:attrNameLst>
                                          <p:attrName>ppt_w</p:attrName>
                                        </p:attrNameLst>
                                      </p:cBhvr>
                                      <p:tavLst>
                                        <p:tav tm="0">
                                          <p:val>
                                            <p:strVal val="ppt_w"/>
                                          </p:val>
                                        </p:tav>
                                        <p:tav tm="100000">
                                          <p:val>
                                            <p:strVal val="ppt_w"/>
                                          </p:val>
                                        </p:tav>
                                      </p:tavLst>
                                    </p:anim>
                                    <p:anim calcmode="lin" valueType="num">
                                      <p:cBhvr>
                                        <p:cTn id="9" dur="500"/>
                                        <p:tgtEl>
                                          <p:spTgt spid="1262"/>
                                        </p:tgtEl>
                                        <p:attrNameLst>
                                          <p:attrName>ppt_h</p:attrName>
                                        </p:attrNameLst>
                                      </p:cBhvr>
                                      <p:tavLst>
                                        <p:tav tm="0">
                                          <p:val>
                                            <p:strVal val="ppt_h"/>
                                          </p:val>
                                        </p:tav>
                                        <p:tav tm="100000">
                                          <p:val>
                                            <p:fltVal val="0"/>
                                          </p:val>
                                        </p:tav>
                                      </p:tavLst>
                                    </p:anim>
                                    <p:set>
                                      <p:cBhvr>
                                        <p:cTn id="10" dur="1" fill="hold">
                                          <p:stCondLst>
                                            <p:cond delay="499"/>
                                          </p:stCondLst>
                                        </p:cTn>
                                        <p:tgtEl>
                                          <p:spTgt spid="1262"/>
                                        </p:tgtEl>
                                        <p:attrNameLst>
                                          <p:attrName>style.visibility</p:attrName>
                                        </p:attrNameLst>
                                      </p:cBhvr>
                                      <p:to>
                                        <p:strVal val="hidden"/>
                                      </p:to>
                                    </p:set>
                                  </p:childTnLst>
                                </p:cTn>
                              </p:par>
                              <p:par>
                                <p:cTn id="11" presetID="17" presetClass="exit" presetSubtype="1" fill="hold" nodeType="withEffect">
                                  <p:stCondLst>
                                    <p:cond delay="0"/>
                                  </p:stCondLst>
                                  <p:childTnLst>
                                    <p:anim calcmode="lin" valueType="num">
                                      <p:cBhvr>
                                        <p:cTn id="12" dur="500"/>
                                        <p:tgtEl>
                                          <p:spTgt spid="1261"/>
                                        </p:tgtEl>
                                        <p:attrNameLst>
                                          <p:attrName>ppt_x</p:attrName>
                                        </p:attrNameLst>
                                      </p:cBhvr>
                                      <p:tavLst>
                                        <p:tav tm="0">
                                          <p:val>
                                            <p:strVal val="ppt_x"/>
                                          </p:val>
                                        </p:tav>
                                        <p:tav tm="100000">
                                          <p:val>
                                            <p:strVal val="ppt_x"/>
                                          </p:val>
                                        </p:tav>
                                      </p:tavLst>
                                    </p:anim>
                                    <p:anim calcmode="lin" valueType="num">
                                      <p:cBhvr>
                                        <p:cTn id="13" dur="500"/>
                                        <p:tgtEl>
                                          <p:spTgt spid="1261"/>
                                        </p:tgtEl>
                                        <p:attrNameLst>
                                          <p:attrName>ppt_y</p:attrName>
                                        </p:attrNameLst>
                                      </p:cBhvr>
                                      <p:tavLst>
                                        <p:tav tm="0">
                                          <p:val>
                                            <p:strVal val="ppt_y"/>
                                          </p:val>
                                        </p:tav>
                                        <p:tav tm="100000">
                                          <p:val>
                                            <p:strVal val="ppt_y-ppt_h/2"/>
                                          </p:val>
                                        </p:tav>
                                      </p:tavLst>
                                    </p:anim>
                                    <p:anim calcmode="lin" valueType="num">
                                      <p:cBhvr>
                                        <p:cTn id="14" dur="500"/>
                                        <p:tgtEl>
                                          <p:spTgt spid="1261"/>
                                        </p:tgtEl>
                                        <p:attrNameLst>
                                          <p:attrName>ppt_w</p:attrName>
                                        </p:attrNameLst>
                                      </p:cBhvr>
                                      <p:tavLst>
                                        <p:tav tm="0">
                                          <p:val>
                                            <p:strVal val="ppt_w"/>
                                          </p:val>
                                        </p:tav>
                                        <p:tav tm="100000">
                                          <p:val>
                                            <p:strVal val="ppt_w"/>
                                          </p:val>
                                        </p:tav>
                                      </p:tavLst>
                                    </p:anim>
                                    <p:anim calcmode="lin" valueType="num">
                                      <p:cBhvr>
                                        <p:cTn id="15" dur="500"/>
                                        <p:tgtEl>
                                          <p:spTgt spid="1261"/>
                                        </p:tgtEl>
                                        <p:attrNameLst>
                                          <p:attrName>ppt_h</p:attrName>
                                        </p:attrNameLst>
                                      </p:cBhvr>
                                      <p:tavLst>
                                        <p:tav tm="0">
                                          <p:val>
                                            <p:strVal val="ppt_h"/>
                                          </p:val>
                                        </p:tav>
                                        <p:tav tm="100000">
                                          <p:val>
                                            <p:fltVal val="0"/>
                                          </p:val>
                                        </p:tav>
                                      </p:tavLst>
                                    </p:anim>
                                    <p:set>
                                      <p:cBhvr>
                                        <p:cTn id="16" dur="1" fill="hold">
                                          <p:stCondLst>
                                            <p:cond delay="499"/>
                                          </p:stCondLst>
                                        </p:cTn>
                                        <p:tgtEl>
                                          <p:spTgt spid="1261"/>
                                        </p:tgtEl>
                                        <p:attrNameLst>
                                          <p:attrName>style.visibility</p:attrName>
                                        </p:attrNameLst>
                                      </p:cBhvr>
                                      <p:to>
                                        <p:strVal val="hidden"/>
                                      </p:to>
                                    </p:set>
                                  </p:childTnLst>
                                </p:cTn>
                              </p:par>
                              <p:par>
                                <p:cTn id="17" presetID="17" presetClass="exit" presetSubtype="1" fill="hold" nodeType="withEffect">
                                  <p:stCondLst>
                                    <p:cond delay="0"/>
                                  </p:stCondLst>
                                  <p:childTnLst>
                                    <p:anim calcmode="lin" valueType="num">
                                      <p:cBhvr>
                                        <p:cTn id="18" dur="500"/>
                                        <p:tgtEl>
                                          <p:spTgt spid="1264"/>
                                        </p:tgtEl>
                                        <p:attrNameLst>
                                          <p:attrName>ppt_x</p:attrName>
                                        </p:attrNameLst>
                                      </p:cBhvr>
                                      <p:tavLst>
                                        <p:tav tm="0">
                                          <p:val>
                                            <p:strVal val="ppt_x"/>
                                          </p:val>
                                        </p:tav>
                                        <p:tav tm="100000">
                                          <p:val>
                                            <p:strVal val="ppt_x"/>
                                          </p:val>
                                        </p:tav>
                                      </p:tavLst>
                                    </p:anim>
                                    <p:anim calcmode="lin" valueType="num">
                                      <p:cBhvr>
                                        <p:cTn id="19" dur="500"/>
                                        <p:tgtEl>
                                          <p:spTgt spid="1264"/>
                                        </p:tgtEl>
                                        <p:attrNameLst>
                                          <p:attrName>ppt_y</p:attrName>
                                        </p:attrNameLst>
                                      </p:cBhvr>
                                      <p:tavLst>
                                        <p:tav tm="0">
                                          <p:val>
                                            <p:strVal val="ppt_y"/>
                                          </p:val>
                                        </p:tav>
                                        <p:tav tm="100000">
                                          <p:val>
                                            <p:strVal val="ppt_y-ppt_h/2"/>
                                          </p:val>
                                        </p:tav>
                                      </p:tavLst>
                                    </p:anim>
                                    <p:anim calcmode="lin" valueType="num">
                                      <p:cBhvr>
                                        <p:cTn id="20" dur="500"/>
                                        <p:tgtEl>
                                          <p:spTgt spid="1264"/>
                                        </p:tgtEl>
                                        <p:attrNameLst>
                                          <p:attrName>ppt_w</p:attrName>
                                        </p:attrNameLst>
                                      </p:cBhvr>
                                      <p:tavLst>
                                        <p:tav tm="0">
                                          <p:val>
                                            <p:strVal val="ppt_w"/>
                                          </p:val>
                                        </p:tav>
                                        <p:tav tm="100000">
                                          <p:val>
                                            <p:strVal val="ppt_w"/>
                                          </p:val>
                                        </p:tav>
                                      </p:tavLst>
                                    </p:anim>
                                    <p:anim calcmode="lin" valueType="num">
                                      <p:cBhvr>
                                        <p:cTn id="21" dur="500"/>
                                        <p:tgtEl>
                                          <p:spTgt spid="1264"/>
                                        </p:tgtEl>
                                        <p:attrNameLst>
                                          <p:attrName>ppt_h</p:attrName>
                                        </p:attrNameLst>
                                      </p:cBhvr>
                                      <p:tavLst>
                                        <p:tav tm="0">
                                          <p:val>
                                            <p:strVal val="ppt_h"/>
                                          </p:val>
                                        </p:tav>
                                        <p:tav tm="100000">
                                          <p:val>
                                            <p:fltVal val="0"/>
                                          </p:val>
                                        </p:tav>
                                      </p:tavLst>
                                    </p:anim>
                                    <p:set>
                                      <p:cBhvr>
                                        <p:cTn id="22" dur="1" fill="hold">
                                          <p:stCondLst>
                                            <p:cond delay="499"/>
                                          </p:stCondLst>
                                        </p:cTn>
                                        <p:tgtEl>
                                          <p:spTgt spid="1264"/>
                                        </p:tgtEl>
                                        <p:attrNameLst>
                                          <p:attrName>style.visibility</p:attrName>
                                        </p:attrNameLst>
                                      </p:cBhvr>
                                      <p:to>
                                        <p:strVal val="hidden"/>
                                      </p:to>
                                    </p:set>
                                  </p:childTnLst>
                                </p:cTn>
                              </p:par>
                            </p:childTnLst>
                          </p:cTn>
                        </p:par>
                        <p:par>
                          <p:cTn id="23" fill="hold">
                            <p:stCondLst>
                              <p:cond delay="500"/>
                            </p:stCondLst>
                            <p:childTnLst>
                              <p:par>
                                <p:cTn id="24" presetID="0" presetClass="path" presetSubtype="0" accel="50000" decel="50000" fill="hold" nodeType="afterEffect">
                                  <p:stCondLst>
                                    <p:cond delay="0"/>
                                  </p:stCondLst>
                                  <p:childTnLst>
                                    <p:animMotion origin="layout" path="M 3.33333E-6 -4.34783E-7 L 3.33333E-6 0.08719 " pathEditMode="relative" rAng="0" ptsTypes="AA">
                                      <p:cBhvr>
                                        <p:cTn id="25" dur="500" fill="hold"/>
                                        <p:tgtEl>
                                          <p:spTgt spid="19"/>
                                        </p:tgtEl>
                                        <p:attrNameLst>
                                          <p:attrName>ppt_x</p:attrName>
                                          <p:attrName>ppt_y</p:attrName>
                                        </p:attrNameLst>
                                      </p:cBhvr>
                                      <p:rCtr x="0" y="43"/>
                                    </p:animMotion>
                                  </p:childTnLst>
                                </p:cTn>
                              </p:par>
                            </p:childTnLst>
                          </p:cTn>
                        </p:par>
                        <p:par>
                          <p:cTn id="26" fill="hold">
                            <p:stCondLst>
                              <p:cond delay="1000"/>
                            </p:stCondLst>
                            <p:childTnLst>
                              <p:par>
                                <p:cTn id="27" presetID="17" presetClass="entr" presetSubtype="1" fill="hold" nodeType="afterEffect">
                                  <p:stCondLst>
                                    <p:cond delay="0"/>
                                  </p:stCondLst>
                                  <p:childTnLst>
                                    <p:set>
                                      <p:cBhvr>
                                        <p:cTn id="28" dur="1" fill="hold">
                                          <p:stCondLst>
                                            <p:cond delay="0"/>
                                          </p:stCondLst>
                                        </p:cTn>
                                        <p:tgtEl>
                                          <p:spTgt spid="2464"/>
                                        </p:tgtEl>
                                        <p:attrNameLst>
                                          <p:attrName>style.visibility</p:attrName>
                                        </p:attrNameLst>
                                      </p:cBhvr>
                                      <p:to>
                                        <p:strVal val="visible"/>
                                      </p:to>
                                    </p:set>
                                    <p:anim calcmode="lin" valueType="num">
                                      <p:cBhvr>
                                        <p:cTn id="29" dur="500" fill="hold"/>
                                        <p:tgtEl>
                                          <p:spTgt spid="2464"/>
                                        </p:tgtEl>
                                        <p:attrNameLst>
                                          <p:attrName>ppt_x</p:attrName>
                                        </p:attrNameLst>
                                      </p:cBhvr>
                                      <p:tavLst>
                                        <p:tav tm="0">
                                          <p:val>
                                            <p:strVal val="#ppt_x"/>
                                          </p:val>
                                        </p:tav>
                                        <p:tav tm="100000">
                                          <p:val>
                                            <p:strVal val="#ppt_x"/>
                                          </p:val>
                                        </p:tav>
                                      </p:tavLst>
                                    </p:anim>
                                    <p:anim calcmode="lin" valueType="num">
                                      <p:cBhvr>
                                        <p:cTn id="30" dur="500" fill="hold"/>
                                        <p:tgtEl>
                                          <p:spTgt spid="2464"/>
                                        </p:tgtEl>
                                        <p:attrNameLst>
                                          <p:attrName>ppt_y</p:attrName>
                                        </p:attrNameLst>
                                      </p:cBhvr>
                                      <p:tavLst>
                                        <p:tav tm="0">
                                          <p:val>
                                            <p:strVal val="#ppt_y-#ppt_h/2"/>
                                          </p:val>
                                        </p:tav>
                                        <p:tav tm="100000">
                                          <p:val>
                                            <p:strVal val="#ppt_y"/>
                                          </p:val>
                                        </p:tav>
                                      </p:tavLst>
                                    </p:anim>
                                    <p:anim calcmode="lin" valueType="num">
                                      <p:cBhvr>
                                        <p:cTn id="31" dur="500" fill="hold"/>
                                        <p:tgtEl>
                                          <p:spTgt spid="2464"/>
                                        </p:tgtEl>
                                        <p:attrNameLst>
                                          <p:attrName>ppt_w</p:attrName>
                                        </p:attrNameLst>
                                      </p:cBhvr>
                                      <p:tavLst>
                                        <p:tav tm="0">
                                          <p:val>
                                            <p:strVal val="#ppt_w"/>
                                          </p:val>
                                        </p:tav>
                                        <p:tav tm="100000">
                                          <p:val>
                                            <p:strVal val="#ppt_w"/>
                                          </p:val>
                                        </p:tav>
                                      </p:tavLst>
                                    </p:anim>
                                    <p:anim calcmode="lin" valueType="num">
                                      <p:cBhvr>
                                        <p:cTn id="32" dur="500" fill="hold"/>
                                        <p:tgtEl>
                                          <p:spTgt spid="2464"/>
                                        </p:tgtEl>
                                        <p:attrNameLst>
                                          <p:attrName>ppt_h</p:attrName>
                                        </p:attrNameLst>
                                      </p:cBhvr>
                                      <p:tavLst>
                                        <p:tav tm="0">
                                          <p:val>
                                            <p:fltVal val="0"/>
                                          </p:val>
                                        </p:tav>
                                        <p:tav tm="100000">
                                          <p:val>
                                            <p:strVal val="#ppt_h"/>
                                          </p:val>
                                        </p:tav>
                                      </p:tavLst>
                                    </p:anim>
                                  </p:childTnLst>
                                </p:cTn>
                              </p:par>
                              <p:par>
                                <p:cTn id="33" presetID="17" presetClass="entr" presetSubtype="1" fill="hold" nodeType="withEffect">
                                  <p:stCondLst>
                                    <p:cond delay="0"/>
                                  </p:stCondLst>
                                  <p:childTnLst>
                                    <p:set>
                                      <p:cBhvr>
                                        <p:cTn id="34" dur="1" fill="hold">
                                          <p:stCondLst>
                                            <p:cond delay="0"/>
                                          </p:stCondLst>
                                        </p:cTn>
                                        <p:tgtEl>
                                          <p:spTgt spid="2463"/>
                                        </p:tgtEl>
                                        <p:attrNameLst>
                                          <p:attrName>style.visibility</p:attrName>
                                        </p:attrNameLst>
                                      </p:cBhvr>
                                      <p:to>
                                        <p:strVal val="visible"/>
                                      </p:to>
                                    </p:set>
                                    <p:anim calcmode="lin" valueType="num">
                                      <p:cBhvr>
                                        <p:cTn id="35" dur="500" fill="hold"/>
                                        <p:tgtEl>
                                          <p:spTgt spid="2463"/>
                                        </p:tgtEl>
                                        <p:attrNameLst>
                                          <p:attrName>ppt_x</p:attrName>
                                        </p:attrNameLst>
                                      </p:cBhvr>
                                      <p:tavLst>
                                        <p:tav tm="0">
                                          <p:val>
                                            <p:strVal val="#ppt_x"/>
                                          </p:val>
                                        </p:tav>
                                        <p:tav tm="100000">
                                          <p:val>
                                            <p:strVal val="#ppt_x"/>
                                          </p:val>
                                        </p:tav>
                                      </p:tavLst>
                                    </p:anim>
                                    <p:anim calcmode="lin" valueType="num">
                                      <p:cBhvr>
                                        <p:cTn id="36" dur="500" fill="hold"/>
                                        <p:tgtEl>
                                          <p:spTgt spid="2463"/>
                                        </p:tgtEl>
                                        <p:attrNameLst>
                                          <p:attrName>ppt_y</p:attrName>
                                        </p:attrNameLst>
                                      </p:cBhvr>
                                      <p:tavLst>
                                        <p:tav tm="0">
                                          <p:val>
                                            <p:strVal val="#ppt_y-#ppt_h/2"/>
                                          </p:val>
                                        </p:tav>
                                        <p:tav tm="100000">
                                          <p:val>
                                            <p:strVal val="#ppt_y"/>
                                          </p:val>
                                        </p:tav>
                                      </p:tavLst>
                                    </p:anim>
                                    <p:anim calcmode="lin" valueType="num">
                                      <p:cBhvr>
                                        <p:cTn id="37" dur="500" fill="hold"/>
                                        <p:tgtEl>
                                          <p:spTgt spid="2463"/>
                                        </p:tgtEl>
                                        <p:attrNameLst>
                                          <p:attrName>ppt_w</p:attrName>
                                        </p:attrNameLst>
                                      </p:cBhvr>
                                      <p:tavLst>
                                        <p:tav tm="0">
                                          <p:val>
                                            <p:strVal val="#ppt_w"/>
                                          </p:val>
                                        </p:tav>
                                        <p:tav tm="100000">
                                          <p:val>
                                            <p:strVal val="#ppt_w"/>
                                          </p:val>
                                        </p:tav>
                                      </p:tavLst>
                                    </p:anim>
                                    <p:anim calcmode="lin" valueType="num">
                                      <p:cBhvr>
                                        <p:cTn id="38" dur="500" fill="hold"/>
                                        <p:tgtEl>
                                          <p:spTgt spid="2463"/>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0"/>
                                  </p:stCondLst>
                                  <p:childTnLst>
                                    <p:set>
                                      <p:cBhvr>
                                        <p:cTn id="40" dur="1" fill="hold">
                                          <p:stCondLst>
                                            <p:cond delay="0"/>
                                          </p:stCondLst>
                                        </p:cTn>
                                        <p:tgtEl>
                                          <p:spTgt spid="2462"/>
                                        </p:tgtEl>
                                        <p:attrNameLst>
                                          <p:attrName>style.visibility</p:attrName>
                                        </p:attrNameLst>
                                      </p:cBhvr>
                                      <p:to>
                                        <p:strVal val="visible"/>
                                      </p:to>
                                    </p:set>
                                    <p:anim calcmode="lin" valueType="num">
                                      <p:cBhvr>
                                        <p:cTn id="41" dur="500" fill="hold"/>
                                        <p:tgtEl>
                                          <p:spTgt spid="2462"/>
                                        </p:tgtEl>
                                        <p:attrNameLst>
                                          <p:attrName>ppt_x</p:attrName>
                                        </p:attrNameLst>
                                      </p:cBhvr>
                                      <p:tavLst>
                                        <p:tav tm="0">
                                          <p:val>
                                            <p:strVal val="#ppt_x"/>
                                          </p:val>
                                        </p:tav>
                                        <p:tav tm="100000">
                                          <p:val>
                                            <p:strVal val="#ppt_x"/>
                                          </p:val>
                                        </p:tav>
                                      </p:tavLst>
                                    </p:anim>
                                    <p:anim calcmode="lin" valueType="num">
                                      <p:cBhvr>
                                        <p:cTn id="42" dur="500" fill="hold"/>
                                        <p:tgtEl>
                                          <p:spTgt spid="2462"/>
                                        </p:tgtEl>
                                        <p:attrNameLst>
                                          <p:attrName>ppt_y</p:attrName>
                                        </p:attrNameLst>
                                      </p:cBhvr>
                                      <p:tavLst>
                                        <p:tav tm="0">
                                          <p:val>
                                            <p:strVal val="#ppt_y-#ppt_h/2"/>
                                          </p:val>
                                        </p:tav>
                                        <p:tav tm="100000">
                                          <p:val>
                                            <p:strVal val="#ppt_y"/>
                                          </p:val>
                                        </p:tav>
                                      </p:tavLst>
                                    </p:anim>
                                    <p:anim calcmode="lin" valueType="num">
                                      <p:cBhvr>
                                        <p:cTn id="43" dur="500" fill="hold"/>
                                        <p:tgtEl>
                                          <p:spTgt spid="2462"/>
                                        </p:tgtEl>
                                        <p:attrNameLst>
                                          <p:attrName>ppt_w</p:attrName>
                                        </p:attrNameLst>
                                      </p:cBhvr>
                                      <p:tavLst>
                                        <p:tav tm="0">
                                          <p:val>
                                            <p:strVal val="#ppt_w"/>
                                          </p:val>
                                        </p:tav>
                                        <p:tav tm="100000">
                                          <p:val>
                                            <p:strVal val="#ppt_w"/>
                                          </p:val>
                                        </p:tav>
                                      </p:tavLst>
                                    </p:anim>
                                    <p:anim calcmode="lin" valueType="num">
                                      <p:cBhvr>
                                        <p:cTn id="44" dur="500" fill="hold"/>
                                        <p:tgtEl>
                                          <p:spTgt spid="2462"/>
                                        </p:tgtEl>
                                        <p:attrNameLst>
                                          <p:attrName>ppt_h</p:attrName>
                                        </p:attrNameLst>
                                      </p:cBhvr>
                                      <p:tavLst>
                                        <p:tav tm="0">
                                          <p:val>
                                            <p:fltVal val="0"/>
                                          </p:val>
                                        </p:tav>
                                        <p:tav tm="100000">
                                          <p:val>
                                            <p:strVal val="#ppt_h"/>
                                          </p:val>
                                        </p:tav>
                                      </p:tavLst>
                                    </p:anim>
                                  </p:childTnLst>
                                </p:cTn>
                              </p:par>
                            </p:childTnLst>
                          </p:cTn>
                        </p:par>
                        <p:par>
                          <p:cTn id="45" fill="hold">
                            <p:stCondLst>
                              <p:cond delay="1500"/>
                            </p:stCondLst>
                            <p:childTnLst>
                              <p:par>
                                <p:cTn id="46" presetID="6" presetClass="emph" presetSubtype="0" fill="hold" grpId="0" nodeType="afterEffect">
                                  <p:stCondLst>
                                    <p:cond delay="0"/>
                                  </p:stCondLst>
                                  <p:childTnLst>
                                    <p:animScale>
                                      <p:cBhvr>
                                        <p:cTn id="47" dur="500" fill="hold"/>
                                        <p:tgtEl>
                                          <p:spTgt spid="2468"/>
                                        </p:tgtEl>
                                      </p:cBhvr>
                                      <p:by x="100000" y="176000"/>
                                    </p:animScale>
                                  </p:childTnLst>
                                </p:cTn>
                              </p:par>
                              <p:par>
                                <p:cTn id="48" presetID="6" presetClass="emph" presetSubtype="0" fill="hold" grpId="1" nodeType="withEffect">
                                  <p:stCondLst>
                                    <p:cond delay="0"/>
                                  </p:stCondLst>
                                  <p:childTnLst>
                                    <p:animScale>
                                      <p:cBhvr>
                                        <p:cTn id="49" dur="500" fill="hold"/>
                                        <p:tgtEl>
                                          <p:spTgt spid="2468"/>
                                        </p:tgtEl>
                                      </p:cBhvr>
                                      <p:by x="129000" y="100000"/>
                                    </p:animScale>
                                  </p:childTnLst>
                                </p:cTn>
                              </p:par>
                              <p:par>
                                <p:cTn id="50" presetID="0" presetClass="path" presetSubtype="0" fill="hold" grpId="2" nodeType="withEffect">
                                  <p:stCondLst>
                                    <p:cond delay="0"/>
                                  </p:stCondLst>
                                  <p:childTnLst>
                                    <p:animMotion origin="layout" path="M 2.77778E-6 -4.22757E-6 L 2.77778E-6 0.142 " pathEditMode="relative" rAng="0" ptsTypes="AA">
                                      <p:cBhvr>
                                        <p:cTn id="51" dur="500" fill="hold"/>
                                        <p:tgtEl>
                                          <p:spTgt spid="2468"/>
                                        </p:tgtEl>
                                        <p:attrNameLst>
                                          <p:attrName>ppt_x</p:attrName>
                                          <p:attrName>ppt_y</p:attrName>
                                        </p:attrNameLst>
                                      </p:cBhvr>
                                      <p:rCtr x="0" y="71"/>
                                    </p:animMotion>
                                  </p:childTnLst>
                                </p:cTn>
                              </p:par>
                              <p:par>
                                <p:cTn id="52" presetID="10" presetClass="exit" presetSubtype="0" fill="hold" nodeType="withEffect">
                                  <p:stCondLst>
                                    <p:cond delay="0"/>
                                  </p:stCondLst>
                                  <p:childTnLst>
                                    <p:animEffect transition="out" filter="fade">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56"/>
                                        </p:tgtEl>
                                      </p:cBhvr>
                                    </p:animEffect>
                                    <p:set>
                                      <p:cBhvr>
                                        <p:cTn id="57" dur="1" fill="hold">
                                          <p:stCondLst>
                                            <p:cond delay="499"/>
                                          </p:stCondLst>
                                        </p:cTn>
                                        <p:tgtEl>
                                          <p:spTgt spid="1256"/>
                                        </p:tgtEl>
                                        <p:attrNameLst>
                                          <p:attrName>style.visibility</p:attrName>
                                        </p:attrNameLst>
                                      </p:cBhvr>
                                      <p:to>
                                        <p:strVal val="hidden"/>
                                      </p:to>
                                    </p:set>
                                  </p:childTnLst>
                                </p:cTn>
                              </p:par>
                            </p:childTnLst>
                          </p:cTn>
                        </p:par>
                        <p:par>
                          <p:cTn id="58" fill="hold">
                            <p:stCondLst>
                              <p:cond delay="2000"/>
                            </p:stCondLst>
                            <p:childTnLst>
                              <p:par>
                                <p:cTn id="59" presetID="1" presetClass="entr" presetSubtype="0" fill="hold" grpId="0" nodeType="afterEffect">
                                  <p:stCondLst>
                                    <p:cond delay="0"/>
                                  </p:stCondLst>
                                  <p:childTnLst>
                                    <p:set>
                                      <p:cBhvr>
                                        <p:cTn id="60" dur="1" fill="hold">
                                          <p:stCondLst>
                                            <p:cond delay="0"/>
                                          </p:stCondLst>
                                        </p:cTn>
                                        <p:tgtEl>
                                          <p:spTgt spid="2161"/>
                                        </p:tgtEl>
                                        <p:attrNameLst>
                                          <p:attrName>style.visibility</p:attrName>
                                        </p:attrNameLst>
                                      </p:cBhvr>
                                      <p:to>
                                        <p:strVal val="visible"/>
                                      </p:to>
                                    </p:set>
                                  </p:childTnLst>
                                </p:cTn>
                              </p:par>
                              <p:par>
                                <p:cTn id="61" presetID="1" presetClass="exit" presetSubtype="0" fill="hold" grpId="3" nodeType="withEffect">
                                  <p:stCondLst>
                                    <p:cond delay="0"/>
                                  </p:stCondLst>
                                  <p:childTnLst>
                                    <p:set>
                                      <p:cBhvr>
                                        <p:cTn id="62" dur="1" fill="hold">
                                          <p:stCondLst>
                                            <p:cond delay="0"/>
                                          </p:stCondLst>
                                        </p:cTn>
                                        <p:tgtEl>
                                          <p:spTgt spid="2468"/>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grpId="0" nodeType="afterEffect">
                                  <p:stCondLst>
                                    <p:cond delay="500"/>
                                  </p:stCondLst>
                                  <p:childTnLst>
                                    <p:set>
                                      <p:cBhvr>
                                        <p:cTn id="65" dur="1" fill="hold">
                                          <p:stCondLst>
                                            <p:cond delay="0"/>
                                          </p:stCondLst>
                                        </p:cTn>
                                        <p:tgtEl>
                                          <p:spTgt spid="2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1" grpId="0" animBg="1"/>
      <p:bldP spid="2468" grpId="0" animBg="1"/>
      <p:bldP spid="2468" grpId="1" animBg="1"/>
      <p:bldP spid="2468" grpId="2" animBg="1"/>
      <p:bldP spid="2468" grpId="3" animBg="1"/>
      <p:bldP spid="247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5"/>
          <p:cNvSpPr>
            <a:spLocks noGrp="1"/>
          </p:cNvSpPr>
          <p:nvPr>
            <p:ph type="title"/>
          </p:nvPr>
        </p:nvSpPr>
        <p:spPr>
          <a:xfrm>
            <a:off x="352045" y="56838"/>
            <a:ext cx="13032739" cy="1005840"/>
          </a:xfrm>
        </p:spPr>
        <p:txBody>
          <a:bodyPr/>
          <a:lstStyle/>
          <a:p>
            <a:r>
              <a:rPr lang="en-US" altLang="zh-TW" sz="4600" b="0" dirty="0" smtClean="0"/>
              <a:t>Defense in Depth</a:t>
            </a:r>
            <a:r>
              <a:rPr lang="en-US" b="0" dirty="0" smtClean="0">
                <a:solidFill>
                  <a:schemeClr val="bg1"/>
                </a:solidFill>
              </a:rPr>
              <a:t> </a:t>
            </a:r>
            <a:r>
              <a:rPr lang="en-US" altLang="zh-TW" sz="4600" b="0" dirty="0" smtClean="0"/>
              <a:t>Security</a:t>
            </a:r>
            <a:r>
              <a:rPr lang="en-US" b="0" dirty="0" smtClean="0">
                <a:solidFill>
                  <a:schemeClr val="bg1"/>
                </a:solidFill>
              </a:rPr>
              <a:t> </a:t>
            </a:r>
            <a:r>
              <a:rPr lang="en-US" altLang="zh-TW" sz="4600" b="0" dirty="0" smtClean="0"/>
              <a:t>Model</a:t>
            </a:r>
          </a:p>
        </p:txBody>
      </p:sp>
      <p:sp>
        <p:nvSpPr>
          <p:cNvPr id="119811" name="TextBox 8"/>
          <p:cNvSpPr txBox="1">
            <a:spLocks noChangeArrowheads="1"/>
          </p:cNvSpPr>
          <p:nvPr/>
        </p:nvSpPr>
        <p:spPr bwMode="auto">
          <a:xfrm>
            <a:off x="6824981" y="5914644"/>
            <a:ext cx="2009139" cy="998220"/>
          </a:xfrm>
          <a:prstGeom prst="rect">
            <a:avLst/>
          </a:prstGeom>
          <a:noFill/>
          <a:ln w="9525">
            <a:noFill/>
            <a:miter lim="800000"/>
            <a:headEnd/>
            <a:tailEnd/>
          </a:ln>
        </p:spPr>
        <p:txBody>
          <a:bodyPr lIns="130622" tIns="65311" rIns="130622" bIns="65311" anchor="ctr"/>
          <a:lstStyle/>
          <a:p>
            <a:r>
              <a:rPr lang="en-US" sz="2900" b="1" dirty="0">
                <a:solidFill>
                  <a:schemeClr val="accent1">
                    <a:lumMod val="60000"/>
                    <a:lumOff val="40000"/>
                  </a:schemeClr>
                </a:solidFill>
              </a:rPr>
              <a:t>Internet </a:t>
            </a:r>
          </a:p>
          <a:p>
            <a:r>
              <a:rPr lang="en-US" sz="2900" b="1" dirty="0">
                <a:solidFill>
                  <a:schemeClr val="accent1">
                    <a:lumMod val="60000"/>
                    <a:lumOff val="40000"/>
                  </a:schemeClr>
                </a:solidFill>
              </a:rPr>
              <a:t>Edge</a:t>
            </a:r>
          </a:p>
        </p:txBody>
      </p:sp>
      <p:sp>
        <p:nvSpPr>
          <p:cNvPr id="38" name="TextBox 37"/>
          <p:cNvSpPr txBox="1"/>
          <p:nvPr/>
        </p:nvSpPr>
        <p:spPr>
          <a:xfrm>
            <a:off x="8790941" y="5861305"/>
            <a:ext cx="6136640" cy="1332226"/>
          </a:xfrm>
          <a:prstGeom prst="rect">
            <a:avLst/>
          </a:prstGeom>
          <a:noFill/>
        </p:spPr>
        <p:txBody>
          <a:bodyPr lIns="130622" tIns="65311" rIns="130622" bIns="65311">
            <a:spAutoFit/>
          </a:bodyPr>
          <a:lstStyle/>
          <a:p>
            <a:pPr>
              <a:buFont typeface="Arial" pitchFamily="34" charset="0"/>
              <a:buChar char="•"/>
              <a:defRPr/>
            </a:pPr>
            <a:r>
              <a:rPr lang="en-US" dirty="0">
                <a:solidFill>
                  <a:schemeClr val="bg1"/>
                </a:solidFill>
              </a:rPr>
              <a:t> Filter external traffic</a:t>
            </a:r>
          </a:p>
          <a:p>
            <a:pPr marL="235845" indent="-235845">
              <a:buFont typeface="Arial" pitchFamily="34" charset="0"/>
              <a:buChar char="•"/>
              <a:defRPr/>
            </a:pPr>
            <a:r>
              <a:rPr lang="en-US" dirty="0">
                <a:solidFill>
                  <a:schemeClr val="bg1"/>
                </a:solidFill>
              </a:rPr>
              <a:t>Extensive app protocol support</a:t>
            </a:r>
          </a:p>
          <a:p>
            <a:pPr>
              <a:buFont typeface="Arial" pitchFamily="34" charset="0"/>
              <a:buChar char="•"/>
              <a:defRPr/>
            </a:pPr>
            <a:r>
              <a:rPr lang="en-US" dirty="0">
                <a:solidFill>
                  <a:schemeClr val="bg1"/>
                </a:solidFill>
              </a:rPr>
              <a:t> </a:t>
            </a:r>
            <a:r>
              <a:rPr lang="en-US" dirty="0" err="1">
                <a:solidFill>
                  <a:schemeClr val="bg1"/>
                </a:solidFill>
              </a:rPr>
              <a:t>VPN</a:t>
            </a:r>
            <a:r>
              <a:rPr lang="en-US" dirty="0">
                <a:solidFill>
                  <a:schemeClr val="bg1"/>
                </a:solidFill>
              </a:rPr>
              <a:t> access, Threat mitigation</a:t>
            </a:r>
          </a:p>
        </p:txBody>
      </p:sp>
      <p:sp>
        <p:nvSpPr>
          <p:cNvPr id="119813" name="TextBox 38"/>
          <p:cNvSpPr txBox="1">
            <a:spLocks noChangeArrowheads="1"/>
          </p:cNvSpPr>
          <p:nvPr/>
        </p:nvSpPr>
        <p:spPr bwMode="auto">
          <a:xfrm>
            <a:off x="6860541" y="3922014"/>
            <a:ext cx="2009139" cy="996316"/>
          </a:xfrm>
          <a:prstGeom prst="rect">
            <a:avLst/>
          </a:prstGeom>
          <a:noFill/>
          <a:ln w="9525">
            <a:noFill/>
            <a:miter lim="800000"/>
            <a:headEnd/>
            <a:tailEnd/>
          </a:ln>
        </p:spPr>
        <p:txBody>
          <a:bodyPr lIns="130622" tIns="65311" rIns="130622" bIns="65311" anchor="ctr"/>
          <a:lstStyle/>
          <a:p>
            <a:r>
              <a:rPr lang="en-US" sz="2900" b="1" dirty="0">
                <a:solidFill>
                  <a:schemeClr val="accent1">
                    <a:lumMod val="60000"/>
                    <a:lumOff val="40000"/>
                  </a:schemeClr>
                </a:solidFill>
              </a:rPr>
              <a:t>Internal Security</a:t>
            </a:r>
          </a:p>
        </p:txBody>
      </p:sp>
      <p:sp>
        <p:nvSpPr>
          <p:cNvPr id="41" name="TextBox 40"/>
          <p:cNvSpPr txBox="1"/>
          <p:nvPr/>
        </p:nvSpPr>
        <p:spPr>
          <a:xfrm>
            <a:off x="8790941" y="3653410"/>
            <a:ext cx="6136640" cy="1732336"/>
          </a:xfrm>
          <a:prstGeom prst="rect">
            <a:avLst/>
          </a:prstGeom>
          <a:noFill/>
          <a:ln>
            <a:noFill/>
          </a:ln>
        </p:spPr>
        <p:txBody>
          <a:bodyPr lIns="130622" tIns="65311" rIns="130622" bIns="65311">
            <a:spAutoFit/>
          </a:bodyPr>
          <a:lstStyle/>
          <a:p>
            <a:pPr>
              <a:buFont typeface="Arial" pitchFamily="34" charset="0"/>
              <a:buChar char="•"/>
              <a:defRPr/>
            </a:pPr>
            <a:r>
              <a:rPr lang="en-US" dirty="0">
                <a:solidFill>
                  <a:schemeClr val="bg1"/>
                </a:solidFill>
              </a:rPr>
              <a:t> Segment internal network</a:t>
            </a:r>
          </a:p>
          <a:p>
            <a:pPr marL="170081" indent="-170081">
              <a:buFont typeface="Arial" pitchFamily="34" charset="0"/>
              <a:buChar char="•"/>
              <a:defRPr/>
            </a:pPr>
            <a:r>
              <a:rPr lang="en-US" dirty="0">
                <a:solidFill>
                  <a:schemeClr val="bg1"/>
                </a:solidFill>
              </a:rPr>
              <a:t>Policy applied to </a:t>
            </a:r>
            <a:r>
              <a:rPr lang="en-US" dirty="0" err="1">
                <a:solidFill>
                  <a:schemeClr val="bg1"/>
                </a:solidFill>
              </a:rPr>
              <a:t>VLANs</a:t>
            </a:r>
            <a:endParaRPr lang="en-US" dirty="0">
              <a:solidFill>
                <a:schemeClr val="bg1"/>
              </a:solidFill>
            </a:endParaRPr>
          </a:p>
          <a:p>
            <a:pPr marL="170081" indent="-170081">
              <a:buFont typeface="Arial" pitchFamily="34" charset="0"/>
              <a:buChar char="•"/>
              <a:defRPr/>
            </a:pPr>
            <a:r>
              <a:rPr lang="en-US" dirty="0">
                <a:solidFill>
                  <a:schemeClr val="bg1"/>
                </a:solidFill>
              </a:rPr>
              <a:t>Application protocol inspection</a:t>
            </a:r>
          </a:p>
          <a:p>
            <a:pPr marL="170081" indent="-170081">
              <a:buFont typeface="Arial" pitchFamily="34" charset="0"/>
              <a:buChar char="•"/>
              <a:defRPr/>
            </a:pPr>
            <a:r>
              <a:rPr lang="en-US" dirty="0">
                <a:solidFill>
                  <a:schemeClr val="bg1"/>
                </a:solidFill>
              </a:rPr>
              <a:t>Virtual Contexts</a:t>
            </a:r>
          </a:p>
        </p:txBody>
      </p:sp>
      <p:sp>
        <p:nvSpPr>
          <p:cNvPr id="119815" name="TextBox 41"/>
          <p:cNvSpPr txBox="1">
            <a:spLocks noChangeArrowheads="1"/>
          </p:cNvSpPr>
          <p:nvPr/>
        </p:nvSpPr>
        <p:spPr bwMode="auto">
          <a:xfrm>
            <a:off x="6863081" y="2104644"/>
            <a:ext cx="2009141" cy="998220"/>
          </a:xfrm>
          <a:prstGeom prst="rect">
            <a:avLst/>
          </a:prstGeom>
          <a:noFill/>
          <a:ln w="9525">
            <a:noFill/>
            <a:miter lim="800000"/>
            <a:headEnd/>
            <a:tailEnd/>
          </a:ln>
        </p:spPr>
        <p:txBody>
          <a:bodyPr lIns="130622" tIns="65311" rIns="130622" bIns="65311" anchor="ctr"/>
          <a:lstStyle/>
          <a:p>
            <a:r>
              <a:rPr lang="en-US" sz="2900" b="1" dirty="0">
                <a:solidFill>
                  <a:schemeClr val="accent1">
                    <a:lumMod val="60000"/>
                    <a:lumOff val="40000"/>
                  </a:schemeClr>
                </a:solidFill>
              </a:rPr>
              <a:t>Virtual Security</a:t>
            </a:r>
          </a:p>
        </p:txBody>
      </p:sp>
      <p:sp>
        <p:nvSpPr>
          <p:cNvPr id="44" name="TextBox 43"/>
          <p:cNvSpPr txBox="1"/>
          <p:nvPr/>
        </p:nvSpPr>
        <p:spPr>
          <a:xfrm>
            <a:off x="8801102" y="2011300"/>
            <a:ext cx="5925819" cy="1332226"/>
          </a:xfrm>
          <a:prstGeom prst="rect">
            <a:avLst/>
          </a:prstGeom>
          <a:noFill/>
        </p:spPr>
        <p:txBody>
          <a:bodyPr lIns="130622" tIns="65311" rIns="130622" bIns="65311">
            <a:spAutoFit/>
          </a:bodyPr>
          <a:lstStyle/>
          <a:p>
            <a:pPr marL="235845" indent="-235845">
              <a:buFont typeface="Arial" pitchFamily="34" charset="0"/>
              <a:buChar char="•"/>
              <a:defRPr/>
            </a:pPr>
            <a:r>
              <a:rPr lang="en-US" dirty="0">
                <a:solidFill>
                  <a:schemeClr val="bg1"/>
                </a:solidFill>
              </a:rPr>
              <a:t>Policy applied to VM zones</a:t>
            </a:r>
          </a:p>
          <a:p>
            <a:pPr marL="235845" indent="-235845">
              <a:buFont typeface="Arial" pitchFamily="34" charset="0"/>
              <a:buChar char="•"/>
              <a:defRPr/>
            </a:pPr>
            <a:r>
              <a:rPr lang="en-US" dirty="0">
                <a:solidFill>
                  <a:schemeClr val="bg1"/>
                </a:solidFill>
              </a:rPr>
              <a:t>Dynamic, scale-out operation</a:t>
            </a:r>
          </a:p>
          <a:p>
            <a:pPr>
              <a:buFont typeface="Arial" pitchFamily="34" charset="0"/>
              <a:buChar char="•"/>
              <a:defRPr/>
            </a:pPr>
            <a:r>
              <a:rPr lang="en-US" dirty="0">
                <a:solidFill>
                  <a:schemeClr val="bg1"/>
                </a:solidFill>
              </a:rPr>
              <a:t> </a:t>
            </a:r>
            <a:r>
              <a:rPr lang="en-US" dirty="0" err="1">
                <a:solidFill>
                  <a:schemeClr val="bg1"/>
                </a:solidFill>
              </a:rPr>
              <a:t>VM</a:t>
            </a:r>
            <a:r>
              <a:rPr lang="en-US" dirty="0">
                <a:solidFill>
                  <a:schemeClr val="bg1"/>
                </a:solidFill>
              </a:rPr>
              <a:t> context based controls</a:t>
            </a:r>
          </a:p>
        </p:txBody>
      </p:sp>
      <p:pic>
        <p:nvPicPr>
          <p:cNvPr id="119817" name="Picture 27" descr="ICON_Cloud_Q308"/>
          <p:cNvPicPr>
            <a:picLocks noChangeAspect="1" noChangeArrowheads="1"/>
          </p:cNvPicPr>
          <p:nvPr/>
        </p:nvPicPr>
        <p:blipFill>
          <a:blip r:embed="rId3" cstate="print"/>
          <a:srcRect/>
          <a:stretch>
            <a:fillRect/>
          </a:stretch>
        </p:blipFill>
        <p:spPr bwMode="auto">
          <a:xfrm>
            <a:off x="3091182" y="1540765"/>
            <a:ext cx="3774440" cy="1786890"/>
          </a:xfrm>
          <a:prstGeom prst="rect">
            <a:avLst/>
          </a:prstGeom>
          <a:noFill/>
          <a:ln w="9525">
            <a:noFill/>
            <a:miter lim="800000"/>
            <a:headEnd/>
            <a:tailEnd/>
          </a:ln>
        </p:spPr>
      </p:pic>
      <p:pic>
        <p:nvPicPr>
          <p:cNvPr id="119818" name="Picture 27" descr="ICON_Cloud_Q308"/>
          <p:cNvPicPr>
            <a:picLocks noChangeAspect="1" noChangeArrowheads="1"/>
          </p:cNvPicPr>
          <p:nvPr/>
        </p:nvPicPr>
        <p:blipFill>
          <a:blip r:embed="rId3" cstate="print"/>
          <a:srcRect/>
          <a:stretch>
            <a:fillRect/>
          </a:stretch>
        </p:blipFill>
        <p:spPr bwMode="auto">
          <a:xfrm>
            <a:off x="3660142" y="3849625"/>
            <a:ext cx="2562859" cy="1223010"/>
          </a:xfrm>
          <a:prstGeom prst="rect">
            <a:avLst/>
          </a:prstGeom>
          <a:noFill/>
          <a:ln w="9525">
            <a:noFill/>
            <a:miter lim="800000"/>
            <a:headEnd/>
            <a:tailEnd/>
          </a:ln>
        </p:spPr>
      </p:pic>
      <p:pic>
        <p:nvPicPr>
          <p:cNvPr id="119819" name="Picture 27" descr="ICON_Cloud_Q308"/>
          <p:cNvPicPr>
            <a:picLocks noChangeAspect="1" noChangeArrowheads="1"/>
          </p:cNvPicPr>
          <p:nvPr/>
        </p:nvPicPr>
        <p:blipFill>
          <a:blip r:embed="rId3" cstate="print"/>
          <a:srcRect/>
          <a:stretch>
            <a:fillRect/>
          </a:stretch>
        </p:blipFill>
        <p:spPr bwMode="auto">
          <a:xfrm>
            <a:off x="3660142" y="6044185"/>
            <a:ext cx="2562859" cy="1223010"/>
          </a:xfrm>
          <a:prstGeom prst="rect">
            <a:avLst/>
          </a:prstGeom>
          <a:noFill/>
          <a:ln w="9525">
            <a:noFill/>
            <a:miter lim="800000"/>
            <a:headEnd/>
            <a:tailEnd/>
          </a:ln>
        </p:spPr>
      </p:pic>
      <p:pic>
        <p:nvPicPr>
          <p:cNvPr id="119820" name="Picture 45" descr="ICON_Firewall_Q308"/>
          <p:cNvPicPr>
            <a:picLocks noChangeAspect="1" noChangeArrowheads="1"/>
          </p:cNvPicPr>
          <p:nvPr/>
        </p:nvPicPr>
        <p:blipFill>
          <a:blip r:embed="rId4" cstate="print"/>
          <a:srcRect/>
          <a:stretch>
            <a:fillRect/>
          </a:stretch>
        </p:blipFill>
        <p:spPr bwMode="auto">
          <a:xfrm>
            <a:off x="4028440" y="5516500"/>
            <a:ext cx="2194560" cy="1522094"/>
          </a:xfrm>
          <a:prstGeom prst="rect">
            <a:avLst/>
          </a:prstGeom>
          <a:noFill/>
          <a:ln w="9525">
            <a:noFill/>
            <a:miter lim="800000"/>
            <a:headEnd/>
            <a:tailEnd/>
          </a:ln>
        </p:spPr>
      </p:pic>
      <p:pic>
        <p:nvPicPr>
          <p:cNvPr id="119821" name="Picture 45" descr="ICON_Firewall_Q308"/>
          <p:cNvPicPr>
            <a:picLocks noChangeAspect="1" noChangeArrowheads="1"/>
          </p:cNvPicPr>
          <p:nvPr/>
        </p:nvPicPr>
        <p:blipFill>
          <a:blip r:embed="rId5" cstate="print"/>
          <a:srcRect/>
          <a:stretch>
            <a:fillRect/>
          </a:stretch>
        </p:blipFill>
        <p:spPr bwMode="auto">
          <a:xfrm>
            <a:off x="3403600" y="3721990"/>
            <a:ext cx="1534160" cy="1064894"/>
          </a:xfrm>
          <a:prstGeom prst="rect">
            <a:avLst/>
          </a:prstGeom>
          <a:noFill/>
          <a:ln w="9525">
            <a:noFill/>
            <a:miter lim="800000"/>
            <a:headEnd/>
            <a:tailEnd/>
          </a:ln>
        </p:spPr>
      </p:pic>
      <p:pic>
        <p:nvPicPr>
          <p:cNvPr id="119822" name="Picture 45" descr="ICON_Firewall_Q308"/>
          <p:cNvPicPr>
            <a:picLocks noChangeAspect="1" noChangeArrowheads="1"/>
          </p:cNvPicPr>
          <p:nvPr/>
        </p:nvPicPr>
        <p:blipFill>
          <a:blip r:embed="rId6" cstate="print"/>
          <a:srcRect/>
          <a:stretch>
            <a:fillRect/>
          </a:stretch>
        </p:blipFill>
        <p:spPr bwMode="auto">
          <a:xfrm>
            <a:off x="3556000" y="2468500"/>
            <a:ext cx="1239520" cy="859154"/>
          </a:xfrm>
          <a:prstGeom prst="rect">
            <a:avLst/>
          </a:prstGeom>
          <a:noFill/>
          <a:ln w="9525">
            <a:noFill/>
            <a:miter lim="800000"/>
            <a:headEnd/>
            <a:tailEnd/>
          </a:ln>
        </p:spPr>
      </p:pic>
      <p:pic>
        <p:nvPicPr>
          <p:cNvPr id="119823" name="Picture 45" descr="ICON_Firewall_Q308"/>
          <p:cNvPicPr>
            <a:picLocks noChangeAspect="1" noChangeArrowheads="1"/>
          </p:cNvPicPr>
          <p:nvPr/>
        </p:nvPicPr>
        <p:blipFill>
          <a:blip r:embed="rId5" cstate="print"/>
          <a:srcRect/>
          <a:stretch>
            <a:fillRect/>
          </a:stretch>
        </p:blipFill>
        <p:spPr bwMode="auto">
          <a:xfrm>
            <a:off x="4795520" y="3781045"/>
            <a:ext cx="1534160" cy="1062990"/>
          </a:xfrm>
          <a:prstGeom prst="rect">
            <a:avLst/>
          </a:prstGeom>
          <a:noFill/>
          <a:ln w="9525">
            <a:noFill/>
            <a:miter lim="800000"/>
            <a:headEnd/>
            <a:tailEnd/>
          </a:ln>
        </p:spPr>
      </p:pic>
      <p:pic>
        <p:nvPicPr>
          <p:cNvPr id="119824" name="Picture 45" descr="ICON_Firewall_Q308"/>
          <p:cNvPicPr>
            <a:picLocks noChangeAspect="1" noChangeArrowheads="1"/>
          </p:cNvPicPr>
          <p:nvPr/>
        </p:nvPicPr>
        <p:blipFill>
          <a:blip r:embed="rId6" cstate="print"/>
          <a:srcRect/>
          <a:stretch>
            <a:fillRect/>
          </a:stretch>
        </p:blipFill>
        <p:spPr bwMode="auto">
          <a:xfrm>
            <a:off x="4419600" y="2468500"/>
            <a:ext cx="1239520" cy="859154"/>
          </a:xfrm>
          <a:prstGeom prst="rect">
            <a:avLst/>
          </a:prstGeom>
          <a:noFill/>
          <a:ln w="9525">
            <a:noFill/>
            <a:miter lim="800000"/>
            <a:headEnd/>
            <a:tailEnd/>
          </a:ln>
        </p:spPr>
      </p:pic>
      <p:pic>
        <p:nvPicPr>
          <p:cNvPr id="119825" name="Picture 45" descr="ICON_Firewall_Q308"/>
          <p:cNvPicPr>
            <a:picLocks noChangeAspect="1" noChangeArrowheads="1"/>
          </p:cNvPicPr>
          <p:nvPr/>
        </p:nvPicPr>
        <p:blipFill>
          <a:blip r:embed="rId6" cstate="print"/>
          <a:srcRect/>
          <a:stretch>
            <a:fillRect/>
          </a:stretch>
        </p:blipFill>
        <p:spPr bwMode="auto">
          <a:xfrm>
            <a:off x="5283201" y="2468500"/>
            <a:ext cx="1236981" cy="859154"/>
          </a:xfrm>
          <a:prstGeom prst="rect">
            <a:avLst/>
          </a:prstGeom>
          <a:noFill/>
          <a:ln w="9525">
            <a:noFill/>
            <a:miter lim="800000"/>
            <a:headEnd/>
            <a:tailEnd/>
          </a:ln>
        </p:spPr>
      </p:pic>
      <p:pic>
        <p:nvPicPr>
          <p:cNvPr id="119826" name="Picture 150" descr="ICON_VM_basic_label_Q308"/>
          <p:cNvPicPr>
            <a:picLocks noChangeAspect="1" noChangeArrowheads="1"/>
          </p:cNvPicPr>
          <p:nvPr/>
        </p:nvPicPr>
        <p:blipFill>
          <a:blip r:embed="rId7" cstate="print"/>
          <a:srcRect/>
          <a:stretch>
            <a:fillRect/>
          </a:stretch>
        </p:blipFill>
        <p:spPr bwMode="auto">
          <a:xfrm>
            <a:off x="3660142" y="1799844"/>
            <a:ext cx="767080" cy="668656"/>
          </a:xfrm>
          <a:prstGeom prst="rect">
            <a:avLst/>
          </a:prstGeom>
          <a:noFill/>
          <a:ln w="9525">
            <a:noFill/>
            <a:miter lim="800000"/>
            <a:headEnd/>
            <a:tailEnd/>
          </a:ln>
        </p:spPr>
      </p:pic>
      <p:pic>
        <p:nvPicPr>
          <p:cNvPr id="119827" name="Picture 150" descr="ICON_VM_basic_label_Q308"/>
          <p:cNvPicPr>
            <a:picLocks noChangeAspect="1" noChangeArrowheads="1"/>
          </p:cNvPicPr>
          <p:nvPr/>
        </p:nvPicPr>
        <p:blipFill>
          <a:blip r:embed="rId7" cstate="print"/>
          <a:srcRect/>
          <a:stretch>
            <a:fillRect/>
          </a:stretch>
        </p:blipFill>
        <p:spPr bwMode="auto">
          <a:xfrm>
            <a:off x="4795521" y="1466470"/>
            <a:ext cx="767080" cy="666750"/>
          </a:xfrm>
          <a:prstGeom prst="rect">
            <a:avLst/>
          </a:prstGeom>
          <a:noFill/>
          <a:ln w="9525">
            <a:noFill/>
            <a:miter lim="800000"/>
            <a:headEnd/>
            <a:tailEnd/>
          </a:ln>
        </p:spPr>
      </p:pic>
      <p:pic>
        <p:nvPicPr>
          <p:cNvPr id="119828" name="Picture 150" descr="ICON_VM_basic_label_Q308"/>
          <p:cNvPicPr>
            <a:picLocks noChangeAspect="1" noChangeArrowheads="1"/>
          </p:cNvPicPr>
          <p:nvPr/>
        </p:nvPicPr>
        <p:blipFill>
          <a:blip r:embed="rId7" cstate="print"/>
          <a:srcRect/>
          <a:stretch>
            <a:fillRect/>
          </a:stretch>
        </p:blipFill>
        <p:spPr bwMode="auto">
          <a:xfrm>
            <a:off x="5659121" y="1799844"/>
            <a:ext cx="767080" cy="668656"/>
          </a:xfrm>
          <a:prstGeom prst="rect">
            <a:avLst/>
          </a:prstGeom>
          <a:noFill/>
          <a:ln w="9525">
            <a:noFill/>
            <a:miter lim="800000"/>
            <a:headEnd/>
            <a:tailEnd/>
          </a:ln>
        </p:spPr>
      </p:pic>
      <p:pic>
        <p:nvPicPr>
          <p:cNvPr id="119829" name="Picture 150" descr="ICON_VM_basic_label_Q308"/>
          <p:cNvPicPr>
            <a:picLocks noChangeAspect="1" noChangeArrowheads="1"/>
          </p:cNvPicPr>
          <p:nvPr/>
        </p:nvPicPr>
        <p:blipFill>
          <a:blip r:embed="rId7" cstate="print"/>
          <a:srcRect/>
          <a:stretch>
            <a:fillRect/>
          </a:stretch>
        </p:blipFill>
        <p:spPr bwMode="auto">
          <a:xfrm>
            <a:off x="4650742" y="1889380"/>
            <a:ext cx="767080" cy="668654"/>
          </a:xfrm>
          <a:prstGeom prst="rect">
            <a:avLst/>
          </a:prstGeom>
          <a:noFill/>
          <a:ln w="9525">
            <a:noFill/>
            <a:miter lim="800000"/>
            <a:headEnd/>
            <a:tailEnd/>
          </a:ln>
        </p:spPr>
      </p:pic>
      <p:pic>
        <p:nvPicPr>
          <p:cNvPr id="119830" name="Picture 29" descr="5580-flying"/>
          <p:cNvPicPr>
            <a:picLocks noChangeAspect="1" noChangeArrowheads="1"/>
          </p:cNvPicPr>
          <p:nvPr/>
        </p:nvPicPr>
        <p:blipFill>
          <a:blip r:embed="rId8" cstate="print"/>
          <a:srcRect b="-108"/>
          <a:stretch>
            <a:fillRect/>
          </a:stretch>
        </p:blipFill>
        <p:spPr bwMode="auto">
          <a:xfrm>
            <a:off x="538480" y="6356604"/>
            <a:ext cx="2052320" cy="662940"/>
          </a:xfrm>
          <a:prstGeom prst="rect">
            <a:avLst/>
          </a:prstGeom>
          <a:noFill/>
          <a:ln w="9525">
            <a:noFill/>
            <a:miter lim="800000"/>
            <a:headEnd/>
            <a:tailEnd/>
          </a:ln>
        </p:spPr>
      </p:pic>
      <p:pic>
        <p:nvPicPr>
          <p:cNvPr id="119831" name="Picture 29" descr="5580-flying"/>
          <p:cNvPicPr>
            <a:picLocks noChangeAspect="1" noChangeArrowheads="1"/>
          </p:cNvPicPr>
          <p:nvPr/>
        </p:nvPicPr>
        <p:blipFill>
          <a:blip r:embed="rId8" cstate="print"/>
          <a:srcRect b="-108"/>
          <a:stretch>
            <a:fillRect/>
          </a:stretch>
        </p:blipFill>
        <p:spPr bwMode="auto">
          <a:xfrm>
            <a:off x="538480" y="4727830"/>
            <a:ext cx="2052320" cy="662940"/>
          </a:xfrm>
          <a:prstGeom prst="rect">
            <a:avLst/>
          </a:prstGeom>
          <a:noFill/>
          <a:ln w="9525">
            <a:noFill/>
            <a:miter lim="800000"/>
            <a:headEnd/>
            <a:tailEnd/>
          </a:ln>
        </p:spPr>
      </p:pic>
      <p:pic>
        <p:nvPicPr>
          <p:cNvPr id="119832" name="Picture 29" descr="Picture3 copy"/>
          <p:cNvPicPr>
            <a:picLocks noChangeAspect="1" noChangeArrowheads="1"/>
          </p:cNvPicPr>
          <p:nvPr/>
        </p:nvPicPr>
        <p:blipFill>
          <a:blip r:embed="rId9" cstate="print"/>
          <a:srcRect/>
          <a:stretch>
            <a:fillRect/>
          </a:stretch>
        </p:blipFill>
        <p:spPr bwMode="auto">
          <a:xfrm>
            <a:off x="467360" y="3561970"/>
            <a:ext cx="2194560" cy="819150"/>
          </a:xfrm>
          <a:prstGeom prst="rect">
            <a:avLst/>
          </a:prstGeom>
          <a:noFill/>
          <a:ln w="9525">
            <a:noFill/>
            <a:miter lim="800000"/>
            <a:headEnd/>
            <a:tailEnd/>
          </a:ln>
        </p:spPr>
      </p:pic>
      <p:sp>
        <p:nvSpPr>
          <p:cNvPr id="119833" name="TextBox 67"/>
          <p:cNvSpPr txBox="1">
            <a:spLocks noChangeArrowheads="1"/>
          </p:cNvSpPr>
          <p:nvPr/>
        </p:nvSpPr>
        <p:spPr bwMode="auto">
          <a:xfrm>
            <a:off x="487680" y="6912864"/>
            <a:ext cx="2461261" cy="532007"/>
          </a:xfrm>
          <a:prstGeom prst="rect">
            <a:avLst/>
          </a:prstGeom>
          <a:noFill/>
          <a:ln w="9525">
            <a:noFill/>
            <a:miter lim="800000"/>
            <a:headEnd/>
            <a:tailEnd/>
          </a:ln>
        </p:spPr>
        <p:txBody>
          <a:bodyPr lIns="130622" tIns="65311" rIns="130622" bIns="65311">
            <a:spAutoFit/>
          </a:bodyPr>
          <a:lstStyle/>
          <a:p>
            <a:r>
              <a:rPr lang="en-US">
                <a:solidFill>
                  <a:schemeClr val="accent1">
                    <a:lumMod val="60000"/>
                    <a:lumOff val="40000"/>
                  </a:schemeClr>
                </a:solidFill>
              </a:rPr>
              <a:t>ASA 55xx</a:t>
            </a:r>
          </a:p>
        </p:txBody>
      </p:sp>
      <p:sp>
        <p:nvSpPr>
          <p:cNvPr id="119834" name="TextBox 68"/>
          <p:cNvSpPr txBox="1">
            <a:spLocks noChangeArrowheads="1"/>
          </p:cNvSpPr>
          <p:nvPr/>
        </p:nvSpPr>
        <p:spPr bwMode="auto">
          <a:xfrm>
            <a:off x="528320" y="5354574"/>
            <a:ext cx="2461261" cy="532007"/>
          </a:xfrm>
          <a:prstGeom prst="rect">
            <a:avLst/>
          </a:prstGeom>
          <a:noFill/>
          <a:ln w="9525">
            <a:noFill/>
            <a:miter lim="800000"/>
            <a:headEnd/>
            <a:tailEnd/>
          </a:ln>
        </p:spPr>
        <p:txBody>
          <a:bodyPr lIns="130622" tIns="65311" rIns="130622" bIns="65311">
            <a:spAutoFit/>
          </a:bodyPr>
          <a:lstStyle/>
          <a:p>
            <a:r>
              <a:rPr lang="en-US" dirty="0" err="1">
                <a:solidFill>
                  <a:schemeClr val="accent1">
                    <a:lumMod val="60000"/>
                    <a:lumOff val="40000"/>
                  </a:schemeClr>
                </a:solidFill>
              </a:rPr>
              <a:t>ASA</a:t>
            </a:r>
            <a:r>
              <a:rPr lang="en-US" dirty="0">
                <a:solidFill>
                  <a:schemeClr val="accent1">
                    <a:lumMod val="60000"/>
                    <a:lumOff val="40000"/>
                  </a:schemeClr>
                </a:solidFill>
              </a:rPr>
              <a:t> </a:t>
            </a:r>
            <a:r>
              <a:rPr lang="en-US" dirty="0" err="1">
                <a:solidFill>
                  <a:schemeClr val="accent1">
                    <a:lumMod val="60000"/>
                    <a:lumOff val="40000"/>
                  </a:schemeClr>
                </a:solidFill>
              </a:rPr>
              <a:t>55xx</a:t>
            </a:r>
            <a:endParaRPr lang="en-US" dirty="0">
              <a:solidFill>
                <a:schemeClr val="accent1">
                  <a:lumMod val="60000"/>
                  <a:lumOff val="40000"/>
                </a:schemeClr>
              </a:solidFill>
            </a:endParaRPr>
          </a:p>
        </p:txBody>
      </p:sp>
      <p:sp>
        <p:nvSpPr>
          <p:cNvPr id="119835" name="TextBox 69"/>
          <p:cNvSpPr txBox="1">
            <a:spLocks noChangeArrowheads="1"/>
          </p:cNvSpPr>
          <p:nvPr/>
        </p:nvSpPr>
        <p:spPr bwMode="auto">
          <a:xfrm>
            <a:off x="810262" y="4173474"/>
            <a:ext cx="2461259" cy="532007"/>
          </a:xfrm>
          <a:prstGeom prst="rect">
            <a:avLst/>
          </a:prstGeom>
          <a:noFill/>
          <a:ln w="9525">
            <a:noFill/>
            <a:miter lim="800000"/>
            <a:headEnd/>
            <a:tailEnd/>
          </a:ln>
        </p:spPr>
        <p:txBody>
          <a:bodyPr lIns="130622" tIns="65311" rIns="130622" bIns="65311">
            <a:spAutoFit/>
          </a:bodyPr>
          <a:lstStyle/>
          <a:p>
            <a:r>
              <a:rPr lang="en-US">
                <a:solidFill>
                  <a:schemeClr val="accent1">
                    <a:lumMod val="60000"/>
                    <a:lumOff val="40000"/>
                  </a:schemeClr>
                </a:solidFill>
              </a:rPr>
              <a:t>FWSM</a:t>
            </a:r>
          </a:p>
        </p:txBody>
      </p:sp>
      <p:sp>
        <p:nvSpPr>
          <p:cNvPr id="119836" name="TextBox 70"/>
          <p:cNvSpPr txBox="1">
            <a:spLocks noChangeArrowheads="1"/>
          </p:cNvSpPr>
          <p:nvPr/>
        </p:nvSpPr>
        <p:spPr bwMode="auto">
          <a:xfrm>
            <a:off x="934720" y="2697100"/>
            <a:ext cx="2461261" cy="532007"/>
          </a:xfrm>
          <a:prstGeom prst="rect">
            <a:avLst/>
          </a:prstGeom>
          <a:noFill/>
          <a:ln w="9525">
            <a:noFill/>
            <a:miter lim="800000"/>
            <a:headEnd/>
            <a:tailEnd/>
          </a:ln>
        </p:spPr>
        <p:txBody>
          <a:bodyPr lIns="130622" tIns="65311" rIns="130622" bIns="65311">
            <a:spAutoFit/>
          </a:bodyPr>
          <a:lstStyle/>
          <a:p>
            <a:r>
              <a:rPr lang="en-US" dirty="0" err="1">
                <a:solidFill>
                  <a:schemeClr val="accent1">
                    <a:lumMod val="60000"/>
                    <a:lumOff val="40000"/>
                  </a:schemeClr>
                </a:solidFill>
              </a:rPr>
              <a:t>VSG</a:t>
            </a:r>
            <a:endParaRPr lang="en-US" dirty="0">
              <a:solidFill>
                <a:schemeClr val="accent1">
                  <a:lumMod val="60000"/>
                  <a:lumOff val="40000"/>
                </a:schemeClr>
              </a:solidFill>
            </a:endParaRPr>
          </a:p>
        </p:txBody>
      </p:sp>
      <p:sp>
        <p:nvSpPr>
          <p:cNvPr id="72" name="Right Arrow 71"/>
          <p:cNvSpPr/>
          <p:nvPr/>
        </p:nvSpPr>
        <p:spPr>
          <a:xfrm>
            <a:off x="1917702" y="2017014"/>
            <a:ext cx="1407160" cy="607696"/>
          </a:xfrm>
          <a:prstGeom prst="rightArrow">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p>
            <a:pPr algn="ctr">
              <a:defRPr/>
            </a:pPr>
            <a:endParaRPr lang="en-US"/>
          </a:p>
        </p:txBody>
      </p:sp>
      <p:sp>
        <p:nvSpPr>
          <p:cNvPr id="73" name="Right Arrow 72"/>
          <p:cNvSpPr/>
          <p:nvPr/>
        </p:nvSpPr>
        <p:spPr>
          <a:xfrm>
            <a:off x="1917702" y="4181095"/>
            <a:ext cx="1407160" cy="605790"/>
          </a:xfrm>
          <a:prstGeom prst="rightArrow">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p>
            <a:pPr algn="ctr">
              <a:defRPr/>
            </a:pPr>
            <a:endParaRPr lang="en-US"/>
          </a:p>
        </p:txBody>
      </p:sp>
      <p:sp>
        <p:nvSpPr>
          <p:cNvPr id="74" name="Right Arrow 73"/>
          <p:cNvSpPr/>
          <p:nvPr/>
        </p:nvSpPr>
        <p:spPr>
          <a:xfrm>
            <a:off x="1917702" y="6160390"/>
            <a:ext cx="1407160" cy="605790"/>
          </a:xfrm>
          <a:prstGeom prst="rightArrow">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p>
            <a:pPr algn="ctr">
              <a:defRPr/>
            </a:pPr>
            <a:endParaRPr lang="en-US"/>
          </a:p>
        </p:txBody>
      </p:sp>
      <p:pic>
        <p:nvPicPr>
          <p:cNvPr id="119840" name="Picture 34" descr="vsg.png"/>
          <p:cNvPicPr>
            <a:picLocks noChangeAspect="1"/>
          </p:cNvPicPr>
          <p:nvPr/>
        </p:nvPicPr>
        <p:blipFill>
          <a:blip r:embed="rId10" cstate="print"/>
          <a:srcRect/>
          <a:stretch>
            <a:fillRect/>
          </a:stretch>
        </p:blipFill>
        <p:spPr bwMode="auto">
          <a:xfrm>
            <a:off x="995681" y="1660780"/>
            <a:ext cx="1145541" cy="11811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http://www.trendbird.co.kr/attach/1/1205794318.jpg"/>
          <p:cNvPicPr>
            <a:picLocks noChangeAspect="1" noChangeArrowheads="1"/>
          </p:cNvPicPr>
          <p:nvPr/>
        </p:nvPicPr>
        <p:blipFill>
          <a:blip r:embed="rId2" cstate="print"/>
          <a:srcRect/>
          <a:stretch>
            <a:fillRect/>
          </a:stretch>
        </p:blipFill>
        <p:spPr bwMode="auto">
          <a:xfrm>
            <a:off x="0" y="2"/>
            <a:ext cx="14630400" cy="8235316"/>
          </a:xfrm>
          <a:prstGeom prst="rect">
            <a:avLst/>
          </a:prstGeom>
          <a:ln>
            <a:noFill/>
          </a:ln>
          <a:effectLst>
            <a:outerShdw blurRad="292100" dist="139700" dir="2700000" algn="tl" rotWithShape="0">
              <a:srgbClr val="333333">
                <a:alpha val="65000"/>
              </a:srgbClr>
            </a:outerShdw>
          </a:effectLst>
        </p:spPr>
      </p:pic>
      <p:pic>
        <p:nvPicPr>
          <p:cNvPr id="10" name="Picture 2" descr="bottom bar.jpg"/>
          <p:cNvPicPr>
            <a:picLocks noChangeAspect="1"/>
          </p:cNvPicPr>
          <p:nvPr/>
        </p:nvPicPr>
        <p:blipFill>
          <a:blip r:embed="rId3" cstate="print"/>
          <a:srcRect l="4547" t="-1" r="79353" b="-1"/>
          <a:stretch>
            <a:fillRect/>
          </a:stretch>
        </p:blipFill>
        <p:spPr>
          <a:xfrm rot="5400000">
            <a:off x="-2315618" y="3938767"/>
            <a:ext cx="6148490" cy="274325"/>
          </a:xfrm>
          <a:prstGeom prst="rect">
            <a:avLst/>
          </a:prstGeom>
        </p:spPr>
      </p:pic>
      <p:sp>
        <p:nvSpPr>
          <p:cNvPr id="11" name="Rectangle 10"/>
          <p:cNvSpPr/>
          <p:nvPr/>
        </p:nvSpPr>
        <p:spPr>
          <a:xfrm>
            <a:off x="871802" y="1001683"/>
            <a:ext cx="12953926" cy="6137761"/>
          </a:xfrm>
          <a:prstGeom prst="rect">
            <a:avLst/>
          </a:prstGeom>
          <a:solidFill>
            <a:srgbClr val="0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bg1"/>
              </a:solidFill>
            </a:endParaRPr>
          </a:p>
        </p:txBody>
      </p:sp>
      <p:sp>
        <p:nvSpPr>
          <p:cNvPr id="14" name="Rectangle 13"/>
          <p:cNvSpPr/>
          <p:nvPr/>
        </p:nvSpPr>
        <p:spPr>
          <a:xfrm>
            <a:off x="877824" y="2846694"/>
            <a:ext cx="12947904" cy="781812"/>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smtClean="0"/>
          </a:p>
        </p:txBody>
      </p:sp>
      <p:sp>
        <p:nvSpPr>
          <p:cNvPr id="4" name="Text Box 11"/>
          <p:cNvSpPr txBox="1">
            <a:spLocks noChangeArrowheads="1"/>
          </p:cNvSpPr>
          <p:nvPr/>
        </p:nvSpPr>
        <p:spPr bwMode="auto">
          <a:xfrm>
            <a:off x="473646" y="2862777"/>
            <a:ext cx="11950699" cy="747451"/>
          </a:xfrm>
          <a:prstGeom prst="rect">
            <a:avLst/>
          </a:prstGeom>
          <a:noFill/>
          <a:ln w="9525">
            <a:noFill/>
            <a:miter lim="800000"/>
            <a:headEnd/>
            <a:tailEnd/>
          </a:ln>
        </p:spPr>
        <p:txBody>
          <a:bodyPr lIns="130622" tIns="65311" rIns="130622" bIns="65311">
            <a:spAutoFit/>
          </a:bodyPr>
          <a:lstStyle/>
          <a:p>
            <a:pPr indent="680323">
              <a:buClr>
                <a:schemeClr val="accent1"/>
              </a:buClr>
              <a:buSzPct val="110000"/>
            </a:pPr>
            <a:r>
              <a:rPr lang="es-AR" sz="4000" b="1" dirty="0" smtClean="0">
                <a:solidFill>
                  <a:schemeClr val="bg1"/>
                </a:solidFill>
              </a:rPr>
              <a:t>Introducción </a:t>
            </a:r>
            <a:r>
              <a:rPr lang="es-AR" sz="4000" b="1" dirty="0" err="1" smtClean="0">
                <a:solidFill>
                  <a:schemeClr val="bg1"/>
                </a:solidFill>
              </a:rPr>
              <a:t>FCoE</a:t>
            </a:r>
            <a:endParaRPr lang="es-ES_tradnl" sz="4000" b="1" dirty="0">
              <a:solidFill>
                <a:schemeClr val="bg1"/>
              </a:solidFill>
            </a:endParaRPr>
          </a:p>
        </p:txBody>
      </p:sp>
      <p:sp>
        <p:nvSpPr>
          <p:cNvPr id="6" name="Rectangle 21"/>
          <p:cNvSpPr>
            <a:spLocks noChangeArrowheads="1"/>
          </p:cNvSpPr>
          <p:nvPr/>
        </p:nvSpPr>
        <p:spPr bwMode="auto">
          <a:xfrm>
            <a:off x="1205730" y="4453018"/>
            <a:ext cx="12337995" cy="747451"/>
          </a:xfrm>
          <a:prstGeom prst="rect">
            <a:avLst/>
          </a:prstGeom>
          <a:noFill/>
          <a:ln w="9525" algn="ctr">
            <a:noFill/>
            <a:miter lim="800000"/>
            <a:headEnd type="none" w="sm" len="sm"/>
            <a:tailEnd type="none" w="sm" len="sm"/>
          </a:ln>
        </p:spPr>
        <p:txBody>
          <a:bodyPr wrap="square" lIns="130622" tIns="65311" rIns="130622" bIns="65311">
            <a:spAutoFit/>
          </a:bodyPr>
          <a:lstStyle/>
          <a:p>
            <a:pPr>
              <a:buClr>
                <a:schemeClr val="accent1"/>
              </a:buClr>
              <a:buSzPct val="110000"/>
              <a:buFont typeface="Wingdings" pitchFamily="2" charset="2"/>
              <a:buNone/>
            </a:pPr>
            <a:r>
              <a:rPr lang="es-AR" sz="4000" b="1" dirty="0" smtClean="0">
                <a:solidFill>
                  <a:schemeClr val="bg1"/>
                </a:solidFill>
              </a:rPr>
              <a:t>Arquitectura General</a:t>
            </a:r>
            <a:endParaRPr lang="es-ES_tradnl" sz="4000" b="1" dirty="0">
              <a:solidFill>
                <a:schemeClr val="bg1"/>
              </a:solidFill>
            </a:endParaRPr>
          </a:p>
        </p:txBody>
      </p:sp>
      <p:sp>
        <p:nvSpPr>
          <p:cNvPr id="7" name="Rectangle 22"/>
          <p:cNvSpPr>
            <a:spLocks noChangeArrowheads="1"/>
          </p:cNvSpPr>
          <p:nvPr/>
        </p:nvSpPr>
        <p:spPr bwMode="auto">
          <a:xfrm>
            <a:off x="1183311" y="5224877"/>
            <a:ext cx="9817099" cy="747451"/>
          </a:xfrm>
          <a:prstGeom prst="rect">
            <a:avLst/>
          </a:prstGeom>
          <a:noFill/>
          <a:ln w="9525" algn="ctr">
            <a:noFill/>
            <a:miter lim="800000"/>
            <a:headEnd type="none" w="sm" len="sm"/>
            <a:tailEnd type="none" w="sm" len="sm"/>
          </a:ln>
        </p:spPr>
        <p:txBody>
          <a:bodyPr lIns="130622" tIns="65311" rIns="130622" bIns="65311">
            <a:spAutoFit/>
          </a:bodyPr>
          <a:lstStyle/>
          <a:p>
            <a:pPr>
              <a:buClr>
                <a:schemeClr val="accent1"/>
              </a:buClr>
              <a:buSzPct val="110000"/>
              <a:buFont typeface="Wingdings" pitchFamily="2" charset="2"/>
              <a:buNone/>
            </a:pPr>
            <a:r>
              <a:rPr lang="es-ES_tradnl" sz="4000" b="1" dirty="0" smtClean="0">
                <a:solidFill>
                  <a:schemeClr val="bg1"/>
                </a:solidFill>
              </a:rPr>
              <a:t>Diseños</a:t>
            </a:r>
            <a:endParaRPr lang="es-ES_tradnl" sz="4000" b="1" dirty="0">
              <a:solidFill>
                <a:schemeClr val="bg1"/>
              </a:solidFill>
            </a:endParaRPr>
          </a:p>
        </p:txBody>
      </p:sp>
      <p:pic>
        <p:nvPicPr>
          <p:cNvPr id="12" name="Picture 5" descr="Cisco_Logo_RGB-2Color_Video"/>
          <p:cNvPicPr>
            <a:picLocks noChangeAspect="1" noChangeArrowheads="1"/>
          </p:cNvPicPr>
          <p:nvPr/>
        </p:nvPicPr>
        <p:blipFill>
          <a:blip r:embed="rId4" cstate="print"/>
          <a:srcRect/>
          <a:stretch>
            <a:fillRect/>
          </a:stretch>
        </p:blipFill>
        <p:spPr bwMode="auto">
          <a:xfrm>
            <a:off x="12548060" y="7443761"/>
            <a:ext cx="1177474" cy="456655"/>
          </a:xfrm>
          <a:prstGeom prst="rect">
            <a:avLst/>
          </a:prstGeom>
          <a:noFill/>
          <a:ln w="9525">
            <a:noFill/>
            <a:miter lim="800000"/>
            <a:headEnd/>
            <a:tailEnd/>
          </a:ln>
        </p:spPr>
      </p:pic>
      <p:sp>
        <p:nvSpPr>
          <p:cNvPr id="16" name="Text Box 11"/>
          <p:cNvSpPr txBox="1">
            <a:spLocks noChangeArrowheads="1"/>
          </p:cNvSpPr>
          <p:nvPr/>
        </p:nvSpPr>
        <p:spPr bwMode="auto">
          <a:xfrm>
            <a:off x="429370" y="3669030"/>
            <a:ext cx="13957190" cy="747451"/>
          </a:xfrm>
          <a:prstGeom prst="rect">
            <a:avLst/>
          </a:prstGeom>
          <a:noFill/>
          <a:ln w="9525">
            <a:noFill/>
            <a:miter lim="800000"/>
            <a:headEnd/>
            <a:tailEnd/>
          </a:ln>
        </p:spPr>
        <p:txBody>
          <a:bodyPr wrap="square" lIns="130622" tIns="65311" rIns="130622" bIns="65311">
            <a:spAutoFit/>
          </a:bodyPr>
          <a:lstStyle/>
          <a:p>
            <a:pPr indent="680323">
              <a:buClr>
                <a:schemeClr val="accent1"/>
              </a:buClr>
              <a:buSzPct val="110000"/>
            </a:pPr>
            <a:r>
              <a:rPr lang="es-AR" sz="4000" b="1" dirty="0" err="1" smtClean="0">
                <a:solidFill>
                  <a:schemeClr val="bg1"/>
                </a:solidFill>
              </a:rPr>
              <a:t>Nexus</a:t>
            </a:r>
            <a:r>
              <a:rPr lang="es-AR" sz="4000" b="1" dirty="0" smtClean="0">
                <a:solidFill>
                  <a:schemeClr val="bg1"/>
                </a:solidFill>
              </a:rPr>
              <a:t> </a:t>
            </a:r>
            <a:r>
              <a:rPr lang="es-AR" sz="4000" b="1" dirty="0" err="1" smtClean="0">
                <a:solidFill>
                  <a:schemeClr val="bg1"/>
                </a:solidFill>
              </a:rPr>
              <a:t>Update</a:t>
            </a:r>
            <a:endParaRPr lang="es-ES_tradnl" sz="4000" b="1" dirty="0">
              <a:solidFill>
                <a:schemeClr val="bg1"/>
              </a:solidFill>
            </a:endParaRPr>
          </a:p>
        </p:txBody>
      </p:sp>
      <p:sp>
        <p:nvSpPr>
          <p:cNvPr id="17" name="Title 1"/>
          <p:cNvSpPr txBox="1">
            <a:spLocks/>
          </p:cNvSpPr>
          <p:nvPr/>
        </p:nvSpPr>
        <p:spPr>
          <a:xfrm>
            <a:off x="9760905" y="1217826"/>
            <a:ext cx="4059005"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66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AGENDA</a:t>
            </a:r>
            <a:br>
              <a:rPr kumimoji="0" lang="en-US" sz="66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4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613664" y="2600706"/>
            <a:ext cx="2186941" cy="1346836"/>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endParaRPr lang="en-US">
              <a:solidFill>
                <a:srgbClr val="000000"/>
              </a:solidFill>
            </a:endParaRPr>
          </a:p>
        </p:txBody>
      </p:sp>
      <p:sp>
        <p:nvSpPr>
          <p:cNvPr id="38" name="Rectangle 37"/>
          <p:cNvSpPr/>
          <p:nvPr/>
        </p:nvSpPr>
        <p:spPr>
          <a:xfrm>
            <a:off x="6171184" y="2600706"/>
            <a:ext cx="3373120" cy="134683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endParaRPr lang="en-US">
              <a:solidFill>
                <a:srgbClr val="000000"/>
              </a:solidFill>
            </a:endParaRPr>
          </a:p>
        </p:txBody>
      </p:sp>
      <p:sp>
        <p:nvSpPr>
          <p:cNvPr id="39" name="Rectangle 38"/>
          <p:cNvSpPr/>
          <p:nvPr/>
        </p:nvSpPr>
        <p:spPr>
          <a:xfrm>
            <a:off x="613664" y="1730122"/>
            <a:ext cx="3355341" cy="750570"/>
          </a:xfrm>
          <a:prstGeom prst="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endParaRPr lang="en-US">
              <a:solidFill>
                <a:srgbClr val="000000"/>
              </a:solidFill>
            </a:endParaRPr>
          </a:p>
        </p:txBody>
      </p:sp>
      <p:sp>
        <p:nvSpPr>
          <p:cNvPr id="121861" name="Title 1"/>
          <p:cNvSpPr>
            <a:spLocks noGrp="1"/>
          </p:cNvSpPr>
          <p:nvPr>
            <p:ph type="title"/>
          </p:nvPr>
        </p:nvSpPr>
        <p:spPr>
          <a:xfrm>
            <a:off x="510032" y="368808"/>
            <a:ext cx="13688061" cy="1005840"/>
          </a:xfrm>
        </p:spPr>
        <p:txBody>
          <a:bodyPr/>
          <a:lstStyle/>
          <a:p>
            <a:r>
              <a:rPr lang="en-US" altLang="zh-TW" sz="4600" b="0" dirty="0" smtClean="0"/>
              <a:t>Virtual</a:t>
            </a:r>
            <a:r>
              <a:rPr lang="en-US" b="0" dirty="0" smtClean="0">
                <a:solidFill>
                  <a:schemeClr val="bg1"/>
                </a:solidFill>
              </a:rPr>
              <a:t> </a:t>
            </a:r>
            <a:r>
              <a:rPr lang="en-US" altLang="zh-TW" sz="4600" b="0" dirty="0" smtClean="0"/>
              <a:t>Security</a:t>
            </a:r>
            <a:r>
              <a:rPr lang="en-US" b="0" dirty="0" smtClean="0">
                <a:solidFill>
                  <a:schemeClr val="bg1"/>
                </a:solidFill>
              </a:rPr>
              <a:t> </a:t>
            </a:r>
            <a:r>
              <a:rPr lang="en-US" altLang="zh-TW" sz="4600" b="0" dirty="0" smtClean="0"/>
              <a:t>Gateway</a:t>
            </a:r>
            <a:r>
              <a:rPr lang="en-US" b="0" i="1" dirty="0" smtClean="0">
                <a:solidFill>
                  <a:schemeClr val="accent1"/>
                </a:solidFill>
              </a:rPr>
              <a:t/>
            </a:r>
            <a:br>
              <a:rPr lang="en-US" b="0" i="1" dirty="0" smtClean="0">
                <a:solidFill>
                  <a:schemeClr val="accent1"/>
                </a:solidFill>
              </a:rPr>
            </a:br>
            <a:r>
              <a:rPr lang="en-US" altLang="zh-TW" sz="4000" b="0" i="1" dirty="0" smtClean="0"/>
              <a:t>Intelligent</a:t>
            </a:r>
            <a:r>
              <a:rPr lang="en-US" sz="3400" b="0" i="1" dirty="0" smtClean="0">
                <a:solidFill>
                  <a:schemeClr val="accent1"/>
                </a:solidFill>
              </a:rPr>
              <a:t> </a:t>
            </a:r>
            <a:r>
              <a:rPr lang="en-US" altLang="zh-TW" sz="4000" b="0" i="1" dirty="0" smtClean="0"/>
              <a:t>Traffic</a:t>
            </a:r>
            <a:r>
              <a:rPr lang="en-US" sz="3400" b="0" i="1" dirty="0" smtClean="0">
                <a:solidFill>
                  <a:schemeClr val="accent1"/>
                </a:solidFill>
              </a:rPr>
              <a:t> </a:t>
            </a:r>
            <a:r>
              <a:rPr lang="en-US" altLang="zh-TW" sz="4000" b="0" i="1" dirty="0" smtClean="0"/>
              <a:t>Steering</a:t>
            </a:r>
            <a:r>
              <a:rPr lang="en-US" sz="3400" b="0" i="1" dirty="0" smtClean="0">
                <a:solidFill>
                  <a:schemeClr val="accent1"/>
                </a:solidFill>
              </a:rPr>
              <a:t> </a:t>
            </a:r>
            <a:r>
              <a:rPr lang="en-US" altLang="zh-TW" sz="4000" b="0" i="1" dirty="0" smtClean="0"/>
              <a:t>with</a:t>
            </a:r>
            <a:r>
              <a:rPr lang="en-US" sz="3400" b="0" i="1" dirty="0" smtClean="0">
                <a:solidFill>
                  <a:schemeClr val="accent1"/>
                </a:solidFill>
              </a:rPr>
              <a:t> </a:t>
            </a:r>
            <a:r>
              <a:rPr lang="en-US" altLang="zh-TW" sz="4000" b="0" i="1" dirty="0" err="1" smtClean="0"/>
              <a:t>vPath</a:t>
            </a:r>
            <a:endParaRPr lang="en-US" altLang="zh-TW" sz="4600" b="0" i="1" dirty="0" smtClean="0"/>
          </a:p>
        </p:txBody>
      </p:sp>
      <p:sp>
        <p:nvSpPr>
          <p:cNvPr id="11" name="Rounded Rectangle 10"/>
          <p:cNvSpPr/>
          <p:nvPr/>
        </p:nvSpPr>
        <p:spPr>
          <a:xfrm>
            <a:off x="877825" y="4227576"/>
            <a:ext cx="9710421" cy="1095376"/>
          </a:xfrm>
          <a:prstGeom prst="roundRect">
            <a:avLst/>
          </a:prstGeom>
          <a:solidFill>
            <a:schemeClr val="tx1">
              <a:lumMod val="75000"/>
            </a:schemeClr>
          </a:solidFill>
          <a:ln>
            <a:solidFill>
              <a:schemeClr val="tx1">
                <a:lumMod val="60000"/>
                <a:lumOff val="40000"/>
              </a:schemeClr>
            </a:solidFill>
          </a:ln>
        </p:spPr>
        <p:style>
          <a:lnRef idx="3">
            <a:schemeClr val="lt1"/>
          </a:lnRef>
          <a:fillRef idx="1">
            <a:schemeClr val="accent1"/>
          </a:fillRef>
          <a:effectRef idx="1">
            <a:schemeClr val="accent1"/>
          </a:effectRef>
          <a:fontRef idx="minor">
            <a:schemeClr val="lt1"/>
          </a:fontRef>
        </p:style>
        <p:txBody>
          <a:bodyPr lIns="130622" tIns="65311" rIns="130622" bIns="65311" anchor="ctr"/>
          <a:lstStyle/>
          <a:p>
            <a:pPr algn="ctr">
              <a:defRPr/>
            </a:pPr>
            <a:r>
              <a:rPr lang="en-US" b="1" dirty="0"/>
              <a:t>Nexus </a:t>
            </a:r>
            <a:r>
              <a:rPr lang="en-US" b="1" dirty="0" err="1"/>
              <a:t>1000V</a:t>
            </a:r>
            <a:endParaRPr lang="en-US" b="1" dirty="0"/>
          </a:p>
          <a:p>
            <a:pPr algn="ctr">
              <a:defRPr/>
            </a:pPr>
            <a:r>
              <a:rPr lang="en-US" sz="2000" b="1" dirty="0"/>
              <a:t>Distributed Virtual Switch</a:t>
            </a:r>
            <a:r>
              <a:rPr lang="en-US" b="1" dirty="0"/>
              <a:t> </a:t>
            </a:r>
          </a:p>
        </p:txBody>
      </p:sp>
      <p:sp>
        <p:nvSpPr>
          <p:cNvPr id="25" name="Rounded Rectangle 24"/>
          <p:cNvSpPr/>
          <p:nvPr/>
        </p:nvSpPr>
        <p:spPr>
          <a:xfrm>
            <a:off x="865125" y="341414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51" name="Rounded Rectangle 50"/>
          <p:cNvSpPr/>
          <p:nvPr/>
        </p:nvSpPr>
        <p:spPr>
          <a:xfrm>
            <a:off x="1954784" y="341414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52" name="Rounded Rectangle 51"/>
          <p:cNvSpPr/>
          <p:nvPr/>
        </p:nvSpPr>
        <p:spPr>
          <a:xfrm>
            <a:off x="3046984" y="341414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53" name="Rounded Rectangle 52"/>
          <p:cNvSpPr/>
          <p:nvPr/>
        </p:nvSpPr>
        <p:spPr>
          <a:xfrm>
            <a:off x="865125" y="269786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55" name="Rounded Rectangle 54"/>
          <p:cNvSpPr/>
          <p:nvPr/>
        </p:nvSpPr>
        <p:spPr>
          <a:xfrm>
            <a:off x="3046984" y="269786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56" name="Rounded Rectangle 55"/>
          <p:cNvSpPr/>
          <p:nvPr/>
        </p:nvSpPr>
        <p:spPr>
          <a:xfrm>
            <a:off x="865125" y="194729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62" name="Rounded Rectangle 61"/>
          <p:cNvSpPr/>
          <p:nvPr/>
        </p:nvSpPr>
        <p:spPr>
          <a:xfrm>
            <a:off x="4233165" y="341414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63" name="Rounded Rectangle 62"/>
          <p:cNvSpPr/>
          <p:nvPr/>
        </p:nvSpPr>
        <p:spPr>
          <a:xfrm>
            <a:off x="5325365" y="341414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64" name="Rounded Rectangle 63"/>
          <p:cNvSpPr/>
          <p:nvPr/>
        </p:nvSpPr>
        <p:spPr>
          <a:xfrm>
            <a:off x="6415024" y="341414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67" name="Rounded Rectangle 66"/>
          <p:cNvSpPr/>
          <p:nvPr/>
        </p:nvSpPr>
        <p:spPr>
          <a:xfrm>
            <a:off x="6415024" y="269786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69" name="Rounded Rectangle 68"/>
          <p:cNvSpPr/>
          <p:nvPr/>
        </p:nvSpPr>
        <p:spPr>
          <a:xfrm>
            <a:off x="7601206" y="1947292"/>
            <a:ext cx="693419"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74" name="Rounded Rectangle 73"/>
          <p:cNvSpPr/>
          <p:nvPr/>
        </p:nvSpPr>
        <p:spPr>
          <a:xfrm>
            <a:off x="7601206" y="3414142"/>
            <a:ext cx="693419"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75" name="Rounded Rectangle 74"/>
          <p:cNvSpPr/>
          <p:nvPr/>
        </p:nvSpPr>
        <p:spPr>
          <a:xfrm>
            <a:off x="8693405" y="341414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76" name="Rounded Rectangle 75"/>
          <p:cNvSpPr/>
          <p:nvPr/>
        </p:nvSpPr>
        <p:spPr>
          <a:xfrm>
            <a:off x="9783064" y="341414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77" name="Rounded Rectangle 76"/>
          <p:cNvSpPr/>
          <p:nvPr/>
        </p:nvSpPr>
        <p:spPr>
          <a:xfrm>
            <a:off x="7601206" y="2697862"/>
            <a:ext cx="693419"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78" name="Rounded Rectangle 77"/>
          <p:cNvSpPr/>
          <p:nvPr/>
        </p:nvSpPr>
        <p:spPr>
          <a:xfrm>
            <a:off x="8693405" y="269786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79" name="Rounded Rectangle 78"/>
          <p:cNvSpPr/>
          <p:nvPr/>
        </p:nvSpPr>
        <p:spPr>
          <a:xfrm>
            <a:off x="9783064" y="269786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99" name="Rounded Rectangle 98"/>
          <p:cNvSpPr/>
          <p:nvPr/>
        </p:nvSpPr>
        <p:spPr>
          <a:xfrm>
            <a:off x="4233165" y="269786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58" name="Rounded Rectangle 57"/>
          <p:cNvSpPr/>
          <p:nvPr/>
        </p:nvSpPr>
        <p:spPr>
          <a:xfrm>
            <a:off x="3046984" y="194729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600" b="1" dirty="0" err="1">
                <a:solidFill>
                  <a:srgbClr val="000000"/>
                </a:solidFill>
              </a:rPr>
              <a:t>VM</a:t>
            </a:r>
            <a:endParaRPr lang="en-US" sz="1600" b="1" dirty="0">
              <a:solidFill>
                <a:srgbClr val="000000"/>
              </a:solidFill>
            </a:endParaRPr>
          </a:p>
        </p:txBody>
      </p:sp>
      <p:sp>
        <p:nvSpPr>
          <p:cNvPr id="48" name="Rounded Rectangle 47"/>
          <p:cNvSpPr/>
          <p:nvPr/>
        </p:nvSpPr>
        <p:spPr>
          <a:xfrm>
            <a:off x="7931405" y="4509516"/>
            <a:ext cx="2255520" cy="502920"/>
          </a:xfrm>
          <a:prstGeom prst="roundRect">
            <a:avLst/>
          </a:prstGeom>
        </p:spPr>
        <p:style>
          <a:lnRef idx="1">
            <a:schemeClr val="accent2"/>
          </a:lnRef>
          <a:fillRef idx="3">
            <a:schemeClr val="accent2"/>
          </a:fillRef>
          <a:effectRef idx="2">
            <a:schemeClr val="accent2"/>
          </a:effectRef>
          <a:fontRef idx="minor">
            <a:schemeClr val="lt1"/>
          </a:fontRef>
        </p:style>
        <p:txBody>
          <a:bodyPr lIns="0" tIns="65311" rIns="0" bIns="65311" anchor="ctr"/>
          <a:lstStyle/>
          <a:p>
            <a:pPr algn="ctr">
              <a:defRPr/>
            </a:pPr>
            <a:r>
              <a:rPr lang="en-US" sz="1700" b="1" dirty="0" err="1"/>
              <a:t>vPath</a:t>
            </a:r>
            <a:endParaRPr lang="en-US" sz="1700" b="1" dirty="0"/>
          </a:p>
        </p:txBody>
      </p:sp>
      <p:cxnSp>
        <p:nvCxnSpPr>
          <p:cNvPr id="83" name="Straight Connector 82"/>
          <p:cNvCxnSpPr/>
          <p:nvPr/>
        </p:nvCxnSpPr>
        <p:spPr>
          <a:xfrm>
            <a:off x="10588246" y="4741926"/>
            <a:ext cx="1638299"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275584" y="6062092"/>
            <a:ext cx="1282701" cy="512444"/>
          </a:xfrm>
          <a:prstGeom prst="line">
            <a:avLst/>
          </a:prstGeom>
          <a:ln w="38100" cap="flat" cmpd="sng" algn="ctr">
            <a:solidFill>
              <a:srgbClr val="BFBFB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1885" name="Picture 45" descr="ICON_Firewall_Q308"/>
          <p:cNvPicPr>
            <a:picLocks noChangeAspect="1" noChangeArrowheads="1"/>
          </p:cNvPicPr>
          <p:nvPr/>
        </p:nvPicPr>
        <p:blipFill>
          <a:blip r:embed="rId2" cstate="print"/>
          <a:srcRect/>
          <a:stretch>
            <a:fillRect/>
          </a:stretch>
        </p:blipFill>
        <p:spPr bwMode="auto">
          <a:xfrm>
            <a:off x="11136885" y="3829432"/>
            <a:ext cx="2194560" cy="1522094"/>
          </a:xfrm>
          <a:prstGeom prst="rect">
            <a:avLst/>
          </a:prstGeom>
          <a:noFill/>
          <a:ln w="9525">
            <a:noFill/>
            <a:miter lim="800000"/>
            <a:headEnd/>
            <a:tailEnd/>
          </a:ln>
        </p:spPr>
      </p:pic>
      <p:sp>
        <p:nvSpPr>
          <p:cNvPr id="121886" name="TextBox 41"/>
          <p:cNvSpPr txBox="1">
            <a:spLocks noChangeArrowheads="1"/>
          </p:cNvSpPr>
          <p:nvPr/>
        </p:nvSpPr>
        <p:spPr bwMode="auto">
          <a:xfrm>
            <a:off x="12155424" y="1716786"/>
            <a:ext cx="2255520" cy="532007"/>
          </a:xfrm>
          <a:prstGeom prst="rect">
            <a:avLst/>
          </a:prstGeom>
          <a:noFill/>
          <a:ln w="9525">
            <a:noFill/>
            <a:miter lim="800000"/>
            <a:headEnd/>
            <a:tailEnd/>
          </a:ln>
        </p:spPr>
        <p:txBody>
          <a:bodyPr lIns="130622" tIns="65311" rIns="130622" bIns="65311">
            <a:spAutoFit/>
          </a:bodyPr>
          <a:lstStyle/>
          <a:p>
            <a:pPr algn="ctr"/>
            <a:r>
              <a:rPr lang="en-US" b="1">
                <a:solidFill>
                  <a:schemeClr val="bg1"/>
                </a:solidFill>
              </a:rPr>
              <a:t>VNMC</a:t>
            </a:r>
          </a:p>
        </p:txBody>
      </p:sp>
      <p:pic>
        <p:nvPicPr>
          <p:cNvPr id="121887" name="Picture 13" descr="ICON_Storage_1up_Q308.png"/>
          <p:cNvPicPr>
            <a:picLocks noChangeAspect="1"/>
          </p:cNvPicPr>
          <p:nvPr/>
        </p:nvPicPr>
        <p:blipFill>
          <a:blip r:embed="rId3" cstate="print"/>
          <a:srcRect/>
          <a:stretch>
            <a:fillRect/>
          </a:stretch>
        </p:blipFill>
        <p:spPr bwMode="auto">
          <a:xfrm>
            <a:off x="11888725" y="6001132"/>
            <a:ext cx="1249680" cy="1144904"/>
          </a:xfrm>
          <a:prstGeom prst="rect">
            <a:avLst/>
          </a:prstGeom>
          <a:noFill/>
          <a:ln w="9525">
            <a:noFill/>
            <a:miter lim="800000"/>
            <a:headEnd/>
            <a:tailEnd/>
          </a:ln>
        </p:spPr>
      </p:pic>
      <p:sp>
        <p:nvSpPr>
          <p:cNvPr id="121888" name="TextBox 43"/>
          <p:cNvSpPr txBox="1">
            <a:spLocks noChangeArrowheads="1"/>
          </p:cNvSpPr>
          <p:nvPr/>
        </p:nvSpPr>
        <p:spPr bwMode="auto">
          <a:xfrm>
            <a:off x="11111485" y="7146036"/>
            <a:ext cx="2712720" cy="532007"/>
          </a:xfrm>
          <a:prstGeom prst="rect">
            <a:avLst/>
          </a:prstGeom>
          <a:noFill/>
          <a:ln w="9525">
            <a:noFill/>
            <a:miter lim="800000"/>
            <a:headEnd/>
            <a:tailEnd/>
          </a:ln>
        </p:spPr>
        <p:txBody>
          <a:bodyPr lIns="130622" tIns="65311" rIns="130622" bIns="65311">
            <a:spAutoFit/>
          </a:bodyPr>
          <a:lstStyle/>
          <a:p>
            <a:pPr algn="ctr"/>
            <a:r>
              <a:rPr lang="en-US">
                <a:solidFill>
                  <a:schemeClr val="bg1"/>
                </a:solidFill>
              </a:rPr>
              <a:t>Log/Audit</a:t>
            </a:r>
          </a:p>
        </p:txBody>
      </p:sp>
      <p:cxnSp>
        <p:nvCxnSpPr>
          <p:cNvPr id="45" name="Straight Arrow Connector 44"/>
          <p:cNvCxnSpPr/>
          <p:nvPr/>
        </p:nvCxnSpPr>
        <p:spPr>
          <a:xfrm rot="5400000">
            <a:off x="12136693" y="3486215"/>
            <a:ext cx="756284" cy="2539"/>
          </a:xfrm>
          <a:prstGeom prst="straightConnector1">
            <a:avLst/>
          </a:prstGeom>
          <a:ln w="38100" cap="flat" cmpd="sng" algn="ctr">
            <a:solidFill>
              <a:schemeClr val="accent5">
                <a:lumMod val="60000"/>
                <a:lumOff val="40000"/>
              </a:schemeClr>
            </a:solidFill>
            <a:prstDash val="solid"/>
            <a:round/>
            <a:headEnd type="triangle" w="lg" len="lg"/>
            <a:tailEnd type="triangle" w="lg" len="lg"/>
          </a:ln>
        </p:spPr>
        <p:style>
          <a:lnRef idx="2">
            <a:schemeClr val="accent1"/>
          </a:lnRef>
          <a:fillRef idx="0">
            <a:schemeClr val="accent1"/>
          </a:fillRef>
          <a:effectRef idx="1">
            <a:schemeClr val="accent1"/>
          </a:effectRef>
          <a:fontRef idx="minor">
            <a:schemeClr val="tx1"/>
          </a:fontRef>
        </p:style>
      </p:cxnSp>
      <p:pic>
        <p:nvPicPr>
          <p:cNvPr id="121890" name="Picture 27" descr="ICON_Cloud_Q308"/>
          <p:cNvPicPr>
            <a:picLocks noChangeAspect="1" noChangeArrowheads="1"/>
          </p:cNvPicPr>
          <p:nvPr/>
        </p:nvPicPr>
        <p:blipFill>
          <a:blip r:embed="rId4" cstate="print"/>
          <a:srcRect/>
          <a:stretch>
            <a:fillRect/>
          </a:stretch>
        </p:blipFill>
        <p:spPr bwMode="auto">
          <a:xfrm>
            <a:off x="3608326" y="5094352"/>
            <a:ext cx="2562859" cy="1223010"/>
          </a:xfrm>
          <a:prstGeom prst="rect">
            <a:avLst/>
          </a:prstGeom>
          <a:noFill/>
          <a:ln w="9525">
            <a:noFill/>
            <a:miter lim="800000"/>
            <a:headEnd/>
            <a:tailEnd/>
          </a:ln>
        </p:spPr>
      </p:pic>
      <p:pic>
        <p:nvPicPr>
          <p:cNvPr id="121891" name="Picture 40" descr="ICON_Laptop_Q308"/>
          <p:cNvPicPr>
            <a:picLocks noChangeAspect="1" noChangeArrowheads="1"/>
          </p:cNvPicPr>
          <p:nvPr/>
        </p:nvPicPr>
        <p:blipFill>
          <a:blip r:embed="rId5" cstate="print"/>
          <a:srcRect/>
          <a:stretch>
            <a:fillRect/>
          </a:stretch>
        </p:blipFill>
        <p:spPr bwMode="auto">
          <a:xfrm>
            <a:off x="1759205" y="5827777"/>
            <a:ext cx="1849120" cy="1520190"/>
          </a:xfrm>
          <a:prstGeom prst="rect">
            <a:avLst/>
          </a:prstGeom>
          <a:noFill/>
          <a:ln w="9525">
            <a:noFill/>
            <a:miter lim="800000"/>
            <a:headEnd/>
            <a:tailEnd/>
          </a:ln>
        </p:spPr>
      </p:pic>
      <p:sp>
        <p:nvSpPr>
          <p:cNvPr id="54" name="Freeform 53"/>
          <p:cNvSpPr/>
          <p:nvPr/>
        </p:nvSpPr>
        <p:spPr>
          <a:xfrm rot="350415">
            <a:off x="4144265" y="4892422"/>
            <a:ext cx="4180840" cy="1973580"/>
          </a:xfrm>
          <a:custGeom>
            <a:avLst/>
            <a:gdLst>
              <a:gd name="connsiteX0" fmla="*/ 0 w 1611489"/>
              <a:gd name="connsiteY0" fmla="*/ 1253067 h 1253067"/>
              <a:gd name="connsiteX1" fmla="*/ 1371600 w 1611489"/>
              <a:gd name="connsiteY1" fmla="*/ 880534 h 1253067"/>
              <a:gd name="connsiteX2" fmla="*/ 1439334 w 1611489"/>
              <a:gd name="connsiteY2" fmla="*/ 0 h 1253067"/>
            </a:gdLst>
            <a:ahLst/>
            <a:cxnLst>
              <a:cxn ang="0">
                <a:pos x="connsiteX0" y="connsiteY0"/>
              </a:cxn>
              <a:cxn ang="0">
                <a:pos x="connsiteX1" y="connsiteY1"/>
              </a:cxn>
              <a:cxn ang="0">
                <a:pos x="connsiteX2" y="connsiteY2"/>
              </a:cxn>
            </a:cxnLst>
            <a:rect l="l" t="t" r="r" b="b"/>
            <a:pathLst>
              <a:path w="1611489" h="1253067">
                <a:moveTo>
                  <a:pt x="0" y="1253067"/>
                </a:moveTo>
                <a:cubicBezTo>
                  <a:pt x="565855" y="1171222"/>
                  <a:pt x="1131711" y="1089378"/>
                  <a:pt x="1371600" y="880534"/>
                </a:cubicBezTo>
                <a:cubicBezTo>
                  <a:pt x="1611489" y="671690"/>
                  <a:pt x="1439334" y="0"/>
                  <a:pt x="1439334" y="0"/>
                </a:cubicBezTo>
              </a:path>
            </a:pathLst>
          </a:custGeom>
          <a:ln w="38100" cap="flat" cmpd="sng" algn="ctr">
            <a:solidFill>
              <a:srgbClr val="68B442"/>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lIns="130622" tIns="65311" rIns="130622" bIns="65311" anchor="ctr"/>
          <a:lstStyle/>
          <a:p>
            <a:pPr algn="ctr">
              <a:defRPr/>
            </a:pPr>
            <a:endParaRPr lang="en-US"/>
          </a:p>
        </p:txBody>
      </p:sp>
      <p:sp>
        <p:nvSpPr>
          <p:cNvPr id="68" name="TextBox 67"/>
          <p:cNvSpPr txBox="1">
            <a:spLocks noChangeArrowheads="1"/>
          </p:cNvSpPr>
          <p:nvPr/>
        </p:nvSpPr>
        <p:spPr bwMode="auto">
          <a:xfrm>
            <a:off x="4314446" y="6818376"/>
            <a:ext cx="4157979" cy="932117"/>
          </a:xfrm>
          <a:prstGeom prst="rect">
            <a:avLst/>
          </a:prstGeom>
          <a:noFill/>
          <a:ln w="9525">
            <a:noFill/>
            <a:miter lim="800000"/>
            <a:headEnd/>
            <a:tailEnd/>
          </a:ln>
        </p:spPr>
        <p:txBody>
          <a:bodyPr lIns="130622" tIns="65311" rIns="130622" bIns="65311">
            <a:spAutoFit/>
          </a:bodyPr>
          <a:lstStyle/>
          <a:p>
            <a:r>
              <a:rPr lang="en-US">
                <a:solidFill>
                  <a:srgbClr val="68B442"/>
                </a:solidFill>
              </a:rPr>
              <a:t>Initial Packet </a:t>
            </a:r>
            <a:br>
              <a:rPr lang="en-US">
                <a:solidFill>
                  <a:srgbClr val="68B442"/>
                </a:solidFill>
              </a:rPr>
            </a:br>
            <a:r>
              <a:rPr lang="en-US">
                <a:solidFill>
                  <a:srgbClr val="68B442"/>
                </a:solidFill>
              </a:rPr>
              <a:t>Flow</a:t>
            </a:r>
          </a:p>
        </p:txBody>
      </p:sp>
      <p:pic>
        <p:nvPicPr>
          <p:cNvPr id="121894" name="Picture 15" descr="ICON_Gear_3D_Q109.png"/>
          <p:cNvPicPr>
            <a:picLocks noChangeAspect="1"/>
          </p:cNvPicPr>
          <p:nvPr/>
        </p:nvPicPr>
        <p:blipFill>
          <a:blip r:embed="rId6" cstate="print"/>
          <a:srcRect/>
          <a:stretch>
            <a:fillRect/>
          </a:stretch>
        </p:blipFill>
        <p:spPr bwMode="auto">
          <a:xfrm>
            <a:off x="11766806" y="1972057"/>
            <a:ext cx="1363979" cy="1108710"/>
          </a:xfrm>
          <a:prstGeom prst="rect">
            <a:avLst/>
          </a:prstGeom>
          <a:noFill/>
          <a:ln w="9525">
            <a:noFill/>
            <a:miter lim="800000"/>
            <a:headEnd/>
            <a:tailEnd/>
          </a:ln>
        </p:spPr>
      </p:pic>
      <p:sp>
        <p:nvSpPr>
          <p:cNvPr id="121895" name="TextBox 84"/>
          <p:cNvSpPr txBox="1">
            <a:spLocks noChangeArrowheads="1"/>
          </p:cNvSpPr>
          <p:nvPr/>
        </p:nvSpPr>
        <p:spPr bwMode="auto">
          <a:xfrm>
            <a:off x="13008865" y="5185792"/>
            <a:ext cx="1193800" cy="532007"/>
          </a:xfrm>
          <a:prstGeom prst="rect">
            <a:avLst/>
          </a:prstGeom>
          <a:noFill/>
          <a:ln w="9525">
            <a:noFill/>
            <a:miter lim="800000"/>
            <a:headEnd/>
            <a:tailEnd/>
          </a:ln>
        </p:spPr>
        <p:txBody>
          <a:bodyPr lIns="130622" tIns="65311" rIns="130622" bIns="65311">
            <a:spAutoFit/>
          </a:bodyPr>
          <a:lstStyle/>
          <a:p>
            <a:r>
              <a:rPr lang="en-US" b="1">
                <a:solidFill>
                  <a:schemeClr val="bg1"/>
                </a:solidFill>
              </a:rPr>
              <a:t>VSG</a:t>
            </a:r>
          </a:p>
        </p:txBody>
      </p:sp>
      <p:pic>
        <p:nvPicPr>
          <p:cNvPr id="121896" name="Picture 45" descr="ICON_Firewall_Q308"/>
          <p:cNvPicPr>
            <a:picLocks noChangeAspect="1" noChangeArrowheads="1"/>
          </p:cNvPicPr>
          <p:nvPr/>
        </p:nvPicPr>
        <p:blipFill>
          <a:blip r:embed="rId2" cstate="print"/>
          <a:srcRect/>
          <a:stretch>
            <a:fillRect/>
          </a:stretch>
        </p:blipFill>
        <p:spPr bwMode="auto">
          <a:xfrm>
            <a:off x="11421365" y="3757042"/>
            <a:ext cx="2194560" cy="1522094"/>
          </a:xfrm>
          <a:prstGeom prst="rect">
            <a:avLst/>
          </a:prstGeom>
          <a:noFill/>
          <a:ln w="9525">
            <a:noFill/>
            <a:miter lim="800000"/>
            <a:headEnd/>
            <a:tailEnd/>
          </a:ln>
        </p:spPr>
      </p:pic>
      <p:sp>
        <p:nvSpPr>
          <p:cNvPr id="65" name="Freeform 64"/>
          <p:cNvSpPr/>
          <p:nvPr/>
        </p:nvSpPr>
        <p:spPr>
          <a:xfrm>
            <a:off x="3915664" y="7006972"/>
            <a:ext cx="388621" cy="358140"/>
          </a:xfrm>
          <a:custGeom>
            <a:avLst/>
            <a:gdLst>
              <a:gd name="connsiteX0" fmla="*/ 0 w 243646"/>
              <a:gd name="connsiteY0" fmla="*/ 148856 h 297711"/>
              <a:gd name="connsiteX1" fmla="*/ 121823 w 243646"/>
              <a:gd name="connsiteY1" fmla="*/ 0 h 297711"/>
              <a:gd name="connsiteX2" fmla="*/ 243646 w 243646"/>
              <a:gd name="connsiteY2" fmla="*/ 148856 h 297711"/>
              <a:gd name="connsiteX3" fmla="*/ 121823 w 243646"/>
              <a:gd name="connsiteY3" fmla="*/ 297712 h 297711"/>
              <a:gd name="connsiteX4" fmla="*/ 0 w 243646"/>
              <a:gd name="connsiteY4" fmla="*/ 148856 h 2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6" h="297711">
                <a:moveTo>
                  <a:pt x="0" y="148856"/>
                </a:moveTo>
                <a:cubicBezTo>
                  <a:pt x="0" y="66645"/>
                  <a:pt x="54542" y="0"/>
                  <a:pt x="121823" y="0"/>
                </a:cubicBezTo>
                <a:cubicBezTo>
                  <a:pt x="189104" y="0"/>
                  <a:pt x="243646" y="66645"/>
                  <a:pt x="243646" y="148856"/>
                </a:cubicBezTo>
                <a:cubicBezTo>
                  <a:pt x="243646" y="231067"/>
                  <a:pt x="189104" y="297712"/>
                  <a:pt x="121823" y="297712"/>
                </a:cubicBezTo>
                <a:cubicBezTo>
                  <a:pt x="54542" y="297712"/>
                  <a:pt x="0" y="231067"/>
                  <a:pt x="0" y="148856"/>
                </a:cubicBezTo>
                <a:close/>
              </a:path>
            </a:pathLst>
          </a:custGeom>
          <a:noFill/>
          <a:ln w="19050">
            <a:solidFill>
              <a:srgbClr val="68B442"/>
            </a:solidFill>
          </a:ln>
        </p:spPr>
        <p:style>
          <a:lnRef idx="1">
            <a:schemeClr val="accent4"/>
          </a:lnRef>
          <a:fillRef idx="3">
            <a:schemeClr val="accent4"/>
          </a:fillRef>
          <a:effectRef idx="2">
            <a:schemeClr val="accent4"/>
          </a:effectRef>
          <a:fontRef idx="minor">
            <a:schemeClr val="lt1"/>
          </a:fontRef>
        </p:style>
        <p:txBody>
          <a:bodyPr lIns="130622" tIns="261244" rIns="130622" bIns="65311" anchor="ctr"/>
          <a:lstStyle/>
          <a:p>
            <a:pPr algn="ctr">
              <a:defRPr/>
            </a:pPr>
            <a:r>
              <a:rPr lang="en-US" sz="2000" dirty="0">
                <a:solidFill>
                  <a:schemeClr val="bg1"/>
                </a:solidFill>
              </a:rPr>
              <a:t>1</a:t>
            </a:r>
            <a:endParaRPr lang="en-US" sz="2000" b="1" dirty="0">
              <a:solidFill>
                <a:schemeClr val="bg1"/>
              </a:solidFill>
            </a:endParaRPr>
          </a:p>
        </p:txBody>
      </p:sp>
      <p:sp>
        <p:nvSpPr>
          <p:cNvPr id="46" name="Freeform 45"/>
          <p:cNvSpPr/>
          <p:nvPr/>
        </p:nvSpPr>
        <p:spPr>
          <a:xfrm rot="465357">
            <a:off x="7964425" y="5004816"/>
            <a:ext cx="4251960" cy="1815466"/>
          </a:xfrm>
          <a:custGeom>
            <a:avLst/>
            <a:gdLst>
              <a:gd name="connsiteX0" fmla="*/ 0 w 3645648"/>
              <a:gd name="connsiteY0" fmla="*/ 59765 h 1205255"/>
              <a:gd name="connsiteX1" fmla="*/ 1538942 w 3645648"/>
              <a:gd name="connsiteY1" fmla="*/ 1195294 h 1205255"/>
              <a:gd name="connsiteX2" fmla="*/ 3645648 w 3645648"/>
              <a:gd name="connsiteY2" fmla="*/ 0 h 1205255"/>
            </a:gdLst>
            <a:ahLst/>
            <a:cxnLst>
              <a:cxn ang="0">
                <a:pos x="connsiteX0" y="connsiteY0"/>
              </a:cxn>
              <a:cxn ang="0">
                <a:pos x="connsiteX1" y="connsiteY1"/>
              </a:cxn>
              <a:cxn ang="0">
                <a:pos x="connsiteX2" y="connsiteY2"/>
              </a:cxn>
            </a:cxnLst>
            <a:rect l="l" t="t" r="r" b="b"/>
            <a:pathLst>
              <a:path w="3645648" h="1205255">
                <a:moveTo>
                  <a:pt x="0" y="59765"/>
                </a:moveTo>
                <a:cubicBezTo>
                  <a:pt x="465667" y="632510"/>
                  <a:pt x="931334" y="1205255"/>
                  <a:pt x="1538942" y="1195294"/>
                </a:cubicBezTo>
                <a:cubicBezTo>
                  <a:pt x="2146550" y="1185333"/>
                  <a:pt x="3645648" y="0"/>
                  <a:pt x="3645648" y="0"/>
                </a:cubicBezTo>
              </a:path>
            </a:pathLst>
          </a:custGeom>
          <a:ln w="38100" cap="flat" cmpd="sng" algn="ctr">
            <a:solidFill>
              <a:srgbClr val="68B442"/>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lIns="130622" tIns="65311" rIns="130622" bIns="65311" anchor="ctr"/>
          <a:lstStyle/>
          <a:p>
            <a:pPr algn="ctr">
              <a:defRPr/>
            </a:pPr>
            <a:endParaRPr lang="en-US"/>
          </a:p>
        </p:txBody>
      </p:sp>
      <p:sp>
        <p:nvSpPr>
          <p:cNvPr id="47" name="TextBox 46"/>
          <p:cNvSpPr txBox="1">
            <a:spLocks noChangeArrowheads="1"/>
          </p:cNvSpPr>
          <p:nvPr/>
        </p:nvSpPr>
        <p:spPr bwMode="auto">
          <a:xfrm>
            <a:off x="7949185" y="6763132"/>
            <a:ext cx="3622040" cy="932117"/>
          </a:xfrm>
          <a:prstGeom prst="rect">
            <a:avLst/>
          </a:prstGeom>
          <a:noFill/>
          <a:ln w="9525">
            <a:noFill/>
            <a:miter lim="800000"/>
            <a:headEnd/>
            <a:tailEnd/>
          </a:ln>
        </p:spPr>
        <p:txBody>
          <a:bodyPr lIns="130622" tIns="65311" rIns="130622" bIns="65311">
            <a:spAutoFit/>
          </a:bodyPr>
          <a:lstStyle/>
          <a:p>
            <a:r>
              <a:rPr lang="en-US" dirty="0">
                <a:solidFill>
                  <a:srgbClr val="68B442"/>
                </a:solidFill>
              </a:rPr>
              <a:t>Flow Access Control</a:t>
            </a:r>
          </a:p>
          <a:p>
            <a:r>
              <a:rPr lang="en-US" dirty="0">
                <a:solidFill>
                  <a:srgbClr val="68B442"/>
                </a:solidFill>
              </a:rPr>
              <a:t>(policy evaluation)</a:t>
            </a:r>
            <a:endParaRPr lang="en-US" sz="2000" dirty="0">
              <a:solidFill>
                <a:srgbClr val="68B442"/>
              </a:solidFill>
            </a:endParaRPr>
          </a:p>
        </p:txBody>
      </p:sp>
      <p:sp>
        <p:nvSpPr>
          <p:cNvPr id="57" name="Freeform 56"/>
          <p:cNvSpPr/>
          <p:nvPr/>
        </p:nvSpPr>
        <p:spPr>
          <a:xfrm>
            <a:off x="7634224" y="6806946"/>
            <a:ext cx="388621" cy="358140"/>
          </a:xfrm>
          <a:custGeom>
            <a:avLst/>
            <a:gdLst>
              <a:gd name="connsiteX0" fmla="*/ 0 w 243646"/>
              <a:gd name="connsiteY0" fmla="*/ 148856 h 297711"/>
              <a:gd name="connsiteX1" fmla="*/ 121823 w 243646"/>
              <a:gd name="connsiteY1" fmla="*/ 0 h 297711"/>
              <a:gd name="connsiteX2" fmla="*/ 243646 w 243646"/>
              <a:gd name="connsiteY2" fmla="*/ 148856 h 297711"/>
              <a:gd name="connsiteX3" fmla="*/ 121823 w 243646"/>
              <a:gd name="connsiteY3" fmla="*/ 297712 h 297711"/>
              <a:gd name="connsiteX4" fmla="*/ 0 w 243646"/>
              <a:gd name="connsiteY4" fmla="*/ 148856 h 2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6" h="297711">
                <a:moveTo>
                  <a:pt x="0" y="148856"/>
                </a:moveTo>
                <a:cubicBezTo>
                  <a:pt x="0" y="66645"/>
                  <a:pt x="54542" y="0"/>
                  <a:pt x="121823" y="0"/>
                </a:cubicBezTo>
                <a:cubicBezTo>
                  <a:pt x="189104" y="0"/>
                  <a:pt x="243646" y="66645"/>
                  <a:pt x="243646" y="148856"/>
                </a:cubicBezTo>
                <a:cubicBezTo>
                  <a:pt x="243646" y="231067"/>
                  <a:pt x="189104" y="297712"/>
                  <a:pt x="121823" y="297712"/>
                </a:cubicBezTo>
                <a:cubicBezTo>
                  <a:pt x="54542" y="297712"/>
                  <a:pt x="0" y="231067"/>
                  <a:pt x="0" y="148856"/>
                </a:cubicBezTo>
                <a:close/>
              </a:path>
            </a:pathLst>
          </a:custGeom>
          <a:noFill/>
          <a:ln w="19050">
            <a:solidFill>
              <a:srgbClr val="68B442"/>
            </a:solidFill>
          </a:ln>
        </p:spPr>
        <p:style>
          <a:lnRef idx="1">
            <a:schemeClr val="accent4"/>
          </a:lnRef>
          <a:fillRef idx="3">
            <a:schemeClr val="accent4"/>
          </a:fillRef>
          <a:effectRef idx="2">
            <a:schemeClr val="accent4"/>
          </a:effectRef>
          <a:fontRef idx="minor">
            <a:schemeClr val="lt1"/>
          </a:fontRef>
        </p:style>
        <p:txBody>
          <a:bodyPr lIns="130622" tIns="261244" rIns="130622" bIns="65311" anchor="ctr"/>
          <a:lstStyle/>
          <a:p>
            <a:pPr algn="ctr">
              <a:defRPr/>
            </a:pPr>
            <a:r>
              <a:rPr lang="en-US" sz="2000" b="1" dirty="0">
                <a:solidFill>
                  <a:schemeClr val="bg1"/>
                </a:solidFill>
              </a:rPr>
              <a:t>2</a:t>
            </a:r>
          </a:p>
        </p:txBody>
      </p:sp>
      <p:sp>
        <p:nvSpPr>
          <p:cNvPr id="59" name="Freeform 58"/>
          <p:cNvSpPr/>
          <p:nvPr/>
        </p:nvSpPr>
        <p:spPr>
          <a:xfrm>
            <a:off x="9981184" y="4900042"/>
            <a:ext cx="1869440" cy="714374"/>
          </a:xfrm>
          <a:custGeom>
            <a:avLst/>
            <a:gdLst>
              <a:gd name="connsiteX0" fmla="*/ 1299882 w 1299882"/>
              <a:gd name="connsiteY0" fmla="*/ 0 h 595157"/>
              <a:gd name="connsiteX1" fmla="*/ 343647 w 1299882"/>
              <a:gd name="connsiteY1" fmla="*/ 567765 h 595157"/>
              <a:gd name="connsiteX2" fmla="*/ 0 w 1299882"/>
              <a:gd name="connsiteY2" fmla="*/ 164353 h 595157"/>
            </a:gdLst>
            <a:ahLst/>
            <a:cxnLst>
              <a:cxn ang="0">
                <a:pos x="connsiteX0" y="connsiteY0"/>
              </a:cxn>
              <a:cxn ang="0">
                <a:pos x="connsiteX1" y="connsiteY1"/>
              </a:cxn>
              <a:cxn ang="0">
                <a:pos x="connsiteX2" y="connsiteY2"/>
              </a:cxn>
            </a:cxnLst>
            <a:rect l="l" t="t" r="r" b="b"/>
            <a:pathLst>
              <a:path w="1299882" h="595157">
                <a:moveTo>
                  <a:pt x="1299882" y="0"/>
                </a:moveTo>
                <a:cubicBezTo>
                  <a:pt x="930088" y="270186"/>
                  <a:pt x="560294" y="540373"/>
                  <a:pt x="343647" y="567765"/>
                </a:cubicBezTo>
                <a:cubicBezTo>
                  <a:pt x="127000" y="595157"/>
                  <a:pt x="0" y="164353"/>
                  <a:pt x="0" y="164353"/>
                </a:cubicBezTo>
              </a:path>
            </a:pathLst>
          </a:custGeom>
          <a:ln w="38100" cap="flat" cmpd="sng" algn="ctr">
            <a:solidFill>
              <a:srgbClr val="68B442"/>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lIns="130622" tIns="65311" rIns="130622" bIns="65311" anchor="ctr"/>
          <a:lstStyle/>
          <a:p>
            <a:pPr algn="ctr">
              <a:defRPr/>
            </a:pPr>
            <a:endParaRPr lang="en-US">
              <a:solidFill>
                <a:schemeClr val="bg1"/>
              </a:solidFill>
            </a:endParaRPr>
          </a:p>
        </p:txBody>
      </p:sp>
      <p:sp>
        <p:nvSpPr>
          <p:cNvPr id="60" name="TextBox 59"/>
          <p:cNvSpPr txBox="1">
            <a:spLocks noChangeArrowheads="1"/>
          </p:cNvSpPr>
          <p:nvPr/>
        </p:nvSpPr>
        <p:spPr bwMode="auto">
          <a:xfrm>
            <a:off x="8025385" y="5286756"/>
            <a:ext cx="2240280" cy="932117"/>
          </a:xfrm>
          <a:prstGeom prst="rect">
            <a:avLst/>
          </a:prstGeom>
          <a:noFill/>
          <a:ln w="9525">
            <a:noFill/>
            <a:miter lim="800000"/>
            <a:headEnd/>
            <a:tailEnd/>
          </a:ln>
        </p:spPr>
        <p:txBody>
          <a:bodyPr lIns="130622" tIns="65311" rIns="130622" bIns="65311">
            <a:spAutoFit/>
          </a:bodyPr>
          <a:lstStyle/>
          <a:p>
            <a:pPr algn="r"/>
            <a:r>
              <a:rPr lang="en-US">
                <a:solidFill>
                  <a:srgbClr val="68B442"/>
                </a:solidFill>
              </a:rPr>
              <a:t>Decision</a:t>
            </a:r>
            <a:br>
              <a:rPr lang="en-US">
                <a:solidFill>
                  <a:srgbClr val="68B442"/>
                </a:solidFill>
              </a:rPr>
            </a:br>
            <a:r>
              <a:rPr lang="en-US">
                <a:solidFill>
                  <a:srgbClr val="68B442"/>
                </a:solidFill>
              </a:rPr>
              <a:t>Caching</a:t>
            </a:r>
          </a:p>
        </p:txBody>
      </p:sp>
      <p:sp>
        <p:nvSpPr>
          <p:cNvPr id="61" name="Freeform 60"/>
          <p:cNvSpPr/>
          <p:nvPr/>
        </p:nvSpPr>
        <p:spPr>
          <a:xfrm>
            <a:off x="10326624" y="5627752"/>
            <a:ext cx="388621" cy="358140"/>
          </a:xfrm>
          <a:custGeom>
            <a:avLst/>
            <a:gdLst>
              <a:gd name="connsiteX0" fmla="*/ 0 w 243646"/>
              <a:gd name="connsiteY0" fmla="*/ 148856 h 297711"/>
              <a:gd name="connsiteX1" fmla="*/ 121823 w 243646"/>
              <a:gd name="connsiteY1" fmla="*/ 0 h 297711"/>
              <a:gd name="connsiteX2" fmla="*/ 243646 w 243646"/>
              <a:gd name="connsiteY2" fmla="*/ 148856 h 297711"/>
              <a:gd name="connsiteX3" fmla="*/ 121823 w 243646"/>
              <a:gd name="connsiteY3" fmla="*/ 297712 h 297711"/>
              <a:gd name="connsiteX4" fmla="*/ 0 w 243646"/>
              <a:gd name="connsiteY4" fmla="*/ 148856 h 2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6" h="297711">
                <a:moveTo>
                  <a:pt x="0" y="148856"/>
                </a:moveTo>
                <a:cubicBezTo>
                  <a:pt x="0" y="66645"/>
                  <a:pt x="54542" y="0"/>
                  <a:pt x="121823" y="0"/>
                </a:cubicBezTo>
                <a:cubicBezTo>
                  <a:pt x="189104" y="0"/>
                  <a:pt x="243646" y="66645"/>
                  <a:pt x="243646" y="148856"/>
                </a:cubicBezTo>
                <a:cubicBezTo>
                  <a:pt x="243646" y="231067"/>
                  <a:pt x="189104" y="297712"/>
                  <a:pt x="121823" y="297712"/>
                </a:cubicBezTo>
                <a:cubicBezTo>
                  <a:pt x="54542" y="297712"/>
                  <a:pt x="0" y="231067"/>
                  <a:pt x="0" y="148856"/>
                </a:cubicBezTo>
                <a:close/>
              </a:path>
            </a:pathLst>
          </a:custGeom>
          <a:noFill/>
          <a:ln w="19050">
            <a:solidFill>
              <a:srgbClr val="68B442"/>
            </a:solidFill>
          </a:ln>
        </p:spPr>
        <p:style>
          <a:lnRef idx="1">
            <a:schemeClr val="accent4"/>
          </a:lnRef>
          <a:fillRef idx="3">
            <a:schemeClr val="accent4"/>
          </a:fillRef>
          <a:effectRef idx="2">
            <a:schemeClr val="accent4"/>
          </a:effectRef>
          <a:fontRef idx="minor">
            <a:schemeClr val="lt1"/>
          </a:fontRef>
        </p:style>
        <p:txBody>
          <a:bodyPr lIns="130622" tIns="261244" rIns="130622" bIns="65311" anchor="ctr"/>
          <a:lstStyle/>
          <a:p>
            <a:pPr algn="ctr">
              <a:defRPr/>
            </a:pPr>
            <a:r>
              <a:rPr lang="en-US" sz="2000" b="1" dirty="0">
                <a:solidFill>
                  <a:schemeClr val="bg1"/>
                </a:solidFill>
              </a:rPr>
              <a:t>3</a:t>
            </a:r>
          </a:p>
        </p:txBody>
      </p:sp>
      <p:sp>
        <p:nvSpPr>
          <p:cNvPr id="66" name="Freeform 65"/>
          <p:cNvSpPr/>
          <p:nvPr/>
        </p:nvSpPr>
        <p:spPr>
          <a:xfrm rot="18941807">
            <a:off x="7207504" y="2755012"/>
            <a:ext cx="934720" cy="2489834"/>
          </a:xfrm>
          <a:custGeom>
            <a:avLst/>
            <a:gdLst>
              <a:gd name="connsiteX0" fmla="*/ 764489 w 764489"/>
              <a:gd name="connsiteY0" fmla="*/ 1284941 h 1284941"/>
              <a:gd name="connsiteX1" fmla="*/ 17431 w 764489"/>
              <a:gd name="connsiteY1" fmla="*/ 762000 h 1284941"/>
              <a:gd name="connsiteX2" fmla="*/ 659901 w 764489"/>
              <a:gd name="connsiteY2" fmla="*/ 0 h 1284941"/>
            </a:gdLst>
            <a:ahLst/>
            <a:cxnLst>
              <a:cxn ang="0">
                <a:pos x="connsiteX0" y="connsiteY0"/>
              </a:cxn>
              <a:cxn ang="0">
                <a:pos x="connsiteX1" y="connsiteY1"/>
              </a:cxn>
              <a:cxn ang="0">
                <a:pos x="connsiteX2" y="connsiteY2"/>
              </a:cxn>
            </a:cxnLst>
            <a:rect l="l" t="t" r="r" b="b"/>
            <a:pathLst>
              <a:path w="764489" h="1284941">
                <a:moveTo>
                  <a:pt x="764489" y="1284941"/>
                </a:moveTo>
                <a:cubicBezTo>
                  <a:pt x="399675" y="1130549"/>
                  <a:pt x="34862" y="976157"/>
                  <a:pt x="17431" y="762000"/>
                </a:cubicBezTo>
                <a:cubicBezTo>
                  <a:pt x="0" y="547843"/>
                  <a:pt x="659901" y="0"/>
                  <a:pt x="659901" y="0"/>
                </a:cubicBezTo>
              </a:path>
            </a:pathLst>
          </a:custGeom>
          <a:ln w="38100" cap="flat" cmpd="sng" algn="ctr">
            <a:solidFill>
              <a:srgbClr val="68B442"/>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lIns="130622" tIns="65311" rIns="130622" bIns="65311" anchor="ctr"/>
          <a:lstStyle/>
          <a:p>
            <a:pPr algn="ctr">
              <a:defRPr/>
            </a:pPr>
            <a:endParaRPr lang="en-US"/>
          </a:p>
        </p:txBody>
      </p:sp>
      <p:sp>
        <p:nvSpPr>
          <p:cNvPr id="70" name="Freeform 69"/>
          <p:cNvSpPr/>
          <p:nvPr/>
        </p:nvSpPr>
        <p:spPr>
          <a:xfrm>
            <a:off x="7324344" y="3842766"/>
            <a:ext cx="388621" cy="358140"/>
          </a:xfrm>
          <a:custGeom>
            <a:avLst/>
            <a:gdLst>
              <a:gd name="connsiteX0" fmla="*/ 0 w 243646"/>
              <a:gd name="connsiteY0" fmla="*/ 148856 h 297711"/>
              <a:gd name="connsiteX1" fmla="*/ 121823 w 243646"/>
              <a:gd name="connsiteY1" fmla="*/ 0 h 297711"/>
              <a:gd name="connsiteX2" fmla="*/ 243646 w 243646"/>
              <a:gd name="connsiteY2" fmla="*/ 148856 h 297711"/>
              <a:gd name="connsiteX3" fmla="*/ 121823 w 243646"/>
              <a:gd name="connsiteY3" fmla="*/ 297712 h 297711"/>
              <a:gd name="connsiteX4" fmla="*/ 0 w 243646"/>
              <a:gd name="connsiteY4" fmla="*/ 148856 h 2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6" h="297711">
                <a:moveTo>
                  <a:pt x="0" y="148856"/>
                </a:moveTo>
                <a:cubicBezTo>
                  <a:pt x="0" y="66645"/>
                  <a:pt x="54542" y="0"/>
                  <a:pt x="121823" y="0"/>
                </a:cubicBezTo>
                <a:cubicBezTo>
                  <a:pt x="189104" y="0"/>
                  <a:pt x="243646" y="66645"/>
                  <a:pt x="243646" y="148856"/>
                </a:cubicBezTo>
                <a:cubicBezTo>
                  <a:pt x="243646" y="231067"/>
                  <a:pt x="189104" y="297712"/>
                  <a:pt x="121823" y="297712"/>
                </a:cubicBezTo>
                <a:cubicBezTo>
                  <a:pt x="54542" y="297712"/>
                  <a:pt x="0" y="231067"/>
                  <a:pt x="0" y="148856"/>
                </a:cubicBezTo>
                <a:close/>
              </a:path>
            </a:pathLst>
          </a:custGeom>
          <a:noFill/>
          <a:ln w="19050">
            <a:solidFill>
              <a:srgbClr val="68B442"/>
            </a:solidFill>
          </a:ln>
        </p:spPr>
        <p:style>
          <a:lnRef idx="1">
            <a:schemeClr val="accent4"/>
          </a:lnRef>
          <a:fillRef idx="3">
            <a:schemeClr val="accent4"/>
          </a:fillRef>
          <a:effectRef idx="2">
            <a:schemeClr val="accent4"/>
          </a:effectRef>
          <a:fontRef idx="minor">
            <a:schemeClr val="lt1"/>
          </a:fontRef>
        </p:style>
        <p:txBody>
          <a:bodyPr lIns="130622" tIns="261244" rIns="130622" bIns="65311" anchor="ctr"/>
          <a:lstStyle/>
          <a:p>
            <a:pPr algn="ctr">
              <a:defRPr/>
            </a:pPr>
            <a:r>
              <a:rPr lang="en-US" sz="2000" b="1" dirty="0">
                <a:solidFill>
                  <a:schemeClr val="bg1"/>
                </a:solidFill>
              </a:rPr>
              <a:t>4</a:t>
            </a:r>
          </a:p>
        </p:txBody>
      </p:sp>
      <p:cxnSp>
        <p:nvCxnSpPr>
          <p:cNvPr id="71" name="Straight Arrow Connector 70"/>
          <p:cNvCxnSpPr/>
          <p:nvPr/>
        </p:nvCxnSpPr>
        <p:spPr>
          <a:xfrm rot="5400000">
            <a:off x="12186222" y="5663629"/>
            <a:ext cx="664846" cy="10160"/>
          </a:xfrm>
          <a:prstGeom prst="straightConnector1">
            <a:avLst/>
          </a:prstGeom>
          <a:ln w="38100" cap="flat" cmpd="sng" algn="ctr">
            <a:solidFill>
              <a:schemeClr val="accent5">
                <a:lumMod val="60000"/>
                <a:lumOff val="40000"/>
              </a:schemeClr>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pic>
        <p:nvPicPr>
          <p:cNvPr id="72" name="Picture 25" descr="ICON_Script_Q308"/>
          <p:cNvPicPr>
            <a:picLocks noChangeAspect="1" noChangeArrowheads="1"/>
          </p:cNvPicPr>
          <p:nvPr/>
        </p:nvPicPr>
        <p:blipFill>
          <a:blip r:embed="rId7" cstate="print"/>
          <a:srcRect/>
          <a:stretch>
            <a:fillRect/>
          </a:stretch>
        </p:blipFill>
        <p:spPr bwMode="auto">
          <a:xfrm>
            <a:off x="9523984" y="4562856"/>
            <a:ext cx="497840" cy="4191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00"/>
                                        <p:tgtEl>
                                          <p:spTgt spid="54"/>
                                        </p:tgtEl>
                                      </p:cBhvr>
                                    </p:animEffect>
                                  </p:childTnLst>
                                  <p:subTnLst>
                                    <p:animClr>
                                      <p:cBhvr override="childStyle">
                                        <p:cTn dur="1" fill="hold" display="0" masterRel="nextClick" afterEffect="1"/>
                                        <p:tgtEl>
                                          <p:spTgt spid="54"/>
                                        </p:tgtEl>
                                        <p:attrNameLst>
                                          <p:attrName>ppt_c</p:attrName>
                                        </p:attrNameLst>
                                      </p:cBhvr>
                                      <p:to>
                                        <a:srgbClr val="969696"/>
                                      </p:to>
                                    </p:animClr>
                                  </p:subTnLst>
                                </p:cTn>
                              </p:par>
                              <p:par>
                                <p:cTn id="8" presetID="9" presetClass="entr" presetSubtype="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dissolve">
                                      <p:cBhvr>
                                        <p:cTn id="10" dur="500"/>
                                        <p:tgtEl>
                                          <p:spTgt spid="65"/>
                                        </p:tgtEl>
                                      </p:cBhvr>
                                    </p:animEffect>
                                  </p:childTnLst>
                                  <p:subTnLst>
                                    <p:animClr>
                                      <p:cBhvr override="childStyle">
                                        <p:cTn dur="1" fill="hold" display="0" masterRel="nextClick" afterEffect="1"/>
                                        <p:tgtEl>
                                          <p:spTgt spid="65"/>
                                        </p:tgtEl>
                                        <p:attrNameLst>
                                          <p:attrName>ppt_c</p:attrName>
                                        </p:attrNameLst>
                                      </p:cBhvr>
                                      <p:to>
                                        <a:srgbClr val="969696"/>
                                      </p:to>
                                    </p:animClr>
                                  </p:subTnLst>
                                </p:cTn>
                              </p:par>
                              <p:par>
                                <p:cTn id="11" presetID="9"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dissolve">
                                      <p:cBhvr>
                                        <p:cTn id="13" dur="500"/>
                                        <p:tgtEl>
                                          <p:spTgt spid="68"/>
                                        </p:tgtEl>
                                      </p:cBhvr>
                                    </p:animEffect>
                                  </p:childTnLst>
                                  <p:subTnLst>
                                    <p:animClr>
                                      <p:cBhvr override="childStyle">
                                        <p:cTn dur="1" fill="hold" display="0" masterRel="nextClick" afterEffect="1"/>
                                        <p:tgtEl>
                                          <p:spTgt spid="68"/>
                                        </p:tgtEl>
                                        <p:attrNameLst>
                                          <p:attrName>ppt_c</p:attrName>
                                        </p:attrNameLst>
                                      </p:cBhvr>
                                      <p:to>
                                        <a:srgbClr val="969696"/>
                                      </p:to>
                                    </p:animClr>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dissolve">
                                      <p:cBhvr>
                                        <p:cTn id="18" dur="500"/>
                                        <p:tgtEl>
                                          <p:spTgt spid="57"/>
                                        </p:tgtEl>
                                      </p:cBhvr>
                                    </p:animEffect>
                                  </p:childTnLst>
                                  <p:subTnLst>
                                    <p:animClr>
                                      <p:cBhvr override="childStyle">
                                        <p:cTn dur="1" fill="hold" display="0" masterRel="nextClick" afterEffect="1"/>
                                        <p:tgtEl>
                                          <p:spTgt spid="57"/>
                                        </p:tgtEl>
                                        <p:attrNameLst>
                                          <p:attrName>ppt_c</p:attrName>
                                        </p:attrNameLst>
                                      </p:cBhvr>
                                      <p:to>
                                        <a:srgbClr val="969696"/>
                                      </p:to>
                                    </p:animClr>
                                  </p:subTnLst>
                                </p:cTn>
                              </p:par>
                              <p:par>
                                <p:cTn id="19" presetID="9"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dissolve">
                                      <p:cBhvr>
                                        <p:cTn id="21" dur="500"/>
                                        <p:tgtEl>
                                          <p:spTgt spid="47"/>
                                        </p:tgtEl>
                                      </p:cBhvr>
                                    </p:animEffect>
                                  </p:childTnLst>
                                  <p:subTnLst>
                                    <p:animClr>
                                      <p:cBhvr override="childStyle">
                                        <p:cTn dur="1" fill="hold" display="0" masterRel="nextClick" afterEffect="1"/>
                                        <p:tgtEl>
                                          <p:spTgt spid="47"/>
                                        </p:tgtEl>
                                        <p:attrNameLst>
                                          <p:attrName>ppt_c</p:attrName>
                                        </p:attrNameLst>
                                      </p:cBhvr>
                                      <p:to>
                                        <a:srgbClr val="969696"/>
                                      </p:to>
                                    </p:animClr>
                                  </p:subTnLst>
                                </p:cTn>
                              </p:par>
                              <p:par>
                                <p:cTn id="22" presetID="22" presetClass="entr" presetSubtype="8"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ipe(left)">
                                      <p:cBhvr>
                                        <p:cTn id="24" dur="500"/>
                                        <p:tgtEl>
                                          <p:spTgt spid="46"/>
                                        </p:tgtEl>
                                      </p:cBhvr>
                                    </p:animEffect>
                                  </p:childTnLst>
                                  <p:subTnLst>
                                    <p:animClr>
                                      <p:cBhvr override="childStyle">
                                        <p:cTn dur="1" fill="hold" display="0" masterRel="nextClick" afterEffect="1"/>
                                        <p:tgtEl>
                                          <p:spTgt spid="46"/>
                                        </p:tgtEl>
                                        <p:attrNameLst>
                                          <p:attrName>ppt_c</p:attrName>
                                        </p:attrNameLst>
                                      </p:cBhvr>
                                      <p:to>
                                        <a:srgbClr val="969696"/>
                                      </p:to>
                                    </p:animClr>
                                  </p:sub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dissolve">
                                      <p:cBhvr>
                                        <p:cTn id="29" dur="500"/>
                                        <p:tgtEl>
                                          <p:spTgt spid="60"/>
                                        </p:tgtEl>
                                      </p:cBhvr>
                                    </p:animEffect>
                                  </p:childTnLst>
                                  <p:subTnLst>
                                    <p:animClr>
                                      <p:cBhvr override="childStyle">
                                        <p:cTn dur="1" fill="hold" display="0" masterRel="nextClick" afterEffect="1"/>
                                        <p:tgtEl>
                                          <p:spTgt spid="60"/>
                                        </p:tgtEl>
                                        <p:attrNameLst>
                                          <p:attrName>ppt_c</p:attrName>
                                        </p:attrNameLst>
                                      </p:cBhvr>
                                      <p:to>
                                        <a:srgbClr val="969696"/>
                                      </p:to>
                                    </p:animClr>
                                  </p:subTnLst>
                                </p:cTn>
                              </p:par>
                              <p:par>
                                <p:cTn id="30" presetID="9"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dissolve">
                                      <p:cBhvr>
                                        <p:cTn id="32" dur="500"/>
                                        <p:tgtEl>
                                          <p:spTgt spid="61"/>
                                        </p:tgtEl>
                                      </p:cBhvr>
                                    </p:animEffect>
                                  </p:childTnLst>
                                  <p:subTnLst>
                                    <p:animClr>
                                      <p:cBhvr override="childStyle">
                                        <p:cTn dur="1" fill="hold" display="0" masterRel="nextClick" afterEffect="1"/>
                                        <p:tgtEl>
                                          <p:spTgt spid="61"/>
                                        </p:tgtEl>
                                        <p:attrNameLst>
                                          <p:attrName>ppt_c</p:attrName>
                                        </p:attrNameLst>
                                      </p:cBhvr>
                                      <p:to>
                                        <a:srgbClr val="969696"/>
                                      </p:to>
                                    </p:animClr>
                                  </p:subTnLst>
                                </p:cTn>
                              </p:par>
                              <p:par>
                                <p:cTn id="33" presetID="22" presetClass="entr" presetSubtype="2"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right)">
                                      <p:cBhvr>
                                        <p:cTn id="35" dur="500"/>
                                        <p:tgtEl>
                                          <p:spTgt spid="59"/>
                                        </p:tgtEl>
                                      </p:cBhvr>
                                    </p:animEffect>
                                  </p:childTnLst>
                                  <p:subTnLst>
                                    <p:animClr>
                                      <p:cBhvr override="childStyle">
                                        <p:cTn dur="1" fill="hold" display="0" masterRel="nextClick" afterEffect="1"/>
                                        <p:tgtEl>
                                          <p:spTgt spid="59"/>
                                        </p:tgtEl>
                                        <p:attrNameLst>
                                          <p:attrName>ppt_c</p:attrName>
                                        </p:attrNameLst>
                                      </p:cBhvr>
                                      <p:to>
                                        <a:srgbClr val="969696"/>
                                      </p:to>
                                    </p:animClr>
                                  </p:subTnLst>
                                </p:cTn>
                              </p:par>
                              <p:par>
                                <p:cTn id="36" presetID="9" presetClass="entr" presetSubtype="0"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dissolve">
                                      <p:cBhvr>
                                        <p:cTn id="38" dur="500"/>
                                        <p:tgtEl>
                                          <p:spTgt spid="72"/>
                                        </p:tgtEl>
                                      </p:cBhvr>
                                    </p:animEffect>
                                  </p:childTnLst>
                                </p:cTn>
                              </p:par>
                              <p:par>
                                <p:cTn id="39" presetID="9" presetClass="entr" presetSubtype="0" fill="hold"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dissolve">
                                      <p:cBhvr>
                                        <p:cTn id="41" dur="500"/>
                                        <p:tgtEl>
                                          <p:spTgt spid="7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dissolve">
                                      <p:cBhvr>
                                        <p:cTn id="46" dur="500"/>
                                        <p:tgtEl>
                                          <p:spTgt spid="70"/>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wipe(right)">
                                      <p:cBhvr>
                                        <p:cTn id="4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8" grpId="0"/>
      <p:bldP spid="65" grpId="0" animBg="1"/>
      <p:bldP spid="46" grpId="0" animBg="1"/>
      <p:bldP spid="47" grpId="0"/>
      <p:bldP spid="57" grpId="0" animBg="1"/>
      <p:bldP spid="59" grpId="0" animBg="1"/>
      <p:bldP spid="60" grpId="0"/>
      <p:bldP spid="61" grpId="0" animBg="1"/>
      <p:bldP spid="66" grpId="0" animBg="1"/>
      <p:bldP spid="7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660400" y="2600706"/>
            <a:ext cx="2186941" cy="1346836"/>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endParaRPr lang="en-US" sz="2300" dirty="0">
              <a:solidFill>
                <a:srgbClr val="000000"/>
              </a:solidFill>
            </a:endParaRPr>
          </a:p>
        </p:txBody>
      </p:sp>
      <p:sp>
        <p:nvSpPr>
          <p:cNvPr id="38" name="Rectangle 37"/>
          <p:cNvSpPr/>
          <p:nvPr/>
        </p:nvSpPr>
        <p:spPr>
          <a:xfrm>
            <a:off x="6220461" y="2600706"/>
            <a:ext cx="3373120" cy="1346836"/>
          </a:xfrm>
          <a:prstGeom prst="rect">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endParaRPr lang="en-US" sz="2300" dirty="0">
              <a:solidFill>
                <a:srgbClr val="000000"/>
              </a:solidFill>
            </a:endParaRPr>
          </a:p>
        </p:txBody>
      </p:sp>
      <p:sp>
        <p:nvSpPr>
          <p:cNvPr id="40" name="Rectangle 39"/>
          <p:cNvSpPr/>
          <p:nvPr/>
        </p:nvSpPr>
        <p:spPr>
          <a:xfrm>
            <a:off x="660401" y="1730122"/>
            <a:ext cx="3357880" cy="750570"/>
          </a:xfrm>
          <a:prstGeom prst="rect">
            <a:avLst/>
          </a:prstGeom>
          <a:solidFill>
            <a:schemeClr val="tx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anchor="ctr"/>
          <a:lstStyle/>
          <a:p>
            <a:pPr algn="ctr">
              <a:defRPr/>
            </a:pPr>
            <a:endParaRPr lang="en-US" sz="2300" dirty="0">
              <a:solidFill>
                <a:srgbClr val="000000"/>
              </a:solidFill>
            </a:endParaRPr>
          </a:p>
        </p:txBody>
      </p:sp>
      <p:sp>
        <p:nvSpPr>
          <p:cNvPr id="122885" name="Title 1"/>
          <p:cNvSpPr>
            <a:spLocks noGrp="1"/>
          </p:cNvSpPr>
          <p:nvPr>
            <p:ph type="title"/>
          </p:nvPr>
        </p:nvSpPr>
        <p:spPr>
          <a:xfrm>
            <a:off x="493776" y="416814"/>
            <a:ext cx="13688061" cy="1005840"/>
          </a:xfrm>
        </p:spPr>
        <p:txBody>
          <a:bodyPr/>
          <a:lstStyle/>
          <a:p>
            <a:r>
              <a:rPr lang="en-US" altLang="zh-TW" sz="4600" dirty="0" smtClean="0"/>
              <a:t>Virtual</a:t>
            </a:r>
            <a:r>
              <a:rPr lang="en-US" dirty="0" smtClean="0">
                <a:solidFill>
                  <a:schemeClr val="bg1"/>
                </a:solidFill>
              </a:rPr>
              <a:t> </a:t>
            </a:r>
            <a:r>
              <a:rPr lang="en-US" altLang="zh-TW" sz="4600" dirty="0" smtClean="0"/>
              <a:t>Security</a:t>
            </a:r>
            <a:r>
              <a:rPr lang="en-US" dirty="0" smtClean="0">
                <a:solidFill>
                  <a:schemeClr val="bg1"/>
                </a:solidFill>
              </a:rPr>
              <a:t> </a:t>
            </a:r>
            <a:r>
              <a:rPr lang="en-US" altLang="zh-TW" sz="4600" dirty="0" smtClean="0"/>
              <a:t>Gateway</a:t>
            </a:r>
            <a:r>
              <a:rPr lang="en-US" i="1" dirty="0" smtClean="0"/>
              <a:t/>
            </a:r>
            <a:br>
              <a:rPr lang="en-US" i="1" dirty="0" smtClean="0"/>
            </a:br>
            <a:r>
              <a:rPr lang="en-US" sz="4000" i="1" dirty="0" smtClean="0"/>
              <a:t>Performance Acceleration with </a:t>
            </a:r>
            <a:r>
              <a:rPr lang="en-US" sz="4000" i="1" dirty="0" err="1" smtClean="0"/>
              <a:t>vPath</a:t>
            </a:r>
            <a:r>
              <a:rPr lang="en-US" sz="4000" i="1" dirty="0" smtClean="0"/>
              <a:t> </a:t>
            </a:r>
            <a:endParaRPr lang="en-US" i="1" dirty="0" smtClean="0"/>
          </a:p>
        </p:txBody>
      </p:sp>
      <p:sp>
        <p:nvSpPr>
          <p:cNvPr id="11" name="Rounded Rectangle 10"/>
          <p:cNvSpPr/>
          <p:nvPr/>
        </p:nvSpPr>
        <p:spPr>
          <a:xfrm>
            <a:off x="901701" y="4212336"/>
            <a:ext cx="9710419" cy="1095376"/>
          </a:xfrm>
          <a:prstGeom prst="roundRect">
            <a:avLst/>
          </a:prstGeom>
          <a:solidFill>
            <a:schemeClr val="tx1">
              <a:lumMod val="75000"/>
            </a:schemeClr>
          </a:solidFill>
          <a:ln>
            <a:solidFill>
              <a:schemeClr val="tx1">
                <a:lumMod val="60000"/>
                <a:lumOff val="40000"/>
              </a:schemeClr>
            </a:solidFill>
          </a:ln>
        </p:spPr>
        <p:style>
          <a:lnRef idx="3">
            <a:schemeClr val="lt1"/>
          </a:lnRef>
          <a:fillRef idx="1">
            <a:schemeClr val="accent1"/>
          </a:fillRef>
          <a:effectRef idx="1">
            <a:schemeClr val="accent1"/>
          </a:effectRef>
          <a:fontRef idx="minor">
            <a:schemeClr val="lt1"/>
          </a:fontRef>
        </p:style>
        <p:txBody>
          <a:bodyPr lIns="130622" tIns="65311" rIns="130622" bIns="65311" anchor="ctr"/>
          <a:lstStyle/>
          <a:p>
            <a:pPr algn="ctr">
              <a:defRPr/>
            </a:pPr>
            <a:r>
              <a:rPr lang="en-US" b="1" dirty="0"/>
              <a:t>Nexus </a:t>
            </a:r>
            <a:r>
              <a:rPr lang="en-US" b="1" dirty="0" err="1"/>
              <a:t>1000V</a:t>
            </a:r>
            <a:endParaRPr lang="en-US" b="1" dirty="0"/>
          </a:p>
          <a:p>
            <a:pPr algn="ctr">
              <a:defRPr/>
            </a:pPr>
            <a:r>
              <a:rPr lang="en-US" sz="2000" b="1" dirty="0"/>
              <a:t>Distributed Virtual Switch</a:t>
            </a:r>
            <a:r>
              <a:rPr lang="en-US" b="1" dirty="0"/>
              <a:t> </a:t>
            </a:r>
          </a:p>
        </p:txBody>
      </p:sp>
      <p:sp>
        <p:nvSpPr>
          <p:cNvPr id="25" name="Rounded Rectangle 24"/>
          <p:cNvSpPr/>
          <p:nvPr/>
        </p:nvSpPr>
        <p:spPr>
          <a:xfrm>
            <a:off x="901701" y="341414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51" name="Rounded Rectangle 50"/>
          <p:cNvSpPr/>
          <p:nvPr/>
        </p:nvSpPr>
        <p:spPr>
          <a:xfrm>
            <a:off x="1991360" y="341414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52" name="Rounded Rectangle 51"/>
          <p:cNvSpPr/>
          <p:nvPr/>
        </p:nvSpPr>
        <p:spPr>
          <a:xfrm>
            <a:off x="3083560" y="341414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53" name="Rounded Rectangle 52"/>
          <p:cNvSpPr/>
          <p:nvPr/>
        </p:nvSpPr>
        <p:spPr>
          <a:xfrm>
            <a:off x="901701" y="269786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55" name="Rounded Rectangle 54"/>
          <p:cNvSpPr/>
          <p:nvPr/>
        </p:nvSpPr>
        <p:spPr>
          <a:xfrm>
            <a:off x="3083560" y="269786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56" name="Rounded Rectangle 55"/>
          <p:cNvSpPr/>
          <p:nvPr/>
        </p:nvSpPr>
        <p:spPr>
          <a:xfrm>
            <a:off x="901701" y="194729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62" name="Rounded Rectangle 61"/>
          <p:cNvSpPr/>
          <p:nvPr/>
        </p:nvSpPr>
        <p:spPr>
          <a:xfrm>
            <a:off x="4269741" y="341414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63" name="Rounded Rectangle 62"/>
          <p:cNvSpPr/>
          <p:nvPr/>
        </p:nvSpPr>
        <p:spPr>
          <a:xfrm>
            <a:off x="5359400" y="341414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64" name="Rounded Rectangle 63"/>
          <p:cNvSpPr/>
          <p:nvPr/>
        </p:nvSpPr>
        <p:spPr>
          <a:xfrm>
            <a:off x="6451600" y="341414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67" name="Rounded Rectangle 66"/>
          <p:cNvSpPr/>
          <p:nvPr/>
        </p:nvSpPr>
        <p:spPr>
          <a:xfrm>
            <a:off x="6451600" y="269786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69" name="Rounded Rectangle 68"/>
          <p:cNvSpPr/>
          <p:nvPr/>
        </p:nvSpPr>
        <p:spPr>
          <a:xfrm>
            <a:off x="7637781" y="194729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74" name="Rounded Rectangle 73"/>
          <p:cNvSpPr/>
          <p:nvPr/>
        </p:nvSpPr>
        <p:spPr>
          <a:xfrm>
            <a:off x="7637781" y="341414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75" name="Rounded Rectangle 74"/>
          <p:cNvSpPr/>
          <p:nvPr/>
        </p:nvSpPr>
        <p:spPr>
          <a:xfrm>
            <a:off x="8729981" y="341414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76" name="Rounded Rectangle 75"/>
          <p:cNvSpPr/>
          <p:nvPr/>
        </p:nvSpPr>
        <p:spPr>
          <a:xfrm>
            <a:off x="9819640" y="341414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77" name="Rounded Rectangle 76"/>
          <p:cNvSpPr/>
          <p:nvPr/>
        </p:nvSpPr>
        <p:spPr>
          <a:xfrm>
            <a:off x="7637781" y="269786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78" name="Rounded Rectangle 77"/>
          <p:cNvSpPr/>
          <p:nvPr/>
        </p:nvSpPr>
        <p:spPr>
          <a:xfrm>
            <a:off x="8729981" y="269786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79" name="Rounded Rectangle 78"/>
          <p:cNvSpPr/>
          <p:nvPr/>
        </p:nvSpPr>
        <p:spPr>
          <a:xfrm>
            <a:off x="9819640" y="269786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99" name="Rounded Rectangle 98"/>
          <p:cNvSpPr/>
          <p:nvPr/>
        </p:nvSpPr>
        <p:spPr>
          <a:xfrm>
            <a:off x="4269741" y="2697862"/>
            <a:ext cx="690880"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sp>
        <p:nvSpPr>
          <p:cNvPr id="58" name="Rounded Rectangle 57"/>
          <p:cNvSpPr/>
          <p:nvPr/>
        </p:nvSpPr>
        <p:spPr>
          <a:xfrm>
            <a:off x="3083560" y="1947292"/>
            <a:ext cx="693421" cy="403860"/>
          </a:xfrm>
          <a:prstGeom prst="roundRect">
            <a:avLst/>
          </a:prstGeom>
        </p:spPr>
        <p:style>
          <a:lnRef idx="1">
            <a:schemeClr val="dk1"/>
          </a:lnRef>
          <a:fillRef idx="2">
            <a:schemeClr val="dk1"/>
          </a:fillRef>
          <a:effectRef idx="1">
            <a:schemeClr val="dk1"/>
          </a:effectRef>
          <a:fontRef idx="minor">
            <a:schemeClr val="dk1"/>
          </a:fontRef>
        </p:style>
        <p:txBody>
          <a:bodyPr lIns="0" tIns="65311" rIns="0" bIns="65311" anchor="ctr"/>
          <a:lstStyle/>
          <a:p>
            <a:pPr algn="ctr">
              <a:defRPr/>
            </a:pPr>
            <a:r>
              <a:rPr lang="en-US" sz="1500" b="1" dirty="0" err="1">
                <a:solidFill>
                  <a:srgbClr val="000000"/>
                </a:solidFill>
              </a:rPr>
              <a:t>VM</a:t>
            </a:r>
            <a:endParaRPr lang="en-US" sz="1500" b="1" dirty="0">
              <a:solidFill>
                <a:srgbClr val="000000"/>
              </a:solidFill>
            </a:endParaRPr>
          </a:p>
        </p:txBody>
      </p:sp>
      <p:cxnSp>
        <p:nvCxnSpPr>
          <p:cNvPr id="46" name="Straight Connector 45"/>
          <p:cNvCxnSpPr>
            <a:stCxn id="11" idx="3"/>
          </p:cNvCxnSpPr>
          <p:nvPr/>
        </p:nvCxnSpPr>
        <p:spPr>
          <a:xfrm>
            <a:off x="10612121" y="4760976"/>
            <a:ext cx="1630680" cy="1906"/>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7967981" y="4509516"/>
            <a:ext cx="2255520" cy="502920"/>
          </a:xfrm>
          <a:prstGeom prst="roundRect">
            <a:avLst/>
          </a:prstGeom>
        </p:spPr>
        <p:style>
          <a:lnRef idx="1">
            <a:schemeClr val="accent2"/>
          </a:lnRef>
          <a:fillRef idx="3">
            <a:schemeClr val="accent2"/>
          </a:fillRef>
          <a:effectRef idx="2">
            <a:schemeClr val="accent2"/>
          </a:effectRef>
          <a:fontRef idx="minor">
            <a:schemeClr val="lt1"/>
          </a:fontRef>
        </p:style>
        <p:txBody>
          <a:bodyPr lIns="0" tIns="65311" rIns="0" bIns="65311" anchor="ctr"/>
          <a:lstStyle/>
          <a:p>
            <a:pPr algn="ctr">
              <a:defRPr/>
            </a:pPr>
            <a:r>
              <a:rPr lang="en-US" sz="1700" b="1" dirty="0" err="1"/>
              <a:t>vPath</a:t>
            </a:r>
            <a:endParaRPr lang="en-US" sz="1700" b="1" dirty="0"/>
          </a:p>
        </p:txBody>
      </p:sp>
      <p:cxnSp>
        <p:nvCxnSpPr>
          <p:cNvPr id="42" name="Straight Connector 41"/>
          <p:cNvCxnSpPr/>
          <p:nvPr/>
        </p:nvCxnSpPr>
        <p:spPr>
          <a:xfrm flipV="1">
            <a:off x="3784600" y="6062092"/>
            <a:ext cx="1280160" cy="512444"/>
          </a:xfrm>
          <a:prstGeom prst="line">
            <a:avLst/>
          </a:prstGeom>
          <a:ln w="38100" cap="flat" cmpd="sng" algn="ctr">
            <a:solidFill>
              <a:srgbClr val="BFBFB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2909" name="Picture 27" descr="ICON_Cloud_Q308"/>
          <p:cNvPicPr>
            <a:picLocks noChangeAspect="1" noChangeArrowheads="1"/>
          </p:cNvPicPr>
          <p:nvPr/>
        </p:nvPicPr>
        <p:blipFill>
          <a:blip r:embed="rId2" cstate="print"/>
          <a:srcRect/>
          <a:stretch>
            <a:fillRect/>
          </a:stretch>
        </p:blipFill>
        <p:spPr bwMode="auto">
          <a:xfrm>
            <a:off x="4117342" y="5094352"/>
            <a:ext cx="2562859" cy="1223010"/>
          </a:xfrm>
          <a:prstGeom prst="rect">
            <a:avLst/>
          </a:prstGeom>
          <a:noFill/>
          <a:ln w="9525">
            <a:noFill/>
            <a:miter lim="800000"/>
            <a:headEnd/>
            <a:tailEnd/>
          </a:ln>
        </p:spPr>
      </p:pic>
      <p:pic>
        <p:nvPicPr>
          <p:cNvPr id="122910" name="Picture 40" descr="ICON_Laptop_Q308"/>
          <p:cNvPicPr>
            <a:picLocks noChangeAspect="1" noChangeArrowheads="1"/>
          </p:cNvPicPr>
          <p:nvPr/>
        </p:nvPicPr>
        <p:blipFill>
          <a:blip r:embed="rId3" cstate="print"/>
          <a:srcRect/>
          <a:stretch>
            <a:fillRect/>
          </a:stretch>
        </p:blipFill>
        <p:spPr bwMode="auto">
          <a:xfrm>
            <a:off x="2268221" y="5827777"/>
            <a:ext cx="1849120" cy="1520190"/>
          </a:xfrm>
          <a:prstGeom prst="rect">
            <a:avLst/>
          </a:prstGeom>
          <a:noFill/>
          <a:ln w="9525">
            <a:noFill/>
            <a:miter lim="800000"/>
            <a:headEnd/>
            <a:tailEnd/>
          </a:ln>
        </p:spPr>
      </p:pic>
      <p:sp>
        <p:nvSpPr>
          <p:cNvPr id="45" name="TextBox 44"/>
          <p:cNvSpPr txBox="1">
            <a:spLocks noChangeArrowheads="1"/>
          </p:cNvSpPr>
          <p:nvPr/>
        </p:nvSpPr>
        <p:spPr bwMode="auto">
          <a:xfrm>
            <a:off x="5709921" y="6599302"/>
            <a:ext cx="2954021" cy="839784"/>
          </a:xfrm>
          <a:prstGeom prst="rect">
            <a:avLst/>
          </a:prstGeom>
          <a:noFill/>
          <a:ln w="9525">
            <a:noFill/>
            <a:miter lim="800000"/>
            <a:headEnd/>
            <a:tailEnd/>
          </a:ln>
        </p:spPr>
        <p:txBody>
          <a:bodyPr lIns="130622" tIns="65311" rIns="130622" bIns="65311">
            <a:spAutoFit/>
          </a:bodyPr>
          <a:lstStyle/>
          <a:p>
            <a:r>
              <a:rPr lang="en-US" sz="2300" dirty="0">
                <a:solidFill>
                  <a:srgbClr val="68B442"/>
                </a:solidFill>
              </a:rPr>
              <a:t>Remaining packets from flow</a:t>
            </a:r>
          </a:p>
        </p:txBody>
      </p:sp>
      <p:sp>
        <p:nvSpPr>
          <p:cNvPr id="122912" name="TextBox 46"/>
          <p:cNvSpPr txBox="1">
            <a:spLocks noChangeArrowheads="1"/>
          </p:cNvSpPr>
          <p:nvPr/>
        </p:nvSpPr>
        <p:spPr bwMode="auto">
          <a:xfrm>
            <a:off x="7523480" y="5368672"/>
            <a:ext cx="4338320" cy="1193727"/>
          </a:xfrm>
          <a:prstGeom prst="rect">
            <a:avLst/>
          </a:prstGeom>
          <a:noFill/>
          <a:ln w="9525">
            <a:noFill/>
            <a:miter lim="800000"/>
            <a:headEnd/>
            <a:tailEnd/>
          </a:ln>
        </p:spPr>
        <p:txBody>
          <a:bodyPr lIns="130622" tIns="65311" rIns="130622" bIns="65311">
            <a:spAutoFit/>
          </a:bodyPr>
          <a:lstStyle/>
          <a:p>
            <a:pPr algn="ctr"/>
            <a:r>
              <a:rPr lang="en-US" sz="2300" dirty="0">
                <a:solidFill>
                  <a:srgbClr val="68B442"/>
                </a:solidFill>
              </a:rPr>
              <a:t>ACL offloaded to </a:t>
            </a:r>
          </a:p>
          <a:p>
            <a:pPr algn="ctr"/>
            <a:r>
              <a:rPr lang="en-US" sz="2300" dirty="0">
                <a:solidFill>
                  <a:srgbClr val="68B442"/>
                </a:solidFill>
              </a:rPr>
              <a:t>Nexus </a:t>
            </a:r>
            <a:r>
              <a:rPr lang="en-US" sz="2300" dirty="0" err="1">
                <a:solidFill>
                  <a:srgbClr val="68B442"/>
                </a:solidFill>
              </a:rPr>
              <a:t>1000V</a:t>
            </a:r>
            <a:endParaRPr lang="en-US" sz="2300" dirty="0">
              <a:solidFill>
                <a:srgbClr val="68B442"/>
              </a:solidFill>
            </a:endParaRPr>
          </a:p>
          <a:p>
            <a:pPr algn="ctr"/>
            <a:r>
              <a:rPr lang="en-US" sz="2300" dirty="0">
                <a:solidFill>
                  <a:srgbClr val="68B442"/>
                </a:solidFill>
              </a:rPr>
              <a:t>(policy enforcement)</a:t>
            </a:r>
          </a:p>
        </p:txBody>
      </p:sp>
      <p:sp>
        <p:nvSpPr>
          <p:cNvPr id="49" name="Freeform 48"/>
          <p:cNvSpPr/>
          <p:nvPr/>
        </p:nvSpPr>
        <p:spPr>
          <a:xfrm rot="21059344">
            <a:off x="3726182" y="3109342"/>
            <a:ext cx="4411979" cy="3678554"/>
          </a:xfrm>
          <a:custGeom>
            <a:avLst/>
            <a:gdLst>
              <a:gd name="connsiteX0" fmla="*/ 0 w 2165350"/>
              <a:gd name="connsiteY0" fmla="*/ 3238500 h 3238500"/>
              <a:gd name="connsiteX1" fmla="*/ 1524000 w 2165350"/>
              <a:gd name="connsiteY1" fmla="*/ 2781300 h 3238500"/>
              <a:gd name="connsiteX2" fmla="*/ 2133600 w 2165350"/>
              <a:gd name="connsiteY2" fmla="*/ 1562100 h 3238500"/>
              <a:gd name="connsiteX3" fmla="*/ 1714500 w 2165350"/>
              <a:gd name="connsiteY3" fmla="*/ 0 h 3238500"/>
            </a:gdLst>
            <a:ahLst/>
            <a:cxnLst>
              <a:cxn ang="0">
                <a:pos x="connsiteX0" y="connsiteY0"/>
              </a:cxn>
              <a:cxn ang="0">
                <a:pos x="connsiteX1" y="connsiteY1"/>
              </a:cxn>
              <a:cxn ang="0">
                <a:pos x="connsiteX2" y="connsiteY2"/>
              </a:cxn>
              <a:cxn ang="0">
                <a:pos x="connsiteX3" y="connsiteY3"/>
              </a:cxn>
            </a:cxnLst>
            <a:rect l="l" t="t" r="r" b="b"/>
            <a:pathLst>
              <a:path w="2165350" h="3238500">
                <a:moveTo>
                  <a:pt x="0" y="3238500"/>
                </a:moveTo>
                <a:cubicBezTo>
                  <a:pt x="584200" y="3149600"/>
                  <a:pt x="1168400" y="3060700"/>
                  <a:pt x="1524000" y="2781300"/>
                </a:cubicBezTo>
                <a:cubicBezTo>
                  <a:pt x="1879600" y="2501900"/>
                  <a:pt x="2101850" y="2025650"/>
                  <a:pt x="2133600" y="1562100"/>
                </a:cubicBezTo>
                <a:cubicBezTo>
                  <a:pt x="2165350" y="1098550"/>
                  <a:pt x="1714500" y="0"/>
                  <a:pt x="1714500" y="0"/>
                </a:cubicBezTo>
              </a:path>
            </a:pathLst>
          </a:custGeom>
          <a:ln w="38100" cap="flat" cmpd="sng" algn="ctr">
            <a:solidFill>
              <a:srgbClr val="68B442"/>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lIns="130622" tIns="65311" rIns="130622" bIns="65311" anchor="ctr"/>
          <a:lstStyle/>
          <a:p>
            <a:pPr algn="ctr">
              <a:defRPr/>
            </a:pPr>
            <a:endParaRPr lang="en-US" sz="2000" dirty="0"/>
          </a:p>
        </p:txBody>
      </p:sp>
      <p:pic>
        <p:nvPicPr>
          <p:cNvPr id="122914" name="Picture 45" descr="ICON_Firewall_Q308"/>
          <p:cNvPicPr>
            <a:picLocks noChangeAspect="1" noChangeArrowheads="1"/>
          </p:cNvPicPr>
          <p:nvPr/>
        </p:nvPicPr>
        <p:blipFill>
          <a:blip r:embed="rId4" cstate="print"/>
          <a:srcRect/>
          <a:stretch>
            <a:fillRect/>
          </a:stretch>
        </p:blipFill>
        <p:spPr bwMode="auto">
          <a:xfrm>
            <a:off x="11173461" y="3829432"/>
            <a:ext cx="2194560" cy="1522094"/>
          </a:xfrm>
          <a:prstGeom prst="rect">
            <a:avLst/>
          </a:prstGeom>
          <a:noFill/>
          <a:ln w="9525">
            <a:noFill/>
            <a:miter lim="800000"/>
            <a:headEnd/>
            <a:tailEnd/>
          </a:ln>
        </p:spPr>
      </p:pic>
      <p:pic>
        <p:nvPicPr>
          <p:cNvPr id="122915" name="Picture 13" descr="ICON_Storage_1up_Q308.png"/>
          <p:cNvPicPr>
            <a:picLocks noChangeAspect="1"/>
          </p:cNvPicPr>
          <p:nvPr/>
        </p:nvPicPr>
        <p:blipFill>
          <a:blip r:embed="rId5" cstate="print"/>
          <a:srcRect/>
          <a:stretch>
            <a:fillRect/>
          </a:stretch>
        </p:blipFill>
        <p:spPr bwMode="auto">
          <a:xfrm>
            <a:off x="11925301" y="6001132"/>
            <a:ext cx="1249680" cy="1144904"/>
          </a:xfrm>
          <a:prstGeom prst="rect">
            <a:avLst/>
          </a:prstGeom>
          <a:noFill/>
          <a:ln w="9525">
            <a:noFill/>
            <a:miter lim="800000"/>
            <a:headEnd/>
            <a:tailEnd/>
          </a:ln>
        </p:spPr>
      </p:pic>
      <p:pic>
        <p:nvPicPr>
          <p:cNvPr id="122916" name="Picture 15" descr="ICON_Gear_3D_Q109.png"/>
          <p:cNvPicPr>
            <a:picLocks noChangeAspect="1"/>
          </p:cNvPicPr>
          <p:nvPr/>
        </p:nvPicPr>
        <p:blipFill>
          <a:blip r:embed="rId6" cstate="print"/>
          <a:srcRect/>
          <a:stretch>
            <a:fillRect/>
          </a:stretch>
        </p:blipFill>
        <p:spPr bwMode="auto">
          <a:xfrm>
            <a:off x="11803382" y="1972057"/>
            <a:ext cx="1363979" cy="1108710"/>
          </a:xfrm>
          <a:prstGeom prst="rect">
            <a:avLst/>
          </a:prstGeom>
          <a:noFill/>
          <a:ln w="9525">
            <a:noFill/>
            <a:miter lim="800000"/>
            <a:headEnd/>
            <a:tailEnd/>
          </a:ln>
        </p:spPr>
      </p:pic>
      <p:pic>
        <p:nvPicPr>
          <p:cNvPr id="122917" name="Picture 25" descr="ICON_Script_Q308"/>
          <p:cNvPicPr>
            <a:picLocks noChangeAspect="1" noChangeArrowheads="1"/>
          </p:cNvPicPr>
          <p:nvPr/>
        </p:nvPicPr>
        <p:blipFill>
          <a:blip r:embed="rId7" cstate="print"/>
          <a:srcRect/>
          <a:stretch>
            <a:fillRect/>
          </a:stretch>
        </p:blipFill>
        <p:spPr bwMode="auto">
          <a:xfrm>
            <a:off x="9560560" y="4562856"/>
            <a:ext cx="497840" cy="419100"/>
          </a:xfrm>
          <a:prstGeom prst="rect">
            <a:avLst/>
          </a:prstGeom>
          <a:noFill/>
          <a:ln w="9525">
            <a:noFill/>
            <a:miter lim="800000"/>
            <a:headEnd/>
            <a:tailEnd/>
          </a:ln>
        </p:spPr>
      </p:pic>
      <p:pic>
        <p:nvPicPr>
          <p:cNvPr id="122918" name="Picture 45" descr="ICON_Firewall_Q308"/>
          <p:cNvPicPr>
            <a:picLocks noChangeAspect="1" noChangeArrowheads="1"/>
          </p:cNvPicPr>
          <p:nvPr/>
        </p:nvPicPr>
        <p:blipFill>
          <a:blip r:embed="rId4" cstate="print"/>
          <a:srcRect/>
          <a:stretch>
            <a:fillRect/>
          </a:stretch>
        </p:blipFill>
        <p:spPr bwMode="auto">
          <a:xfrm>
            <a:off x="11457941" y="3757042"/>
            <a:ext cx="2194560" cy="1522094"/>
          </a:xfrm>
          <a:prstGeom prst="rect">
            <a:avLst/>
          </a:prstGeom>
          <a:noFill/>
          <a:ln w="9525">
            <a:noFill/>
            <a:miter lim="800000"/>
            <a:headEnd/>
            <a:tailEnd/>
          </a:ln>
        </p:spPr>
      </p:pic>
      <p:cxnSp>
        <p:nvCxnSpPr>
          <p:cNvPr id="65" name="Straight Arrow Connector 64"/>
          <p:cNvCxnSpPr/>
          <p:nvPr/>
        </p:nvCxnSpPr>
        <p:spPr>
          <a:xfrm rot="5400000">
            <a:off x="12173269" y="3486215"/>
            <a:ext cx="756284" cy="2539"/>
          </a:xfrm>
          <a:prstGeom prst="straightConnector1">
            <a:avLst/>
          </a:prstGeom>
          <a:ln w="38100" cap="flat" cmpd="sng" algn="ctr">
            <a:solidFill>
              <a:schemeClr val="accent5">
                <a:lumMod val="60000"/>
                <a:lumOff val="40000"/>
              </a:schemeClr>
            </a:solidFill>
            <a:prstDash val="solid"/>
            <a:round/>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22920" name="TextBox 67"/>
          <p:cNvSpPr txBox="1">
            <a:spLocks noChangeArrowheads="1"/>
          </p:cNvSpPr>
          <p:nvPr/>
        </p:nvSpPr>
        <p:spPr bwMode="auto">
          <a:xfrm>
            <a:off x="12192000" y="1716786"/>
            <a:ext cx="2255520" cy="532007"/>
          </a:xfrm>
          <a:prstGeom prst="rect">
            <a:avLst/>
          </a:prstGeom>
          <a:noFill/>
          <a:ln w="9525">
            <a:noFill/>
            <a:miter lim="800000"/>
            <a:headEnd/>
            <a:tailEnd/>
          </a:ln>
        </p:spPr>
        <p:txBody>
          <a:bodyPr lIns="130622" tIns="65311" rIns="130622" bIns="65311">
            <a:spAutoFit/>
          </a:bodyPr>
          <a:lstStyle/>
          <a:p>
            <a:pPr algn="ctr"/>
            <a:r>
              <a:rPr lang="en-US" b="1">
                <a:solidFill>
                  <a:schemeClr val="bg1"/>
                </a:solidFill>
              </a:rPr>
              <a:t>VNMC</a:t>
            </a:r>
          </a:p>
        </p:txBody>
      </p:sp>
      <p:sp>
        <p:nvSpPr>
          <p:cNvPr id="122921" name="TextBox 69"/>
          <p:cNvSpPr txBox="1">
            <a:spLocks noChangeArrowheads="1"/>
          </p:cNvSpPr>
          <p:nvPr/>
        </p:nvSpPr>
        <p:spPr bwMode="auto">
          <a:xfrm>
            <a:off x="11148061" y="7146036"/>
            <a:ext cx="2712720" cy="532007"/>
          </a:xfrm>
          <a:prstGeom prst="rect">
            <a:avLst/>
          </a:prstGeom>
          <a:noFill/>
          <a:ln w="9525">
            <a:noFill/>
            <a:miter lim="800000"/>
            <a:headEnd/>
            <a:tailEnd/>
          </a:ln>
        </p:spPr>
        <p:txBody>
          <a:bodyPr lIns="130622" tIns="65311" rIns="130622" bIns="65311">
            <a:spAutoFit/>
          </a:bodyPr>
          <a:lstStyle/>
          <a:p>
            <a:pPr algn="ctr"/>
            <a:r>
              <a:rPr lang="en-US">
                <a:solidFill>
                  <a:schemeClr val="bg1"/>
                </a:solidFill>
              </a:rPr>
              <a:t>Log/Audit</a:t>
            </a:r>
          </a:p>
        </p:txBody>
      </p:sp>
      <p:sp>
        <p:nvSpPr>
          <p:cNvPr id="122922" name="TextBox 79"/>
          <p:cNvSpPr txBox="1">
            <a:spLocks noChangeArrowheads="1"/>
          </p:cNvSpPr>
          <p:nvPr/>
        </p:nvSpPr>
        <p:spPr bwMode="auto">
          <a:xfrm>
            <a:off x="13045441" y="5185792"/>
            <a:ext cx="1193800" cy="532007"/>
          </a:xfrm>
          <a:prstGeom prst="rect">
            <a:avLst/>
          </a:prstGeom>
          <a:noFill/>
          <a:ln w="9525">
            <a:noFill/>
            <a:miter lim="800000"/>
            <a:headEnd/>
            <a:tailEnd/>
          </a:ln>
        </p:spPr>
        <p:txBody>
          <a:bodyPr lIns="130622" tIns="65311" rIns="130622" bIns="65311">
            <a:spAutoFit/>
          </a:bodyPr>
          <a:lstStyle/>
          <a:p>
            <a:r>
              <a:rPr lang="en-US" b="1">
                <a:solidFill>
                  <a:schemeClr val="bg1"/>
                </a:solidFill>
              </a:rPr>
              <a:t>VSG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2"/>
          <p:cNvSpPr>
            <a:spLocks noGrp="1"/>
          </p:cNvSpPr>
          <p:nvPr>
            <p:ph type="title"/>
          </p:nvPr>
        </p:nvSpPr>
        <p:spPr>
          <a:xfrm>
            <a:off x="540837" y="231784"/>
            <a:ext cx="13032739" cy="640080"/>
          </a:xfrm>
        </p:spPr>
        <p:txBody>
          <a:bodyPr/>
          <a:lstStyle/>
          <a:p>
            <a:r>
              <a:rPr lang="en-US" altLang="zh-TW" sz="4600" b="0" dirty="0" smtClean="0"/>
              <a:t>Virtualization</a:t>
            </a:r>
            <a:r>
              <a:rPr lang="en-US" b="0" dirty="0" smtClean="0">
                <a:solidFill>
                  <a:schemeClr val="bg1"/>
                </a:solidFill>
                <a:ea typeface="ＭＳ Ｐゴシック" pitchFamily="34" charset="-128"/>
              </a:rPr>
              <a:t> </a:t>
            </a:r>
            <a:r>
              <a:rPr lang="en-US" altLang="zh-TW" sz="4600" b="0" dirty="0" smtClean="0"/>
              <a:t>&amp; Cloud</a:t>
            </a:r>
            <a:r>
              <a:rPr lang="en-US" b="0" dirty="0" smtClean="0">
                <a:solidFill>
                  <a:schemeClr val="bg1"/>
                </a:solidFill>
                <a:ea typeface="ＭＳ Ｐゴシック" pitchFamily="34" charset="-128"/>
              </a:rPr>
              <a:t> </a:t>
            </a:r>
            <a:r>
              <a:rPr lang="en-US" altLang="zh-TW" sz="4600" b="0" dirty="0" smtClean="0"/>
              <a:t>Driving</a:t>
            </a:r>
            <a:r>
              <a:rPr lang="en-US" b="0" dirty="0" smtClean="0">
                <a:solidFill>
                  <a:schemeClr val="bg1"/>
                </a:solidFill>
                <a:ea typeface="ＭＳ Ｐゴシック" pitchFamily="34" charset="-128"/>
              </a:rPr>
              <a:t> </a:t>
            </a:r>
            <a:r>
              <a:rPr lang="en-US" altLang="zh-TW" sz="4600" b="0" dirty="0" smtClean="0"/>
              <a:t>New</a:t>
            </a:r>
            <a:r>
              <a:rPr lang="en-US" b="0" dirty="0" smtClean="0">
                <a:solidFill>
                  <a:schemeClr val="bg1"/>
                </a:solidFill>
                <a:ea typeface="ＭＳ Ｐゴシック" pitchFamily="34" charset="-128"/>
              </a:rPr>
              <a:t> </a:t>
            </a:r>
            <a:r>
              <a:rPr lang="en-US" altLang="zh-TW" sz="4600" b="0" dirty="0" smtClean="0"/>
              <a:t>Requirements</a:t>
            </a:r>
          </a:p>
        </p:txBody>
      </p:sp>
      <p:pic>
        <p:nvPicPr>
          <p:cNvPr id="125" name="Picture 20" descr="20_Data_Center_Cloud.png"/>
          <p:cNvPicPr>
            <a:picLocks noChangeAspect="1"/>
          </p:cNvPicPr>
          <p:nvPr/>
        </p:nvPicPr>
        <p:blipFill>
          <a:blip r:embed="rId2" cstate="print">
            <a:duotone>
              <a:prstClr val="black"/>
              <a:srgbClr val="D9C3A5">
                <a:tint val="50000"/>
                <a:satMod val="180000"/>
              </a:srgbClr>
            </a:duotone>
          </a:blip>
          <a:srcRect l="2016" t="2660" r="2016" b="26596"/>
          <a:stretch>
            <a:fillRect/>
          </a:stretch>
        </p:blipFill>
        <p:spPr bwMode="auto">
          <a:xfrm>
            <a:off x="9717691" y="2112548"/>
            <a:ext cx="3942336" cy="2723948"/>
          </a:xfrm>
          <a:prstGeom prst="rect">
            <a:avLst/>
          </a:prstGeom>
          <a:noFill/>
          <a:ln w="9525">
            <a:noFill/>
            <a:miter lim="800000"/>
            <a:headEnd/>
            <a:tailEnd/>
          </a:ln>
          <a:effectLst>
            <a:outerShdw dist="88900" dir="2700000" algn="tl" rotWithShape="0">
              <a:srgbClr val="808080">
                <a:alpha val="39998"/>
              </a:srgbClr>
            </a:outerShdw>
          </a:effectLst>
        </p:spPr>
      </p:pic>
      <p:sp>
        <p:nvSpPr>
          <p:cNvPr id="20" name="Rounded Rectangle 19"/>
          <p:cNvSpPr/>
          <p:nvPr/>
        </p:nvSpPr>
        <p:spPr>
          <a:xfrm>
            <a:off x="10853422" y="2449936"/>
            <a:ext cx="1546859" cy="979170"/>
          </a:xfrm>
          <a:prstGeom prst="roundRect">
            <a:avLst/>
          </a:prstGeom>
        </p:spPr>
        <p:style>
          <a:lnRef idx="1">
            <a:schemeClr val="accent2"/>
          </a:lnRef>
          <a:fillRef idx="2">
            <a:schemeClr val="accent2"/>
          </a:fillRef>
          <a:effectRef idx="1">
            <a:schemeClr val="accent2"/>
          </a:effectRef>
          <a:fontRef idx="minor">
            <a:schemeClr val="dk1"/>
          </a:fontRef>
        </p:style>
        <p:txBody>
          <a:bodyPr lIns="130622" tIns="65311" rIns="130622" bIns="65311" anchor="ctr"/>
          <a:lstStyle/>
          <a:p>
            <a:pPr>
              <a:defRPr/>
            </a:pPr>
            <a:endParaRPr lang="en-US" sz="1400" dirty="0"/>
          </a:p>
        </p:txBody>
      </p:sp>
      <p:pic>
        <p:nvPicPr>
          <p:cNvPr id="118789"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983720" y="2621386"/>
            <a:ext cx="375920" cy="695324"/>
          </a:xfrm>
          <a:prstGeom prst="rect">
            <a:avLst/>
          </a:prstGeom>
          <a:noFill/>
          <a:ln w="9525">
            <a:noFill/>
            <a:miter lim="800000"/>
            <a:headEnd/>
            <a:tailEnd/>
          </a:ln>
        </p:spPr>
      </p:pic>
      <p:sp>
        <p:nvSpPr>
          <p:cNvPr id="118790" name="TextBox 21"/>
          <p:cNvSpPr txBox="1">
            <a:spLocks noChangeArrowheads="1"/>
          </p:cNvSpPr>
          <p:nvPr/>
        </p:nvSpPr>
        <p:spPr bwMode="auto">
          <a:xfrm>
            <a:off x="10855961" y="2449936"/>
            <a:ext cx="802404" cy="347341"/>
          </a:xfrm>
          <a:prstGeom prst="rect">
            <a:avLst/>
          </a:prstGeom>
          <a:noFill/>
          <a:ln w="9525">
            <a:noFill/>
            <a:miter lim="800000"/>
            <a:headEnd/>
            <a:tailEnd/>
          </a:ln>
        </p:spPr>
        <p:txBody>
          <a:bodyPr wrap="none" lIns="130622" tIns="65311" rIns="130622" bIns="65311">
            <a:spAutoFit/>
          </a:bodyPr>
          <a:lstStyle/>
          <a:p>
            <a:r>
              <a:rPr lang="en-US" sz="1400" b="1" dirty="0" err="1"/>
              <a:t>VDC</a:t>
            </a:r>
            <a:r>
              <a:rPr lang="en-US" sz="1400" b="1" dirty="0"/>
              <a:t>-1</a:t>
            </a:r>
          </a:p>
        </p:txBody>
      </p:sp>
      <p:sp>
        <p:nvSpPr>
          <p:cNvPr id="26" name="Rounded Rectangle 25"/>
          <p:cNvSpPr/>
          <p:nvPr/>
        </p:nvSpPr>
        <p:spPr>
          <a:xfrm>
            <a:off x="10853422" y="3661516"/>
            <a:ext cx="1546859" cy="977264"/>
          </a:xfrm>
          <a:prstGeom prst="roundRect">
            <a:avLst/>
          </a:prstGeom>
        </p:spPr>
        <p:style>
          <a:lnRef idx="1">
            <a:schemeClr val="accent1"/>
          </a:lnRef>
          <a:fillRef idx="2">
            <a:schemeClr val="accent1"/>
          </a:fillRef>
          <a:effectRef idx="1">
            <a:schemeClr val="accent1"/>
          </a:effectRef>
          <a:fontRef idx="minor">
            <a:schemeClr val="dk1"/>
          </a:fontRef>
        </p:style>
        <p:txBody>
          <a:bodyPr lIns="130622" tIns="65311" rIns="130622" bIns="65311" anchor="ctr"/>
          <a:lstStyle/>
          <a:p>
            <a:pPr>
              <a:defRPr/>
            </a:pPr>
            <a:endParaRPr lang="en-US" sz="1400" dirty="0"/>
          </a:p>
        </p:txBody>
      </p:sp>
      <p:pic>
        <p:nvPicPr>
          <p:cNvPr id="118792"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965942" y="3808200"/>
            <a:ext cx="449579" cy="683896"/>
          </a:xfrm>
          <a:prstGeom prst="rect">
            <a:avLst/>
          </a:prstGeom>
          <a:noFill/>
          <a:ln w="9525">
            <a:noFill/>
            <a:miter lim="800000"/>
            <a:headEnd/>
            <a:tailEnd/>
          </a:ln>
        </p:spPr>
      </p:pic>
      <p:sp>
        <p:nvSpPr>
          <p:cNvPr id="118793" name="TextBox 27"/>
          <p:cNvSpPr txBox="1">
            <a:spLocks noChangeArrowheads="1"/>
          </p:cNvSpPr>
          <p:nvPr/>
        </p:nvSpPr>
        <p:spPr bwMode="auto">
          <a:xfrm>
            <a:off x="10855961" y="3629130"/>
            <a:ext cx="802404" cy="347341"/>
          </a:xfrm>
          <a:prstGeom prst="rect">
            <a:avLst/>
          </a:prstGeom>
          <a:noFill/>
          <a:ln w="9525">
            <a:noFill/>
            <a:miter lim="800000"/>
            <a:headEnd/>
            <a:tailEnd/>
          </a:ln>
        </p:spPr>
        <p:txBody>
          <a:bodyPr wrap="none" lIns="130622" tIns="65311" rIns="130622" bIns="65311">
            <a:spAutoFit/>
          </a:bodyPr>
          <a:lstStyle/>
          <a:p>
            <a:r>
              <a:rPr lang="en-US" sz="1400" b="1" dirty="0" err="1"/>
              <a:t>VDC</a:t>
            </a:r>
            <a:r>
              <a:rPr lang="en-US" sz="1400" b="1" dirty="0"/>
              <a:t>-2</a:t>
            </a:r>
          </a:p>
        </p:txBody>
      </p:sp>
      <p:pic>
        <p:nvPicPr>
          <p:cNvPr id="118794" name="Picture 19"/>
          <p:cNvPicPr>
            <a:picLocks noChangeArrowheads="1"/>
          </p:cNvPicPr>
          <p:nvPr/>
        </p:nvPicPr>
        <p:blipFill>
          <a:blip r:embed="rId5" cstate="print"/>
          <a:srcRect/>
          <a:stretch>
            <a:fillRect/>
          </a:stretch>
        </p:blipFill>
        <p:spPr bwMode="auto">
          <a:xfrm>
            <a:off x="11036302" y="4261590"/>
            <a:ext cx="462280" cy="274320"/>
          </a:xfrm>
          <a:prstGeom prst="rect">
            <a:avLst/>
          </a:prstGeom>
          <a:noFill/>
          <a:ln w="9525">
            <a:noFill/>
            <a:miter lim="800000"/>
            <a:headEnd/>
            <a:tailEnd/>
          </a:ln>
        </p:spPr>
      </p:pic>
      <p:pic>
        <p:nvPicPr>
          <p:cNvPr id="118795" name="Picture 17"/>
          <p:cNvPicPr>
            <a:picLocks noChangeArrowheads="1"/>
          </p:cNvPicPr>
          <p:nvPr/>
        </p:nvPicPr>
        <p:blipFill>
          <a:blip r:embed="rId6" cstate="print"/>
          <a:srcRect/>
          <a:stretch>
            <a:fillRect/>
          </a:stretch>
        </p:blipFill>
        <p:spPr bwMode="auto">
          <a:xfrm>
            <a:off x="11056622" y="3951076"/>
            <a:ext cx="431800" cy="268604"/>
          </a:xfrm>
          <a:prstGeom prst="rect">
            <a:avLst/>
          </a:prstGeom>
          <a:noFill/>
          <a:ln w="9525">
            <a:noFill/>
            <a:miter lim="800000"/>
            <a:headEnd/>
            <a:tailEnd/>
          </a:ln>
        </p:spPr>
      </p:pic>
      <p:pic>
        <p:nvPicPr>
          <p:cNvPr id="118796" name="Picture 17"/>
          <p:cNvPicPr>
            <a:picLocks noChangeArrowheads="1"/>
          </p:cNvPicPr>
          <p:nvPr/>
        </p:nvPicPr>
        <p:blipFill>
          <a:blip r:embed="rId6" cstate="print"/>
          <a:srcRect/>
          <a:stretch>
            <a:fillRect/>
          </a:stretch>
        </p:blipFill>
        <p:spPr bwMode="auto">
          <a:xfrm>
            <a:off x="11054081" y="2769976"/>
            <a:ext cx="431800" cy="268604"/>
          </a:xfrm>
          <a:prstGeom prst="rect">
            <a:avLst/>
          </a:prstGeom>
          <a:noFill/>
          <a:ln w="9525">
            <a:noFill/>
            <a:miter lim="800000"/>
            <a:headEnd/>
            <a:tailEnd/>
          </a:ln>
        </p:spPr>
      </p:pic>
      <p:pic>
        <p:nvPicPr>
          <p:cNvPr id="118797" name="Picture 52" descr="Data_Center_Building.png"/>
          <p:cNvPicPr>
            <a:picLocks noChangeAspect="1"/>
          </p:cNvPicPr>
          <p:nvPr/>
        </p:nvPicPr>
        <p:blipFill>
          <a:blip r:embed="rId7" cstate="print"/>
          <a:srcRect/>
          <a:stretch>
            <a:fillRect/>
          </a:stretch>
        </p:blipFill>
        <p:spPr bwMode="auto">
          <a:xfrm>
            <a:off x="6842761" y="3674851"/>
            <a:ext cx="1793240" cy="1093470"/>
          </a:xfrm>
          <a:prstGeom prst="rect">
            <a:avLst/>
          </a:prstGeom>
          <a:noFill/>
          <a:ln w="9525">
            <a:noFill/>
            <a:miter lim="800000"/>
            <a:headEnd/>
            <a:tailEnd/>
          </a:ln>
        </p:spPr>
      </p:pic>
      <p:sp>
        <p:nvSpPr>
          <p:cNvPr id="118798" name="Rounded Rectangle 9"/>
          <p:cNvSpPr>
            <a:spLocks noChangeArrowheads="1"/>
          </p:cNvSpPr>
          <p:nvPr/>
        </p:nvSpPr>
        <p:spPr bwMode="auto">
          <a:xfrm>
            <a:off x="5214622" y="1680316"/>
            <a:ext cx="8953499" cy="5972174"/>
          </a:xfrm>
          <a:prstGeom prst="roundRect">
            <a:avLst>
              <a:gd name="adj" fmla="val 9255"/>
            </a:avLst>
          </a:prstGeom>
          <a:noFill/>
          <a:ln w="9525">
            <a:solidFill>
              <a:schemeClr val="tx1">
                <a:lumMod val="60000"/>
                <a:lumOff val="40000"/>
              </a:schemeClr>
            </a:solidFill>
            <a:round/>
            <a:headEnd/>
            <a:tailEnd/>
          </a:ln>
        </p:spPr>
        <p:txBody>
          <a:bodyPr wrap="none" lIns="117314" tIns="58656" rIns="117314" bIns="58656" anchor="ctr"/>
          <a:lstStyle/>
          <a:p>
            <a:pPr defTabSz="1163353"/>
            <a:endParaRPr lang="en-US" dirty="0"/>
          </a:p>
        </p:txBody>
      </p:sp>
      <p:pic>
        <p:nvPicPr>
          <p:cNvPr id="118799" name="Picture 52" descr="Data_Center_Building.png"/>
          <p:cNvPicPr>
            <a:picLocks noChangeAspect="1"/>
          </p:cNvPicPr>
          <p:nvPr/>
        </p:nvPicPr>
        <p:blipFill>
          <a:blip r:embed="rId7" cstate="print"/>
          <a:srcRect/>
          <a:stretch>
            <a:fillRect/>
          </a:stretch>
        </p:blipFill>
        <p:spPr bwMode="auto">
          <a:xfrm>
            <a:off x="5654041" y="3676756"/>
            <a:ext cx="1795781" cy="1093470"/>
          </a:xfrm>
          <a:prstGeom prst="rect">
            <a:avLst/>
          </a:prstGeom>
          <a:noFill/>
          <a:ln w="9525">
            <a:noFill/>
            <a:miter lim="800000"/>
            <a:headEnd/>
            <a:tailEnd/>
          </a:ln>
        </p:spPr>
      </p:pic>
      <p:sp>
        <p:nvSpPr>
          <p:cNvPr id="71" name="Rectangle 107"/>
          <p:cNvSpPr>
            <a:spLocks noChangeArrowheads="1"/>
          </p:cNvSpPr>
          <p:nvPr/>
        </p:nvSpPr>
        <p:spPr bwMode="auto">
          <a:xfrm>
            <a:off x="5966461" y="3465301"/>
            <a:ext cx="2344419" cy="278130"/>
          </a:xfrm>
          <a:prstGeom prst="rect">
            <a:avLst/>
          </a:prstGeom>
          <a:solidFill>
            <a:srgbClr val="FFC000"/>
          </a:solidFill>
          <a:ln w="38100">
            <a:noFill/>
            <a:round/>
            <a:headEnd/>
            <a:tailEnd type="triangle" w="lg" len="lg"/>
          </a:ln>
        </p:spPr>
        <p:txBody>
          <a:bodyPr wrap="none" lIns="117314" tIns="58656" rIns="117314" bIns="58656" anchor="ctr"/>
          <a:lstStyle/>
          <a:p>
            <a:pPr defTabSz="1163353">
              <a:defRPr/>
            </a:pPr>
            <a:r>
              <a:rPr lang="en-US" sz="2300" kern="0" dirty="0">
                <a:solidFill>
                  <a:sysClr val="windowText" lastClr="000000"/>
                </a:solidFill>
                <a:ea typeface="ＭＳ Ｐゴシック" pitchFamily="34" charset="-128"/>
              </a:rPr>
              <a:t>Hypervisor</a:t>
            </a:r>
          </a:p>
        </p:txBody>
      </p:sp>
      <p:grpSp>
        <p:nvGrpSpPr>
          <p:cNvPr id="2" name="Group 23"/>
          <p:cNvGrpSpPr>
            <a:grpSpLocks/>
          </p:cNvGrpSpPr>
          <p:nvPr/>
        </p:nvGrpSpPr>
        <p:grpSpPr bwMode="auto">
          <a:xfrm>
            <a:off x="6004561" y="2457556"/>
            <a:ext cx="807720" cy="920114"/>
            <a:chOff x="2070" y="1288"/>
            <a:chExt cx="424" cy="483"/>
          </a:xfrm>
        </p:grpSpPr>
        <p:grpSp>
          <p:nvGrpSpPr>
            <p:cNvPr id="3" name="Group 24"/>
            <p:cNvGrpSpPr>
              <a:grpSpLocks/>
            </p:cNvGrpSpPr>
            <p:nvPr/>
          </p:nvGrpSpPr>
          <p:grpSpPr bwMode="auto">
            <a:xfrm>
              <a:off x="2140" y="1288"/>
              <a:ext cx="354" cy="427"/>
              <a:chOff x="2106" y="756"/>
              <a:chExt cx="502" cy="606"/>
            </a:xfrm>
          </p:grpSpPr>
          <p:sp>
            <p:nvSpPr>
              <p:cNvPr id="84" name="Rounded Rectangle 54"/>
              <p:cNvSpPr>
                <a:spLocks noChangeArrowheads="1"/>
              </p:cNvSpPr>
              <p:nvPr/>
            </p:nvSpPr>
            <p:spPr bwMode="auto">
              <a:xfrm>
                <a:off x="2116" y="756"/>
                <a:ext cx="492" cy="606"/>
              </a:xfrm>
              <a:prstGeom prst="roundRect">
                <a:avLst>
                  <a:gd name="adj" fmla="val 16667"/>
                </a:avLst>
              </a:prstGeom>
              <a:solidFill>
                <a:srgbClr val="0183B7"/>
              </a:solidFill>
              <a:ln w="19050">
                <a:solidFill>
                  <a:srgbClr val="FFFFFF"/>
                </a:solidFill>
                <a:round/>
                <a:headEnd/>
                <a:tailEnd type="triangle" w="lg" len="lg"/>
              </a:ln>
            </p:spPr>
            <p:txBody>
              <a:bodyPr lIns="82124" tIns="41061" rIns="82124" bIns="41061" anchor="ctr"/>
              <a:lstStyle/>
              <a:p>
                <a:pPr defTabSz="1163353">
                  <a:defRPr/>
                </a:pPr>
                <a:endParaRPr lang="en-US" kern="0" dirty="0">
                  <a:solidFill>
                    <a:sysClr val="windowText" lastClr="000000"/>
                  </a:solidFill>
                  <a:ea typeface="ＭＳ Ｐゴシック" pitchFamily="34" charset="-128"/>
                </a:endParaRPr>
              </a:p>
            </p:txBody>
          </p:sp>
          <p:grpSp>
            <p:nvGrpSpPr>
              <p:cNvPr id="4" name="Group 227"/>
              <p:cNvGrpSpPr>
                <a:grpSpLocks/>
              </p:cNvGrpSpPr>
              <p:nvPr/>
            </p:nvGrpSpPr>
            <p:grpSpPr bwMode="auto">
              <a:xfrm>
                <a:off x="2151" y="808"/>
                <a:ext cx="402" cy="500"/>
                <a:chOff x="2599" y="-302"/>
                <a:chExt cx="373" cy="475"/>
              </a:xfrm>
            </p:grpSpPr>
            <p:sp>
              <p:nvSpPr>
                <p:cNvPr id="86" name="AutoShape 224"/>
                <p:cNvSpPr>
                  <a:spLocks noChangeArrowheads="1"/>
                </p:cNvSpPr>
                <p:nvPr/>
              </p:nvSpPr>
              <p:spPr bwMode="auto">
                <a:xfrm>
                  <a:off x="2605" y="-302"/>
                  <a:ext cx="367" cy="227"/>
                </a:xfrm>
                <a:prstGeom prst="roundRect">
                  <a:avLst>
                    <a:gd name="adj" fmla="val 16667"/>
                  </a:avLst>
                </a:prstGeom>
                <a:solidFill>
                  <a:srgbClr val="CC6600"/>
                </a:solidFill>
                <a:ln w="19050">
                  <a:solidFill>
                    <a:srgbClr val="FF9900"/>
                  </a:solidFill>
                  <a:round/>
                  <a:headEnd/>
                  <a:tailEnd type="none" w="lg" len="lg"/>
                </a:ln>
              </p:spPr>
              <p:txBody>
                <a:bodyPr wrap="none" lIns="82124" tIns="41061" rIns="82124" bIns="41061" anchor="ctr"/>
                <a:lstStyle/>
                <a:p>
                  <a:pPr defTabSz="1163353">
                    <a:defRPr/>
                  </a:pPr>
                  <a:r>
                    <a:rPr lang="en-US" sz="1700" kern="0" dirty="0">
                      <a:solidFill>
                        <a:sysClr val="windowText" lastClr="000000"/>
                      </a:solidFill>
                      <a:ea typeface="ＭＳ Ｐゴシック" pitchFamily="34" charset="-128"/>
                    </a:rPr>
                    <a:t>App</a:t>
                  </a:r>
                </a:p>
              </p:txBody>
            </p:sp>
            <p:sp>
              <p:nvSpPr>
                <p:cNvPr id="87" name="AutoShape 226"/>
                <p:cNvSpPr>
                  <a:spLocks noChangeArrowheads="1"/>
                </p:cNvSpPr>
                <p:nvPr/>
              </p:nvSpPr>
              <p:spPr bwMode="auto">
                <a:xfrm>
                  <a:off x="2605" y="-52"/>
                  <a:ext cx="367" cy="227"/>
                </a:xfrm>
                <a:prstGeom prst="roundRect">
                  <a:avLst>
                    <a:gd name="adj" fmla="val 16667"/>
                  </a:avLst>
                </a:prstGeom>
                <a:solidFill>
                  <a:srgbClr val="2D3649"/>
                </a:solidFill>
                <a:ln w="19050">
                  <a:solidFill>
                    <a:srgbClr val="FFFFFF"/>
                  </a:solidFill>
                  <a:round/>
                  <a:headEnd/>
                  <a:tailEnd type="none" w="lg" len="lg"/>
                </a:ln>
              </p:spPr>
              <p:txBody>
                <a:bodyPr wrap="none" lIns="82124" tIns="41061" rIns="82124" bIns="41061" anchor="ctr"/>
                <a:lstStyle/>
                <a:p>
                  <a:pPr defTabSz="1163353">
                    <a:defRPr/>
                  </a:pPr>
                  <a:r>
                    <a:rPr lang="en-US" sz="1700" kern="0" dirty="0">
                      <a:solidFill>
                        <a:sysClr val="windowText" lastClr="000000"/>
                      </a:solidFill>
                      <a:ea typeface="ＭＳ Ｐゴシック" pitchFamily="34" charset="-128"/>
                    </a:rPr>
                    <a:t>OS</a:t>
                  </a:r>
                </a:p>
              </p:txBody>
            </p:sp>
          </p:grpSp>
        </p:grpSp>
        <p:grpSp>
          <p:nvGrpSpPr>
            <p:cNvPr id="5" name="Group 29"/>
            <p:cNvGrpSpPr>
              <a:grpSpLocks/>
            </p:cNvGrpSpPr>
            <p:nvPr/>
          </p:nvGrpSpPr>
          <p:grpSpPr bwMode="auto">
            <a:xfrm>
              <a:off x="2105" y="1315"/>
              <a:ext cx="354" cy="427"/>
              <a:chOff x="2106" y="756"/>
              <a:chExt cx="502" cy="606"/>
            </a:xfrm>
          </p:grpSpPr>
          <p:sp>
            <p:nvSpPr>
              <p:cNvPr id="80" name="Rounded Rectangle 54"/>
              <p:cNvSpPr>
                <a:spLocks noChangeArrowheads="1"/>
              </p:cNvSpPr>
              <p:nvPr/>
            </p:nvSpPr>
            <p:spPr bwMode="auto">
              <a:xfrm>
                <a:off x="2106" y="756"/>
                <a:ext cx="512" cy="606"/>
              </a:xfrm>
              <a:prstGeom prst="roundRect">
                <a:avLst>
                  <a:gd name="adj" fmla="val 16667"/>
                </a:avLst>
              </a:prstGeom>
              <a:solidFill>
                <a:srgbClr val="0183B7"/>
              </a:solidFill>
              <a:ln w="19050">
                <a:solidFill>
                  <a:srgbClr val="FFFFFF"/>
                </a:solidFill>
                <a:round/>
                <a:headEnd/>
                <a:tailEnd type="triangle" w="lg" len="lg"/>
              </a:ln>
            </p:spPr>
            <p:txBody>
              <a:bodyPr lIns="82124" tIns="41061" rIns="82124" bIns="41061" anchor="ctr"/>
              <a:lstStyle/>
              <a:p>
                <a:pPr defTabSz="1163353">
                  <a:defRPr/>
                </a:pPr>
                <a:endParaRPr lang="en-US" kern="0" dirty="0">
                  <a:solidFill>
                    <a:sysClr val="windowText" lastClr="000000"/>
                  </a:solidFill>
                  <a:ea typeface="ＭＳ Ｐゴシック" pitchFamily="34" charset="-128"/>
                </a:endParaRPr>
              </a:p>
            </p:txBody>
          </p:sp>
          <p:grpSp>
            <p:nvGrpSpPr>
              <p:cNvPr id="6" name="Group 227"/>
              <p:cNvGrpSpPr>
                <a:grpSpLocks/>
              </p:cNvGrpSpPr>
              <p:nvPr/>
            </p:nvGrpSpPr>
            <p:grpSpPr bwMode="auto">
              <a:xfrm>
                <a:off x="2151" y="808"/>
                <a:ext cx="402" cy="500"/>
                <a:chOff x="2599" y="-302"/>
                <a:chExt cx="373" cy="475"/>
              </a:xfrm>
            </p:grpSpPr>
            <p:sp>
              <p:nvSpPr>
                <p:cNvPr id="82" name="AutoShape 224"/>
                <p:cNvSpPr>
                  <a:spLocks noChangeArrowheads="1"/>
                </p:cNvSpPr>
                <p:nvPr/>
              </p:nvSpPr>
              <p:spPr bwMode="auto">
                <a:xfrm>
                  <a:off x="2599" y="-302"/>
                  <a:ext cx="375" cy="227"/>
                </a:xfrm>
                <a:prstGeom prst="roundRect">
                  <a:avLst>
                    <a:gd name="adj" fmla="val 16667"/>
                  </a:avLst>
                </a:prstGeom>
                <a:solidFill>
                  <a:srgbClr val="CC6600"/>
                </a:solidFill>
                <a:ln w="19050">
                  <a:solidFill>
                    <a:srgbClr val="FF9900"/>
                  </a:solidFill>
                  <a:round/>
                  <a:headEnd/>
                  <a:tailEnd type="none" w="lg" len="lg"/>
                </a:ln>
              </p:spPr>
              <p:txBody>
                <a:bodyPr wrap="none" lIns="82124" tIns="41061" rIns="82124" bIns="41061" anchor="ctr"/>
                <a:lstStyle/>
                <a:p>
                  <a:pPr defTabSz="1163353">
                    <a:defRPr/>
                  </a:pPr>
                  <a:r>
                    <a:rPr lang="en-US" sz="1700" kern="0" dirty="0">
                      <a:solidFill>
                        <a:sysClr val="windowText" lastClr="000000"/>
                      </a:solidFill>
                      <a:ea typeface="ＭＳ Ｐゴシック" pitchFamily="34" charset="-128"/>
                    </a:rPr>
                    <a:t>App</a:t>
                  </a:r>
                </a:p>
              </p:txBody>
            </p:sp>
            <p:sp>
              <p:nvSpPr>
                <p:cNvPr id="83" name="AutoShape 226"/>
                <p:cNvSpPr>
                  <a:spLocks noChangeArrowheads="1"/>
                </p:cNvSpPr>
                <p:nvPr/>
              </p:nvSpPr>
              <p:spPr bwMode="auto">
                <a:xfrm>
                  <a:off x="2599" y="-52"/>
                  <a:ext cx="375" cy="227"/>
                </a:xfrm>
                <a:prstGeom prst="roundRect">
                  <a:avLst>
                    <a:gd name="adj" fmla="val 16667"/>
                  </a:avLst>
                </a:prstGeom>
                <a:solidFill>
                  <a:srgbClr val="2D3649"/>
                </a:solidFill>
                <a:ln w="19050">
                  <a:solidFill>
                    <a:srgbClr val="FFFFFF"/>
                  </a:solidFill>
                  <a:round/>
                  <a:headEnd/>
                  <a:tailEnd type="none" w="lg" len="lg"/>
                </a:ln>
              </p:spPr>
              <p:txBody>
                <a:bodyPr wrap="none" lIns="82124" tIns="41061" rIns="82124" bIns="41061" anchor="ctr"/>
                <a:lstStyle/>
                <a:p>
                  <a:pPr defTabSz="1163353">
                    <a:defRPr/>
                  </a:pPr>
                  <a:r>
                    <a:rPr lang="en-US" sz="1700" kern="0" dirty="0">
                      <a:solidFill>
                        <a:sysClr val="windowText" lastClr="000000"/>
                      </a:solidFill>
                      <a:ea typeface="ＭＳ Ｐゴシック" pitchFamily="34" charset="-128"/>
                    </a:rPr>
                    <a:t>OS</a:t>
                  </a:r>
                </a:p>
              </p:txBody>
            </p:sp>
          </p:grpSp>
        </p:grpSp>
        <p:grpSp>
          <p:nvGrpSpPr>
            <p:cNvPr id="7" name="Group 34"/>
            <p:cNvGrpSpPr>
              <a:grpSpLocks/>
            </p:cNvGrpSpPr>
            <p:nvPr/>
          </p:nvGrpSpPr>
          <p:grpSpPr bwMode="auto">
            <a:xfrm>
              <a:off x="2070" y="1344"/>
              <a:ext cx="354" cy="427"/>
              <a:chOff x="2106" y="756"/>
              <a:chExt cx="502" cy="606"/>
            </a:xfrm>
          </p:grpSpPr>
          <p:sp>
            <p:nvSpPr>
              <p:cNvPr id="76" name="Rounded Rectangle 54"/>
              <p:cNvSpPr>
                <a:spLocks noChangeArrowheads="1"/>
              </p:cNvSpPr>
              <p:nvPr/>
            </p:nvSpPr>
            <p:spPr bwMode="auto">
              <a:xfrm>
                <a:off x="2106" y="756"/>
                <a:ext cx="512" cy="606"/>
              </a:xfrm>
              <a:prstGeom prst="roundRect">
                <a:avLst>
                  <a:gd name="adj" fmla="val 16667"/>
                </a:avLst>
              </a:prstGeom>
              <a:solidFill>
                <a:srgbClr val="0183B7"/>
              </a:solidFill>
              <a:ln w="19050">
                <a:solidFill>
                  <a:srgbClr val="FFFFFF"/>
                </a:solidFill>
                <a:round/>
                <a:headEnd/>
                <a:tailEnd type="triangle" w="lg" len="lg"/>
              </a:ln>
            </p:spPr>
            <p:txBody>
              <a:bodyPr lIns="82124" tIns="41061" rIns="82124" bIns="41061" anchor="ctr"/>
              <a:lstStyle/>
              <a:p>
                <a:pPr defTabSz="1163353">
                  <a:defRPr/>
                </a:pPr>
                <a:endParaRPr lang="en-US" kern="0" dirty="0">
                  <a:solidFill>
                    <a:sysClr val="windowText" lastClr="000000"/>
                  </a:solidFill>
                  <a:ea typeface="ＭＳ Ｐゴシック" pitchFamily="34" charset="-128"/>
                </a:endParaRPr>
              </a:p>
            </p:txBody>
          </p:sp>
          <p:grpSp>
            <p:nvGrpSpPr>
              <p:cNvPr id="8" name="Group 227"/>
              <p:cNvGrpSpPr>
                <a:grpSpLocks/>
              </p:cNvGrpSpPr>
              <p:nvPr/>
            </p:nvGrpSpPr>
            <p:grpSpPr bwMode="auto">
              <a:xfrm>
                <a:off x="2151" y="808"/>
                <a:ext cx="402" cy="500"/>
                <a:chOff x="2599" y="-302"/>
                <a:chExt cx="373" cy="475"/>
              </a:xfrm>
            </p:grpSpPr>
            <p:sp>
              <p:nvSpPr>
                <p:cNvPr id="78" name="AutoShape 224"/>
                <p:cNvSpPr>
                  <a:spLocks noChangeArrowheads="1"/>
                </p:cNvSpPr>
                <p:nvPr/>
              </p:nvSpPr>
              <p:spPr bwMode="auto">
                <a:xfrm>
                  <a:off x="2599" y="-302"/>
                  <a:ext cx="375" cy="227"/>
                </a:xfrm>
                <a:prstGeom prst="roundRect">
                  <a:avLst>
                    <a:gd name="adj" fmla="val 16667"/>
                  </a:avLst>
                </a:prstGeom>
                <a:solidFill>
                  <a:srgbClr val="CC6600"/>
                </a:solidFill>
                <a:ln w="19050">
                  <a:solidFill>
                    <a:srgbClr val="FF9900"/>
                  </a:solidFill>
                  <a:round/>
                  <a:headEnd/>
                  <a:tailEnd type="none" w="lg" len="lg"/>
                </a:ln>
              </p:spPr>
              <p:txBody>
                <a:bodyPr wrap="none" lIns="82124" tIns="41061" rIns="82124" bIns="41061" anchor="ctr"/>
                <a:lstStyle/>
                <a:p>
                  <a:pPr defTabSz="1163353">
                    <a:defRPr/>
                  </a:pPr>
                  <a:r>
                    <a:rPr lang="en-US" sz="1700" kern="0" dirty="0">
                      <a:solidFill>
                        <a:sysClr val="windowText" lastClr="000000"/>
                      </a:solidFill>
                      <a:ea typeface="ＭＳ Ｐゴシック" pitchFamily="34" charset="-128"/>
                    </a:rPr>
                    <a:t>App</a:t>
                  </a:r>
                </a:p>
              </p:txBody>
            </p:sp>
            <p:sp>
              <p:nvSpPr>
                <p:cNvPr id="79" name="AutoShape 226"/>
                <p:cNvSpPr>
                  <a:spLocks noChangeArrowheads="1"/>
                </p:cNvSpPr>
                <p:nvPr/>
              </p:nvSpPr>
              <p:spPr bwMode="auto">
                <a:xfrm>
                  <a:off x="2599" y="-52"/>
                  <a:ext cx="375" cy="227"/>
                </a:xfrm>
                <a:prstGeom prst="roundRect">
                  <a:avLst>
                    <a:gd name="adj" fmla="val 16667"/>
                  </a:avLst>
                </a:prstGeom>
                <a:solidFill>
                  <a:schemeClr val="tx2">
                    <a:lumMod val="20000"/>
                    <a:lumOff val="80000"/>
                  </a:schemeClr>
                </a:solidFill>
                <a:ln w="19050">
                  <a:solidFill>
                    <a:srgbClr val="FFFFFF"/>
                  </a:solidFill>
                  <a:round/>
                  <a:headEnd/>
                  <a:tailEnd type="none" w="lg" len="lg"/>
                </a:ln>
              </p:spPr>
              <p:txBody>
                <a:bodyPr wrap="none" lIns="82124" tIns="41061" rIns="82124" bIns="41061" anchor="ctr"/>
                <a:lstStyle/>
                <a:p>
                  <a:pPr defTabSz="1163353">
                    <a:defRPr/>
                  </a:pPr>
                  <a:r>
                    <a:rPr lang="en-US" sz="1700" kern="0" dirty="0">
                      <a:solidFill>
                        <a:sysClr val="windowText" lastClr="000000"/>
                      </a:solidFill>
                      <a:ea typeface="ＭＳ Ｐゴシック" pitchFamily="34" charset="-128"/>
                    </a:rPr>
                    <a:t>OS</a:t>
                  </a:r>
                </a:p>
              </p:txBody>
            </p:sp>
          </p:grpSp>
        </p:grpSp>
      </p:grpSp>
      <p:sp>
        <p:nvSpPr>
          <p:cNvPr id="100" name="Rounded Rectangle 54"/>
          <p:cNvSpPr>
            <a:spLocks noChangeArrowheads="1"/>
          </p:cNvSpPr>
          <p:nvPr/>
        </p:nvSpPr>
        <p:spPr bwMode="auto">
          <a:xfrm>
            <a:off x="6898640" y="2539470"/>
            <a:ext cx="673101" cy="813436"/>
          </a:xfrm>
          <a:prstGeom prst="roundRect">
            <a:avLst>
              <a:gd name="adj" fmla="val 16667"/>
            </a:avLst>
          </a:prstGeom>
          <a:solidFill>
            <a:srgbClr val="0183B7"/>
          </a:solidFill>
          <a:ln w="19050">
            <a:solidFill>
              <a:srgbClr val="FFFFFF"/>
            </a:solidFill>
            <a:round/>
            <a:headEnd/>
            <a:tailEnd type="triangle" w="lg" len="lg"/>
          </a:ln>
        </p:spPr>
        <p:txBody>
          <a:bodyPr lIns="117314" tIns="58656" rIns="117314" bIns="58656" anchor="ctr"/>
          <a:lstStyle/>
          <a:p>
            <a:pPr defTabSz="1163353">
              <a:defRPr/>
            </a:pPr>
            <a:endParaRPr lang="en-US" kern="0" dirty="0">
              <a:solidFill>
                <a:sysClr val="windowText" lastClr="000000"/>
              </a:solidFill>
              <a:ea typeface="ＭＳ Ｐゴシック" pitchFamily="34" charset="-128"/>
            </a:endParaRPr>
          </a:p>
        </p:txBody>
      </p:sp>
      <p:pic>
        <p:nvPicPr>
          <p:cNvPr id="118803" name="Picture 19"/>
          <p:cNvPicPr>
            <a:picLocks noChangeArrowheads="1"/>
          </p:cNvPicPr>
          <p:nvPr/>
        </p:nvPicPr>
        <p:blipFill>
          <a:blip r:embed="rId5" cstate="print"/>
          <a:srcRect/>
          <a:stretch>
            <a:fillRect/>
          </a:stretch>
        </p:blipFill>
        <p:spPr bwMode="auto">
          <a:xfrm rot="-5400000">
            <a:off x="7002463" y="2810933"/>
            <a:ext cx="462914" cy="274320"/>
          </a:xfrm>
          <a:prstGeom prst="rect">
            <a:avLst/>
          </a:prstGeom>
          <a:noFill/>
          <a:ln w="9525">
            <a:noFill/>
            <a:miter lim="800000"/>
            <a:headEnd/>
            <a:tailEnd/>
          </a:ln>
        </p:spPr>
      </p:pic>
      <p:sp>
        <p:nvSpPr>
          <p:cNvPr id="105" name="Rounded Rectangle 54"/>
          <p:cNvSpPr>
            <a:spLocks noChangeArrowheads="1"/>
          </p:cNvSpPr>
          <p:nvPr/>
        </p:nvSpPr>
        <p:spPr bwMode="auto">
          <a:xfrm>
            <a:off x="7612382" y="2539470"/>
            <a:ext cx="673099" cy="813436"/>
          </a:xfrm>
          <a:prstGeom prst="roundRect">
            <a:avLst>
              <a:gd name="adj" fmla="val 16667"/>
            </a:avLst>
          </a:prstGeom>
          <a:solidFill>
            <a:srgbClr val="0183B7"/>
          </a:solidFill>
          <a:ln w="19050">
            <a:solidFill>
              <a:srgbClr val="FFFFFF"/>
            </a:solidFill>
            <a:round/>
            <a:headEnd/>
            <a:tailEnd type="triangle" w="lg" len="lg"/>
          </a:ln>
        </p:spPr>
        <p:txBody>
          <a:bodyPr lIns="117314" tIns="58656" rIns="117314" bIns="58656" anchor="ctr"/>
          <a:lstStyle/>
          <a:p>
            <a:pPr defTabSz="1163353">
              <a:defRPr/>
            </a:pPr>
            <a:endParaRPr lang="en-US" kern="0" dirty="0">
              <a:solidFill>
                <a:sysClr val="windowText" lastClr="000000"/>
              </a:solidFill>
              <a:ea typeface="ＭＳ Ｐゴシック" pitchFamily="34" charset="-128"/>
            </a:endParaRPr>
          </a:p>
        </p:txBody>
      </p:sp>
      <p:pic>
        <p:nvPicPr>
          <p:cNvPr id="118805" name="Picture 17"/>
          <p:cNvPicPr>
            <a:picLocks noChangeArrowheads="1"/>
          </p:cNvPicPr>
          <p:nvPr/>
        </p:nvPicPr>
        <p:blipFill>
          <a:blip r:embed="rId6" cstate="print"/>
          <a:srcRect/>
          <a:stretch>
            <a:fillRect/>
          </a:stretch>
        </p:blipFill>
        <p:spPr bwMode="auto">
          <a:xfrm>
            <a:off x="7726680" y="2779500"/>
            <a:ext cx="429261" cy="335280"/>
          </a:xfrm>
          <a:prstGeom prst="rect">
            <a:avLst/>
          </a:prstGeom>
          <a:noFill/>
          <a:ln w="9525">
            <a:noFill/>
            <a:miter lim="800000"/>
            <a:headEnd/>
            <a:tailEnd/>
          </a:ln>
        </p:spPr>
      </p:pic>
      <p:sp>
        <p:nvSpPr>
          <p:cNvPr id="118806" name="Rounded Rectangle 8"/>
          <p:cNvSpPr>
            <a:spLocks noChangeArrowheads="1"/>
          </p:cNvSpPr>
          <p:nvPr/>
        </p:nvSpPr>
        <p:spPr bwMode="auto">
          <a:xfrm>
            <a:off x="548640" y="1682220"/>
            <a:ext cx="4218941" cy="5972176"/>
          </a:xfrm>
          <a:prstGeom prst="roundRect">
            <a:avLst>
              <a:gd name="adj" fmla="val 16667"/>
            </a:avLst>
          </a:prstGeom>
          <a:noFill/>
          <a:ln w="9525">
            <a:solidFill>
              <a:schemeClr val="tx1">
                <a:lumMod val="60000"/>
                <a:lumOff val="40000"/>
              </a:schemeClr>
            </a:solidFill>
            <a:round/>
            <a:headEnd/>
            <a:tailEnd/>
          </a:ln>
        </p:spPr>
        <p:txBody>
          <a:bodyPr wrap="none" lIns="117314" tIns="58656" rIns="117314" bIns="58656" anchor="ctr"/>
          <a:lstStyle/>
          <a:p>
            <a:pPr defTabSz="1163353"/>
            <a:endParaRPr lang="en-US" dirty="0"/>
          </a:p>
        </p:txBody>
      </p:sp>
      <p:sp>
        <p:nvSpPr>
          <p:cNvPr id="118807" name="Rounded Rectangle 7"/>
          <p:cNvSpPr>
            <a:spLocks noChangeArrowheads="1"/>
          </p:cNvSpPr>
          <p:nvPr/>
        </p:nvSpPr>
        <p:spPr bwMode="auto">
          <a:xfrm>
            <a:off x="1308101" y="1274550"/>
            <a:ext cx="2804160" cy="908686"/>
          </a:xfrm>
          <a:prstGeom prst="roundRect">
            <a:avLst>
              <a:gd name="adj" fmla="val 16667"/>
            </a:avLst>
          </a:prstGeom>
          <a:solidFill>
            <a:schemeClr val="tx1">
              <a:lumMod val="75000"/>
            </a:schemeClr>
          </a:solidFill>
          <a:ln w="9525" algn="ctr">
            <a:solidFill>
              <a:schemeClr val="tx1">
                <a:lumMod val="60000"/>
                <a:lumOff val="40000"/>
              </a:schemeClr>
            </a:solidFill>
            <a:round/>
            <a:headEnd/>
            <a:tailEnd/>
          </a:ln>
        </p:spPr>
        <p:txBody>
          <a:bodyPr lIns="117314" tIns="58656" rIns="117314" bIns="58656" anchor="ctr"/>
          <a:lstStyle/>
          <a:p>
            <a:pPr algn="ctr" defTabSz="1163353"/>
            <a:r>
              <a:rPr lang="en-US" sz="2000" b="1" dirty="0">
                <a:solidFill>
                  <a:schemeClr val="bg1"/>
                </a:solidFill>
              </a:rPr>
              <a:t>Dedicated Network Services</a:t>
            </a:r>
          </a:p>
        </p:txBody>
      </p:sp>
      <p:pic>
        <p:nvPicPr>
          <p:cNvPr id="118808" name="Picture 19"/>
          <p:cNvPicPr>
            <a:picLocks noChangeArrowheads="1"/>
          </p:cNvPicPr>
          <p:nvPr/>
        </p:nvPicPr>
        <p:blipFill>
          <a:blip r:embed="rId5" cstate="print"/>
          <a:srcRect/>
          <a:stretch>
            <a:fillRect/>
          </a:stretch>
        </p:blipFill>
        <p:spPr bwMode="auto">
          <a:xfrm>
            <a:off x="871221" y="3011911"/>
            <a:ext cx="932179" cy="735330"/>
          </a:xfrm>
          <a:prstGeom prst="rect">
            <a:avLst/>
          </a:prstGeom>
          <a:noFill/>
          <a:ln w="9525">
            <a:noFill/>
            <a:miter lim="800000"/>
            <a:headEnd/>
            <a:tailEnd/>
          </a:ln>
        </p:spPr>
      </p:pic>
      <p:pic>
        <p:nvPicPr>
          <p:cNvPr id="118809" name="Picture 17"/>
          <p:cNvPicPr>
            <a:picLocks noChangeArrowheads="1"/>
          </p:cNvPicPr>
          <p:nvPr/>
        </p:nvPicPr>
        <p:blipFill>
          <a:blip r:embed="rId6" cstate="print"/>
          <a:srcRect/>
          <a:stretch>
            <a:fillRect/>
          </a:stretch>
        </p:blipFill>
        <p:spPr bwMode="auto">
          <a:xfrm>
            <a:off x="2186941" y="3011910"/>
            <a:ext cx="871219" cy="723900"/>
          </a:xfrm>
          <a:prstGeom prst="rect">
            <a:avLst/>
          </a:prstGeom>
          <a:noFill/>
          <a:ln w="9525">
            <a:noFill/>
            <a:miter lim="800000"/>
            <a:headEnd/>
            <a:tailEnd/>
          </a:ln>
        </p:spPr>
      </p:pic>
      <p:sp>
        <p:nvSpPr>
          <p:cNvPr id="118810" name="TextBox 127"/>
          <p:cNvSpPr txBox="1">
            <a:spLocks noChangeArrowheads="1"/>
          </p:cNvSpPr>
          <p:nvPr/>
        </p:nvSpPr>
        <p:spPr bwMode="auto">
          <a:xfrm>
            <a:off x="723901" y="3691996"/>
            <a:ext cx="1135829" cy="393508"/>
          </a:xfrm>
          <a:prstGeom prst="rect">
            <a:avLst/>
          </a:prstGeom>
          <a:noFill/>
          <a:ln w="9525">
            <a:noFill/>
            <a:miter lim="800000"/>
            <a:headEnd/>
            <a:tailEnd/>
          </a:ln>
        </p:spPr>
        <p:txBody>
          <a:bodyPr wrap="none" lIns="130622" tIns="65311" rIns="130622" bIns="65311">
            <a:spAutoFit/>
          </a:bodyPr>
          <a:lstStyle/>
          <a:p>
            <a:r>
              <a:rPr lang="en-US" sz="1700" b="1" dirty="0">
                <a:solidFill>
                  <a:schemeClr val="bg1"/>
                </a:solidFill>
                <a:latin typeface="Tahoma" pitchFamily="34" charset="0"/>
                <a:cs typeface="Tahoma" pitchFamily="34" charset="0"/>
              </a:rPr>
              <a:t>Firewall</a:t>
            </a:r>
          </a:p>
        </p:txBody>
      </p:sp>
      <p:sp>
        <p:nvSpPr>
          <p:cNvPr id="118811" name="TextBox 128"/>
          <p:cNvSpPr txBox="1">
            <a:spLocks noChangeArrowheads="1"/>
          </p:cNvSpPr>
          <p:nvPr/>
        </p:nvSpPr>
        <p:spPr bwMode="auto">
          <a:xfrm>
            <a:off x="1917702" y="3678660"/>
            <a:ext cx="1260863" cy="393508"/>
          </a:xfrm>
          <a:prstGeom prst="rect">
            <a:avLst/>
          </a:prstGeom>
          <a:noFill/>
          <a:ln w="9525">
            <a:noFill/>
            <a:miter lim="800000"/>
            <a:headEnd/>
            <a:tailEnd/>
          </a:ln>
        </p:spPr>
        <p:txBody>
          <a:bodyPr wrap="none" lIns="130622" tIns="65311" rIns="130622" bIns="65311">
            <a:spAutoFit/>
          </a:bodyPr>
          <a:lstStyle/>
          <a:p>
            <a:r>
              <a:rPr lang="en-US" sz="1700" b="1" dirty="0" err="1">
                <a:solidFill>
                  <a:schemeClr val="bg1"/>
                </a:solidFill>
                <a:latin typeface="Tahoma" pitchFamily="34" charset="0"/>
                <a:cs typeface="Tahoma" pitchFamily="34" charset="0"/>
              </a:rPr>
              <a:t>SLB</a:t>
            </a:r>
            <a:r>
              <a:rPr lang="en-US" sz="1700" b="1" dirty="0">
                <a:solidFill>
                  <a:schemeClr val="bg1"/>
                </a:solidFill>
                <a:latin typeface="Tahoma" pitchFamily="34" charset="0"/>
                <a:cs typeface="Tahoma" pitchFamily="34" charset="0"/>
              </a:rPr>
              <a:t>/ADC</a:t>
            </a:r>
          </a:p>
        </p:txBody>
      </p:sp>
      <p:pic>
        <p:nvPicPr>
          <p:cNvPr id="118812" name="Picture 16" descr="WAE"/>
          <p:cNvPicPr>
            <a:picLocks noChangeAspect="1" noChangeArrowheads="1"/>
          </p:cNvPicPr>
          <p:nvPr/>
        </p:nvPicPr>
        <p:blipFill>
          <a:blip r:embed="rId8" cstate="print"/>
          <a:srcRect/>
          <a:stretch>
            <a:fillRect/>
          </a:stretch>
        </p:blipFill>
        <p:spPr bwMode="auto">
          <a:xfrm>
            <a:off x="3530601" y="3023340"/>
            <a:ext cx="889000" cy="714376"/>
          </a:xfrm>
          <a:prstGeom prst="rect">
            <a:avLst/>
          </a:prstGeom>
          <a:noFill/>
          <a:ln w="9525">
            <a:noFill/>
            <a:miter lim="800000"/>
            <a:headEnd/>
            <a:tailEnd/>
          </a:ln>
        </p:spPr>
      </p:pic>
      <p:sp>
        <p:nvSpPr>
          <p:cNvPr id="118813" name="TextBox 130"/>
          <p:cNvSpPr txBox="1">
            <a:spLocks noChangeArrowheads="1"/>
          </p:cNvSpPr>
          <p:nvPr/>
        </p:nvSpPr>
        <p:spPr bwMode="auto">
          <a:xfrm>
            <a:off x="3258822" y="3676756"/>
            <a:ext cx="1267275" cy="393508"/>
          </a:xfrm>
          <a:prstGeom prst="rect">
            <a:avLst/>
          </a:prstGeom>
          <a:noFill/>
          <a:ln w="9525">
            <a:noFill/>
            <a:miter lim="800000"/>
            <a:headEnd/>
            <a:tailEnd/>
          </a:ln>
        </p:spPr>
        <p:txBody>
          <a:bodyPr wrap="none" lIns="130622" tIns="65311" rIns="130622" bIns="65311">
            <a:spAutoFit/>
          </a:bodyPr>
          <a:lstStyle/>
          <a:p>
            <a:r>
              <a:rPr lang="en-US" sz="1700" b="1" dirty="0">
                <a:solidFill>
                  <a:schemeClr val="bg1"/>
                </a:solidFill>
                <a:latin typeface="Tahoma" pitchFamily="34" charset="0"/>
                <a:cs typeface="Tahoma" pitchFamily="34" charset="0"/>
              </a:rPr>
              <a:t>WAN Opt</a:t>
            </a:r>
          </a:p>
        </p:txBody>
      </p:sp>
      <p:pic>
        <p:nvPicPr>
          <p:cNvPr id="118814" name="Picture 16" descr="WAE"/>
          <p:cNvPicPr>
            <a:picLocks noChangeAspect="1" noChangeArrowheads="1"/>
          </p:cNvPicPr>
          <p:nvPr/>
        </p:nvPicPr>
        <p:blipFill>
          <a:blip r:embed="rId8" cstate="print"/>
          <a:srcRect/>
          <a:stretch>
            <a:fillRect/>
          </a:stretch>
        </p:blipFill>
        <p:spPr bwMode="auto">
          <a:xfrm>
            <a:off x="11531600" y="2973810"/>
            <a:ext cx="365760" cy="295276"/>
          </a:xfrm>
          <a:prstGeom prst="rect">
            <a:avLst/>
          </a:prstGeom>
          <a:noFill/>
          <a:ln w="9525">
            <a:noFill/>
            <a:miter lim="800000"/>
            <a:headEnd/>
            <a:tailEnd/>
          </a:ln>
        </p:spPr>
      </p:pic>
      <p:pic>
        <p:nvPicPr>
          <p:cNvPr id="118815" name="Picture 16" descr="WAE"/>
          <p:cNvPicPr>
            <a:picLocks noChangeAspect="1" noChangeArrowheads="1"/>
          </p:cNvPicPr>
          <p:nvPr/>
        </p:nvPicPr>
        <p:blipFill>
          <a:blip r:embed="rId8" cstate="print"/>
          <a:srcRect/>
          <a:stretch>
            <a:fillRect/>
          </a:stretch>
        </p:blipFill>
        <p:spPr bwMode="auto">
          <a:xfrm>
            <a:off x="11531600" y="4109190"/>
            <a:ext cx="365760" cy="295276"/>
          </a:xfrm>
          <a:prstGeom prst="rect">
            <a:avLst/>
          </a:prstGeom>
          <a:noFill/>
          <a:ln w="9525">
            <a:noFill/>
            <a:miter lim="800000"/>
            <a:headEnd/>
            <a:tailEnd/>
          </a:ln>
        </p:spPr>
      </p:pic>
      <p:pic>
        <p:nvPicPr>
          <p:cNvPr id="118816" name="Picture 19"/>
          <p:cNvPicPr>
            <a:picLocks noChangeArrowheads="1"/>
          </p:cNvPicPr>
          <p:nvPr/>
        </p:nvPicPr>
        <p:blipFill>
          <a:blip r:embed="rId5" cstate="print"/>
          <a:srcRect/>
          <a:stretch>
            <a:fillRect/>
          </a:stretch>
        </p:blipFill>
        <p:spPr bwMode="auto">
          <a:xfrm>
            <a:off x="11015982" y="3091920"/>
            <a:ext cx="462280" cy="274320"/>
          </a:xfrm>
          <a:prstGeom prst="rect">
            <a:avLst/>
          </a:prstGeom>
          <a:noFill/>
          <a:ln w="9525">
            <a:noFill/>
            <a:miter lim="800000"/>
            <a:headEnd/>
            <a:tailEnd/>
          </a:ln>
        </p:spPr>
      </p:pic>
      <p:sp>
        <p:nvSpPr>
          <p:cNvPr id="123" name="Rectangle 23"/>
          <p:cNvSpPr>
            <a:spLocks noChangeArrowheads="1"/>
          </p:cNvSpPr>
          <p:nvPr/>
        </p:nvSpPr>
        <p:spPr bwMode="auto">
          <a:xfrm rot="10800000" flipV="1">
            <a:off x="5389880" y="4840710"/>
            <a:ext cx="8597901" cy="2834640"/>
          </a:xfrm>
          <a:prstGeom prst="rect">
            <a:avLst/>
          </a:prstGeom>
          <a:noFill/>
          <a:ln w="9525" algn="ctr">
            <a:noFill/>
            <a:round/>
            <a:headEnd/>
            <a:tailEnd/>
          </a:ln>
        </p:spPr>
        <p:txBody>
          <a:bodyPr lIns="117314" tIns="58656" rIns="117314" bIns="58656" anchor="ctr"/>
          <a:lstStyle/>
          <a:p>
            <a:pPr>
              <a:defRPr/>
            </a:pPr>
            <a:endParaRPr lang="en-US" sz="3600" kern="0" dirty="0">
              <a:solidFill>
                <a:srgbClr val="62D1FE"/>
              </a:solidFill>
              <a:ea typeface="ＭＳ Ｐゴシック" pitchFamily="34" charset="-128"/>
            </a:endParaRPr>
          </a:p>
        </p:txBody>
      </p:sp>
      <p:sp>
        <p:nvSpPr>
          <p:cNvPr id="118818" name="TextBox 63"/>
          <p:cNvSpPr txBox="1">
            <a:spLocks noChangeArrowheads="1"/>
          </p:cNvSpPr>
          <p:nvPr/>
        </p:nvSpPr>
        <p:spPr bwMode="auto">
          <a:xfrm>
            <a:off x="6167120" y="4955011"/>
            <a:ext cx="5229835" cy="2678749"/>
          </a:xfrm>
          <a:prstGeom prst="rect">
            <a:avLst/>
          </a:prstGeom>
          <a:noFill/>
          <a:ln w="9525">
            <a:noFill/>
            <a:miter lim="800000"/>
            <a:headEnd/>
            <a:tailEnd/>
          </a:ln>
        </p:spPr>
        <p:txBody>
          <a:bodyPr wrap="none" lIns="130622" tIns="65311" rIns="130622" bIns="65311">
            <a:spAutoFit/>
          </a:bodyPr>
          <a:lstStyle/>
          <a:p>
            <a:r>
              <a:rPr lang="en-US" sz="2800" b="1" u="sng" dirty="0">
                <a:solidFill>
                  <a:schemeClr val="accent1">
                    <a:lumMod val="60000"/>
                    <a:lumOff val="40000"/>
                  </a:schemeClr>
                </a:solidFill>
              </a:rPr>
              <a:t>Virtual Service Nodes (</a:t>
            </a:r>
            <a:r>
              <a:rPr lang="en-US" sz="2800" b="1" u="sng" dirty="0" err="1">
                <a:solidFill>
                  <a:schemeClr val="accent1">
                    <a:lumMod val="60000"/>
                    <a:lumOff val="40000"/>
                  </a:schemeClr>
                </a:solidFill>
              </a:rPr>
              <a:t>VSNs</a:t>
            </a:r>
            <a:r>
              <a:rPr lang="en-US" sz="2800" b="1" u="sng" dirty="0">
                <a:solidFill>
                  <a:schemeClr val="accent1">
                    <a:lumMod val="60000"/>
                    <a:lumOff val="40000"/>
                  </a:schemeClr>
                </a:solidFill>
              </a:rPr>
              <a:t>)</a:t>
            </a:r>
            <a:endParaRPr lang="en-US" sz="2400" b="1" u="sng" dirty="0">
              <a:solidFill>
                <a:schemeClr val="accent1">
                  <a:lumMod val="60000"/>
                  <a:lumOff val="40000"/>
                </a:schemeClr>
              </a:solidFill>
            </a:endParaRPr>
          </a:p>
          <a:p>
            <a:pPr>
              <a:spcBef>
                <a:spcPts val="857"/>
              </a:spcBef>
              <a:buFont typeface="Arial" pitchFamily="34" charset="0"/>
              <a:buChar char="•"/>
            </a:pPr>
            <a:r>
              <a:rPr lang="en-US" sz="2000" dirty="0">
                <a:solidFill>
                  <a:schemeClr val="bg1"/>
                </a:solidFill>
              </a:rPr>
              <a:t> Virtual appliance form factor</a:t>
            </a:r>
          </a:p>
          <a:p>
            <a:pPr>
              <a:spcBef>
                <a:spcPts val="857"/>
              </a:spcBef>
              <a:buFont typeface="Arial" pitchFamily="34" charset="0"/>
              <a:buChar char="•"/>
            </a:pPr>
            <a:r>
              <a:rPr lang="en-US" sz="2000" dirty="0">
                <a:solidFill>
                  <a:schemeClr val="bg1"/>
                </a:solidFill>
              </a:rPr>
              <a:t> Dynamic Instantiation/Provisioning</a:t>
            </a:r>
          </a:p>
          <a:p>
            <a:pPr>
              <a:spcBef>
                <a:spcPts val="857"/>
              </a:spcBef>
              <a:buFont typeface="Arial" pitchFamily="34" charset="0"/>
              <a:buChar char="•"/>
            </a:pPr>
            <a:r>
              <a:rPr lang="en-US" sz="2000" dirty="0">
                <a:solidFill>
                  <a:schemeClr val="bg1"/>
                </a:solidFill>
              </a:rPr>
              <a:t> Service transparent to </a:t>
            </a:r>
            <a:r>
              <a:rPr lang="en-US" sz="2000" dirty="0" err="1">
                <a:solidFill>
                  <a:schemeClr val="bg1"/>
                </a:solidFill>
              </a:rPr>
              <a:t>VM</a:t>
            </a:r>
            <a:r>
              <a:rPr lang="en-US" sz="2000" dirty="0">
                <a:solidFill>
                  <a:schemeClr val="bg1"/>
                </a:solidFill>
              </a:rPr>
              <a:t> mobility</a:t>
            </a:r>
          </a:p>
          <a:p>
            <a:pPr>
              <a:spcBef>
                <a:spcPts val="857"/>
              </a:spcBef>
              <a:buFont typeface="Arial" pitchFamily="34" charset="0"/>
              <a:buChar char="•"/>
            </a:pPr>
            <a:r>
              <a:rPr lang="en-US" sz="2000" dirty="0">
                <a:solidFill>
                  <a:schemeClr val="bg1"/>
                </a:solidFill>
              </a:rPr>
              <a:t> Support scale-out</a:t>
            </a:r>
          </a:p>
          <a:p>
            <a:pPr>
              <a:spcBef>
                <a:spcPts val="857"/>
              </a:spcBef>
              <a:buFont typeface="Arial" pitchFamily="34" charset="0"/>
              <a:buChar char="•"/>
            </a:pPr>
            <a:r>
              <a:rPr lang="en-US" sz="2000" dirty="0">
                <a:solidFill>
                  <a:schemeClr val="bg1"/>
                </a:solidFill>
              </a:rPr>
              <a:t> Large scale multi-tenant operation</a:t>
            </a:r>
          </a:p>
        </p:txBody>
      </p:sp>
      <p:sp>
        <p:nvSpPr>
          <p:cNvPr id="65" name="Rectangle 23"/>
          <p:cNvSpPr>
            <a:spLocks noChangeArrowheads="1"/>
          </p:cNvSpPr>
          <p:nvPr/>
        </p:nvSpPr>
        <p:spPr bwMode="auto">
          <a:xfrm rot="10800000" flipV="1">
            <a:off x="576581" y="4859761"/>
            <a:ext cx="4145280" cy="2815590"/>
          </a:xfrm>
          <a:prstGeom prst="rect">
            <a:avLst/>
          </a:prstGeom>
          <a:noFill/>
          <a:ln w="9525" algn="ctr">
            <a:noFill/>
            <a:round/>
            <a:headEnd/>
            <a:tailEnd/>
          </a:ln>
        </p:spPr>
        <p:txBody>
          <a:bodyPr lIns="117314" tIns="58656" rIns="117314" bIns="58656" anchor="ctr"/>
          <a:lstStyle/>
          <a:p>
            <a:pPr>
              <a:defRPr/>
            </a:pPr>
            <a:endParaRPr lang="en-US" sz="4000" kern="0" dirty="0">
              <a:solidFill>
                <a:srgbClr val="62D1FE"/>
              </a:solidFill>
              <a:ea typeface="ＭＳ Ｐゴシック" pitchFamily="34" charset="-128"/>
            </a:endParaRPr>
          </a:p>
        </p:txBody>
      </p:sp>
      <p:sp>
        <p:nvSpPr>
          <p:cNvPr id="118820" name="TextBox 62"/>
          <p:cNvSpPr txBox="1">
            <a:spLocks noChangeArrowheads="1"/>
          </p:cNvSpPr>
          <p:nvPr/>
        </p:nvSpPr>
        <p:spPr bwMode="auto">
          <a:xfrm>
            <a:off x="576581" y="4840711"/>
            <a:ext cx="4267200" cy="2247861"/>
          </a:xfrm>
          <a:prstGeom prst="rect">
            <a:avLst/>
          </a:prstGeom>
          <a:noFill/>
          <a:ln w="9525">
            <a:noFill/>
            <a:miter lim="800000"/>
            <a:headEnd/>
            <a:tailEnd/>
          </a:ln>
        </p:spPr>
        <p:txBody>
          <a:bodyPr lIns="130622" tIns="65311" rIns="130622" bIns="65311">
            <a:spAutoFit/>
          </a:bodyPr>
          <a:lstStyle/>
          <a:p>
            <a:r>
              <a:rPr lang="en-US" sz="2300" b="1" u="sng" dirty="0">
                <a:solidFill>
                  <a:srgbClr val="FFFF00"/>
                </a:solidFill>
              </a:rPr>
              <a:t> </a:t>
            </a:r>
          </a:p>
          <a:p>
            <a:pPr>
              <a:spcBef>
                <a:spcPts val="857"/>
              </a:spcBef>
              <a:buFont typeface="Arial" pitchFamily="34" charset="0"/>
              <a:buChar char="•"/>
            </a:pPr>
            <a:r>
              <a:rPr lang="en-US" sz="2300" dirty="0">
                <a:solidFill>
                  <a:schemeClr val="bg1"/>
                </a:solidFill>
              </a:rPr>
              <a:t> Application-specific services</a:t>
            </a:r>
          </a:p>
          <a:p>
            <a:pPr>
              <a:spcBef>
                <a:spcPts val="857"/>
              </a:spcBef>
              <a:buFont typeface="Arial" pitchFamily="34" charset="0"/>
              <a:buChar char="•"/>
            </a:pPr>
            <a:r>
              <a:rPr lang="en-US" sz="2300" dirty="0">
                <a:solidFill>
                  <a:schemeClr val="bg1"/>
                </a:solidFill>
              </a:rPr>
              <a:t> Form factors:</a:t>
            </a:r>
          </a:p>
          <a:p>
            <a:pPr lvl="1">
              <a:spcBef>
                <a:spcPts val="857"/>
              </a:spcBef>
              <a:buFont typeface="Arial" pitchFamily="34" charset="0"/>
              <a:buChar char="•"/>
            </a:pPr>
            <a:r>
              <a:rPr lang="en-US" sz="2300" dirty="0">
                <a:solidFill>
                  <a:schemeClr val="bg1"/>
                </a:solidFill>
              </a:rPr>
              <a:t>  Appliance</a:t>
            </a:r>
          </a:p>
          <a:p>
            <a:pPr lvl="1">
              <a:buFont typeface="Arial" pitchFamily="34" charset="0"/>
              <a:buChar char="•"/>
            </a:pPr>
            <a:r>
              <a:rPr lang="en-US" sz="2300" dirty="0">
                <a:solidFill>
                  <a:schemeClr val="bg1"/>
                </a:solidFill>
              </a:rPr>
              <a:t>  Switch module</a:t>
            </a:r>
          </a:p>
        </p:txBody>
      </p:sp>
      <p:sp>
        <p:nvSpPr>
          <p:cNvPr id="118821" name="Rounded Rectangle 66"/>
          <p:cNvSpPr>
            <a:spLocks noChangeArrowheads="1"/>
          </p:cNvSpPr>
          <p:nvPr/>
        </p:nvSpPr>
        <p:spPr bwMode="auto">
          <a:xfrm>
            <a:off x="6306821" y="1274550"/>
            <a:ext cx="6827520" cy="908686"/>
          </a:xfrm>
          <a:prstGeom prst="roundRect">
            <a:avLst>
              <a:gd name="adj" fmla="val 16667"/>
            </a:avLst>
          </a:prstGeom>
          <a:solidFill>
            <a:schemeClr val="tx1">
              <a:lumMod val="75000"/>
            </a:schemeClr>
          </a:solidFill>
          <a:ln w="9525" algn="ctr">
            <a:solidFill>
              <a:schemeClr val="tx1">
                <a:lumMod val="60000"/>
                <a:lumOff val="40000"/>
              </a:schemeClr>
            </a:solidFill>
            <a:round/>
            <a:headEnd/>
            <a:tailEnd/>
          </a:ln>
        </p:spPr>
        <p:txBody>
          <a:bodyPr lIns="117314" tIns="58656" rIns="117314" bIns="58656" anchor="ctr"/>
          <a:lstStyle/>
          <a:p>
            <a:pPr algn="ctr" defTabSz="1163353"/>
            <a:r>
              <a:rPr lang="en-US" sz="2900" b="1" dirty="0">
                <a:solidFill>
                  <a:schemeClr val="bg1"/>
                </a:solidFill>
                <a:ea typeface="ＭＳ Ｐゴシック" pitchFamily="34" charset="-128"/>
              </a:rPr>
              <a:t>Virtual Network Services</a:t>
            </a:r>
          </a:p>
        </p:txBody>
      </p:sp>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2545941" y="4303403"/>
            <a:ext cx="10066976" cy="2843574"/>
          </a:xfrm>
          <a:prstGeom prst="rect">
            <a:avLst/>
          </a:prstGeom>
          <a:solidFill>
            <a:srgbClr val="1111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a:endParaRPr lang="en-US" dirty="0">
              <a:solidFill>
                <a:srgbClr val="FFFFFF"/>
              </a:solidFill>
              <a:latin typeface="Arial"/>
            </a:endParaRPr>
          </a:p>
        </p:txBody>
      </p:sp>
      <p:pic>
        <p:nvPicPr>
          <p:cNvPr id="3" name="Picture 5"/>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rightnessContrast bright="-23000"/>
                    </a14:imgEffect>
                  </a14:imgLayer>
                </a14:imgProps>
              </a:ext>
              <a:ext uri="{28A0092B-C50C-407E-A947-70E740481C1C}">
                <a14:useLocalDpi xmlns:a14="http://schemas.microsoft.com/office/drawing/2010/main" xmlns="" val="0"/>
              </a:ext>
            </a:extLst>
          </a:blip>
          <a:srcRect l="13068" r="13070" b="30162"/>
          <a:stretch/>
        </p:blipFill>
        <p:spPr bwMode="auto">
          <a:xfrm>
            <a:off x="1" y="1097280"/>
            <a:ext cx="14630398" cy="61970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8" name="Freeform 87"/>
          <p:cNvSpPr/>
          <p:nvPr/>
        </p:nvSpPr>
        <p:spPr>
          <a:xfrm rot="5400000" flipH="1">
            <a:off x="8274734" y="1145256"/>
            <a:ext cx="2982737" cy="9255014"/>
          </a:xfrm>
          <a:custGeom>
            <a:avLst/>
            <a:gdLst>
              <a:gd name="connsiteX0" fmla="*/ 155121 w 2555421"/>
              <a:gd name="connsiteY0" fmla="*/ 4433207 h 5102678"/>
              <a:gd name="connsiteX1" fmla="*/ 2555421 w 2555421"/>
              <a:gd name="connsiteY1" fmla="*/ 0 h 5102678"/>
              <a:gd name="connsiteX2" fmla="*/ 2555421 w 2555421"/>
              <a:gd name="connsiteY2" fmla="*/ 5102678 h 5102678"/>
              <a:gd name="connsiteX3" fmla="*/ 0 w 2555421"/>
              <a:gd name="connsiteY3" fmla="*/ 4694464 h 5102678"/>
              <a:gd name="connsiteX4" fmla="*/ 155121 w 2555421"/>
              <a:gd name="connsiteY4" fmla="*/ 4433207 h 5102678"/>
              <a:gd name="connsiteX0" fmla="*/ 163285 w 2555421"/>
              <a:gd name="connsiteY0" fmla="*/ 4498521 h 5102678"/>
              <a:gd name="connsiteX1" fmla="*/ 2555421 w 2555421"/>
              <a:gd name="connsiteY1" fmla="*/ 0 h 5102678"/>
              <a:gd name="connsiteX2" fmla="*/ 2555421 w 2555421"/>
              <a:gd name="connsiteY2" fmla="*/ 5102678 h 5102678"/>
              <a:gd name="connsiteX3" fmla="*/ 0 w 2555421"/>
              <a:gd name="connsiteY3" fmla="*/ 4694464 h 5102678"/>
              <a:gd name="connsiteX4" fmla="*/ 163285 w 2555421"/>
              <a:gd name="connsiteY4" fmla="*/ 4498521 h 5102678"/>
              <a:gd name="connsiteX0" fmla="*/ 163285 w 2555421"/>
              <a:gd name="connsiteY0" fmla="*/ 4008664 h 4612821"/>
              <a:gd name="connsiteX1" fmla="*/ 2555421 w 2555421"/>
              <a:gd name="connsiteY1" fmla="*/ 0 h 4612821"/>
              <a:gd name="connsiteX2" fmla="*/ 2555421 w 2555421"/>
              <a:gd name="connsiteY2" fmla="*/ 4612821 h 4612821"/>
              <a:gd name="connsiteX3" fmla="*/ 0 w 2555421"/>
              <a:gd name="connsiteY3" fmla="*/ 4204607 h 4612821"/>
              <a:gd name="connsiteX4" fmla="*/ 163285 w 2555421"/>
              <a:gd name="connsiteY4" fmla="*/ 4008664 h 4612821"/>
              <a:gd name="connsiteX0" fmla="*/ 68035 w 2555421"/>
              <a:gd name="connsiteY0" fmla="*/ 3989614 h 4612821"/>
              <a:gd name="connsiteX1" fmla="*/ 2555421 w 2555421"/>
              <a:gd name="connsiteY1" fmla="*/ 0 h 4612821"/>
              <a:gd name="connsiteX2" fmla="*/ 2555421 w 2555421"/>
              <a:gd name="connsiteY2" fmla="*/ 4612821 h 4612821"/>
              <a:gd name="connsiteX3" fmla="*/ 0 w 2555421"/>
              <a:gd name="connsiteY3" fmla="*/ 4204607 h 4612821"/>
              <a:gd name="connsiteX4" fmla="*/ 68035 w 2555421"/>
              <a:gd name="connsiteY4" fmla="*/ 3989614 h 4612821"/>
              <a:gd name="connsiteX0" fmla="*/ 37555 w 2555421"/>
              <a:gd name="connsiteY0" fmla="*/ 3911723 h 4612821"/>
              <a:gd name="connsiteX1" fmla="*/ 2555421 w 2555421"/>
              <a:gd name="connsiteY1" fmla="*/ 0 h 4612821"/>
              <a:gd name="connsiteX2" fmla="*/ 2555421 w 2555421"/>
              <a:gd name="connsiteY2" fmla="*/ 4612821 h 4612821"/>
              <a:gd name="connsiteX3" fmla="*/ 0 w 2555421"/>
              <a:gd name="connsiteY3" fmla="*/ 4204607 h 4612821"/>
              <a:gd name="connsiteX4" fmla="*/ 37555 w 2555421"/>
              <a:gd name="connsiteY4" fmla="*/ 3911723 h 4612821"/>
              <a:gd name="connsiteX0" fmla="*/ 0 w 2517866"/>
              <a:gd name="connsiteY0" fmla="*/ 3911723 h 4612821"/>
              <a:gd name="connsiteX1" fmla="*/ 2517866 w 2517866"/>
              <a:gd name="connsiteY1" fmla="*/ 0 h 4612821"/>
              <a:gd name="connsiteX2" fmla="*/ 2517866 w 2517866"/>
              <a:gd name="connsiteY2" fmla="*/ 4612821 h 4612821"/>
              <a:gd name="connsiteX3" fmla="*/ 259625 w 2517866"/>
              <a:gd name="connsiteY3" fmla="*/ 4492803 h 4612821"/>
              <a:gd name="connsiteX4" fmla="*/ 0 w 2517866"/>
              <a:gd name="connsiteY4" fmla="*/ 3911723 h 4612821"/>
              <a:gd name="connsiteX0" fmla="*/ 0 w 2517866"/>
              <a:gd name="connsiteY0" fmla="*/ 3911723 h 4612821"/>
              <a:gd name="connsiteX1" fmla="*/ 2517866 w 2517866"/>
              <a:gd name="connsiteY1" fmla="*/ 0 h 4612821"/>
              <a:gd name="connsiteX2" fmla="*/ 2517866 w 2517866"/>
              <a:gd name="connsiteY2" fmla="*/ 4612821 h 4612821"/>
              <a:gd name="connsiteX3" fmla="*/ 328205 w 2517866"/>
              <a:gd name="connsiteY3" fmla="*/ 4399334 h 4612821"/>
              <a:gd name="connsiteX4" fmla="*/ 0 w 2517866"/>
              <a:gd name="connsiteY4" fmla="*/ 3911723 h 4612821"/>
              <a:gd name="connsiteX0" fmla="*/ 90895 w 2189661"/>
              <a:gd name="connsiteY0" fmla="*/ 3670261 h 4612821"/>
              <a:gd name="connsiteX1" fmla="*/ 2189661 w 2189661"/>
              <a:gd name="connsiteY1" fmla="*/ 0 h 4612821"/>
              <a:gd name="connsiteX2" fmla="*/ 2189661 w 2189661"/>
              <a:gd name="connsiteY2" fmla="*/ 4612821 h 4612821"/>
              <a:gd name="connsiteX3" fmla="*/ 0 w 2189661"/>
              <a:gd name="connsiteY3" fmla="*/ 4399334 h 4612821"/>
              <a:gd name="connsiteX4" fmla="*/ 90895 w 2189661"/>
              <a:gd name="connsiteY4" fmla="*/ 3670261 h 4612821"/>
              <a:gd name="connsiteX0" fmla="*/ 22315 w 2121081"/>
              <a:gd name="connsiteY0" fmla="*/ 3670261 h 4612821"/>
              <a:gd name="connsiteX1" fmla="*/ 2121081 w 2121081"/>
              <a:gd name="connsiteY1" fmla="*/ 0 h 4612821"/>
              <a:gd name="connsiteX2" fmla="*/ 2121081 w 2121081"/>
              <a:gd name="connsiteY2" fmla="*/ 4612821 h 4612821"/>
              <a:gd name="connsiteX3" fmla="*/ 0 w 2121081"/>
              <a:gd name="connsiteY3" fmla="*/ 4352600 h 4612821"/>
              <a:gd name="connsiteX4" fmla="*/ 22315 w 2121081"/>
              <a:gd name="connsiteY4" fmla="*/ 3670261 h 4612821"/>
              <a:gd name="connsiteX0" fmla="*/ 266155 w 2121081"/>
              <a:gd name="connsiteY0" fmla="*/ 3903934 h 4612821"/>
              <a:gd name="connsiteX1" fmla="*/ 2121081 w 2121081"/>
              <a:gd name="connsiteY1" fmla="*/ 0 h 4612821"/>
              <a:gd name="connsiteX2" fmla="*/ 2121081 w 2121081"/>
              <a:gd name="connsiteY2" fmla="*/ 4612821 h 4612821"/>
              <a:gd name="connsiteX3" fmla="*/ 0 w 2121081"/>
              <a:gd name="connsiteY3" fmla="*/ 4352600 h 4612821"/>
              <a:gd name="connsiteX4" fmla="*/ 266155 w 2121081"/>
              <a:gd name="connsiteY4" fmla="*/ 3903934 h 4612821"/>
              <a:gd name="connsiteX0" fmla="*/ 0 w 1854926"/>
              <a:gd name="connsiteY0" fmla="*/ 3903934 h 4612821"/>
              <a:gd name="connsiteX1" fmla="*/ 1854926 w 1854926"/>
              <a:gd name="connsiteY1" fmla="*/ 0 h 4612821"/>
              <a:gd name="connsiteX2" fmla="*/ 1854926 w 1854926"/>
              <a:gd name="connsiteY2" fmla="*/ 4612821 h 4612821"/>
              <a:gd name="connsiteX3" fmla="*/ 152945 w 1854926"/>
              <a:gd name="connsiteY3" fmla="*/ 4290288 h 4612821"/>
              <a:gd name="connsiteX4" fmla="*/ 0 w 1854926"/>
              <a:gd name="connsiteY4" fmla="*/ 3903934 h 4612821"/>
              <a:gd name="connsiteX0" fmla="*/ 0 w 1854926"/>
              <a:gd name="connsiteY0" fmla="*/ 3903934 h 4566086"/>
              <a:gd name="connsiteX1" fmla="*/ 1854926 w 1854926"/>
              <a:gd name="connsiteY1" fmla="*/ 0 h 4566086"/>
              <a:gd name="connsiteX2" fmla="*/ 1832066 w 1854926"/>
              <a:gd name="connsiteY2" fmla="*/ 4566086 h 4566086"/>
              <a:gd name="connsiteX3" fmla="*/ 152945 w 1854926"/>
              <a:gd name="connsiteY3" fmla="*/ 4290288 h 4566086"/>
              <a:gd name="connsiteX4" fmla="*/ 0 w 1854926"/>
              <a:gd name="connsiteY4" fmla="*/ 3903934 h 4566086"/>
              <a:gd name="connsiteX0" fmla="*/ 0 w 1848576"/>
              <a:gd name="connsiteY0" fmla="*/ 3391152 h 4053304"/>
              <a:gd name="connsiteX1" fmla="*/ 1848576 w 1848576"/>
              <a:gd name="connsiteY1" fmla="*/ 0 h 4053304"/>
              <a:gd name="connsiteX2" fmla="*/ 1832066 w 1848576"/>
              <a:gd name="connsiteY2" fmla="*/ 4053304 h 4053304"/>
              <a:gd name="connsiteX3" fmla="*/ 152945 w 1848576"/>
              <a:gd name="connsiteY3" fmla="*/ 3777506 h 4053304"/>
              <a:gd name="connsiteX4" fmla="*/ 0 w 1848576"/>
              <a:gd name="connsiteY4" fmla="*/ 3391152 h 4053304"/>
              <a:gd name="connsiteX0" fmla="*/ 0 w 2264955"/>
              <a:gd name="connsiteY0" fmla="*/ 3057333 h 4053304"/>
              <a:gd name="connsiteX1" fmla="*/ 2264955 w 2264955"/>
              <a:gd name="connsiteY1" fmla="*/ 0 h 4053304"/>
              <a:gd name="connsiteX2" fmla="*/ 2248445 w 2264955"/>
              <a:gd name="connsiteY2" fmla="*/ 4053304 h 4053304"/>
              <a:gd name="connsiteX3" fmla="*/ 569324 w 2264955"/>
              <a:gd name="connsiteY3" fmla="*/ 3777506 h 4053304"/>
              <a:gd name="connsiteX4" fmla="*/ 0 w 2264955"/>
              <a:gd name="connsiteY4" fmla="*/ 3057333 h 4053304"/>
              <a:gd name="connsiteX0" fmla="*/ 0 w 2264955"/>
              <a:gd name="connsiteY0" fmla="*/ 3057333 h 4011577"/>
              <a:gd name="connsiteX1" fmla="*/ 2264955 w 2264955"/>
              <a:gd name="connsiteY1" fmla="*/ 0 h 4011577"/>
              <a:gd name="connsiteX2" fmla="*/ 2248445 w 2264955"/>
              <a:gd name="connsiteY2" fmla="*/ 4011577 h 4011577"/>
              <a:gd name="connsiteX3" fmla="*/ 569324 w 2264955"/>
              <a:gd name="connsiteY3" fmla="*/ 3777506 h 4011577"/>
              <a:gd name="connsiteX4" fmla="*/ 0 w 2264955"/>
              <a:gd name="connsiteY4" fmla="*/ 3057333 h 4011577"/>
              <a:gd name="connsiteX0" fmla="*/ 0 w 2264955"/>
              <a:gd name="connsiteY0" fmla="*/ 3057333 h 4206307"/>
              <a:gd name="connsiteX1" fmla="*/ 2264955 w 2264955"/>
              <a:gd name="connsiteY1" fmla="*/ 0 h 4206307"/>
              <a:gd name="connsiteX2" fmla="*/ 2146845 w 2264955"/>
              <a:gd name="connsiteY2" fmla="*/ 4206307 h 4206307"/>
              <a:gd name="connsiteX3" fmla="*/ 569324 w 2264955"/>
              <a:gd name="connsiteY3" fmla="*/ 3777506 h 4206307"/>
              <a:gd name="connsiteX4" fmla="*/ 0 w 2264955"/>
              <a:gd name="connsiteY4" fmla="*/ 3057333 h 4206307"/>
              <a:gd name="connsiteX0" fmla="*/ 0 w 2150655"/>
              <a:gd name="connsiteY0" fmla="*/ 2862606 h 4011580"/>
              <a:gd name="connsiteX1" fmla="*/ 2150655 w 2150655"/>
              <a:gd name="connsiteY1" fmla="*/ 0 h 4011580"/>
              <a:gd name="connsiteX2" fmla="*/ 2146845 w 2150655"/>
              <a:gd name="connsiteY2" fmla="*/ 4011580 h 4011580"/>
              <a:gd name="connsiteX3" fmla="*/ 569324 w 2150655"/>
              <a:gd name="connsiteY3" fmla="*/ 3582779 h 4011580"/>
              <a:gd name="connsiteX4" fmla="*/ 0 w 2150655"/>
              <a:gd name="connsiteY4" fmla="*/ 2862606 h 4011580"/>
              <a:gd name="connsiteX0" fmla="*/ 0 w 1718855"/>
              <a:gd name="connsiteY0" fmla="*/ 383076 h 4011580"/>
              <a:gd name="connsiteX1" fmla="*/ 1718855 w 1718855"/>
              <a:gd name="connsiteY1" fmla="*/ 0 h 4011580"/>
              <a:gd name="connsiteX2" fmla="*/ 1715045 w 1718855"/>
              <a:gd name="connsiteY2" fmla="*/ 4011580 h 4011580"/>
              <a:gd name="connsiteX3" fmla="*/ 137524 w 1718855"/>
              <a:gd name="connsiteY3" fmla="*/ 3582779 h 4011580"/>
              <a:gd name="connsiteX4" fmla="*/ 0 w 1718855"/>
              <a:gd name="connsiteY4" fmla="*/ 383076 h 4011580"/>
              <a:gd name="connsiteX0" fmla="*/ 319676 w 2038531"/>
              <a:gd name="connsiteY0" fmla="*/ 383076 h 4011580"/>
              <a:gd name="connsiteX1" fmla="*/ 2038531 w 2038531"/>
              <a:gd name="connsiteY1" fmla="*/ 0 h 4011580"/>
              <a:gd name="connsiteX2" fmla="*/ 2034721 w 2038531"/>
              <a:gd name="connsiteY2" fmla="*/ 4011580 h 4011580"/>
              <a:gd name="connsiteX3" fmla="*/ 0 w 2038531"/>
              <a:gd name="connsiteY3" fmla="*/ 1726376 h 4011580"/>
              <a:gd name="connsiteX4" fmla="*/ 319676 w 2038531"/>
              <a:gd name="connsiteY4" fmla="*/ 383076 h 4011580"/>
              <a:gd name="connsiteX0" fmla="*/ 319676 w 2038531"/>
              <a:gd name="connsiteY0" fmla="*/ 383076 h 4011580"/>
              <a:gd name="connsiteX1" fmla="*/ 2038531 w 2038531"/>
              <a:gd name="connsiteY1" fmla="*/ 0 h 4011580"/>
              <a:gd name="connsiteX2" fmla="*/ 2034721 w 2038531"/>
              <a:gd name="connsiteY2" fmla="*/ 4011580 h 4011580"/>
              <a:gd name="connsiteX3" fmla="*/ 0 w 2038531"/>
              <a:gd name="connsiteY3" fmla="*/ 1773111 h 4011580"/>
              <a:gd name="connsiteX4" fmla="*/ 319676 w 2038531"/>
              <a:gd name="connsiteY4" fmla="*/ 383076 h 4011580"/>
              <a:gd name="connsiteX0" fmla="*/ 319676 w 2038531"/>
              <a:gd name="connsiteY0" fmla="*/ 297396 h 3925900"/>
              <a:gd name="connsiteX1" fmla="*/ 2038531 w 2038531"/>
              <a:gd name="connsiteY1" fmla="*/ 0 h 3925900"/>
              <a:gd name="connsiteX2" fmla="*/ 2034721 w 2038531"/>
              <a:gd name="connsiteY2" fmla="*/ 3925900 h 3925900"/>
              <a:gd name="connsiteX3" fmla="*/ 0 w 2038531"/>
              <a:gd name="connsiteY3" fmla="*/ 1687431 h 3925900"/>
              <a:gd name="connsiteX4" fmla="*/ 319676 w 2038531"/>
              <a:gd name="connsiteY4" fmla="*/ 297396 h 3925900"/>
              <a:gd name="connsiteX0" fmla="*/ 319676 w 2038531"/>
              <a:gd name="connsiteY0" fmla="*/ 297396 h 3840220"/>
              <a:gd name="connsiteX1" fmla="*/ 2038531 w 2038531"/>
              <a:gd name="connsiteY1" fmla="*/ 0 h 3840220"/>
              <a:gd name="connsiteX2" fmla="*/ 2027101 w 2038531"/>
              <a:gd name="connsiteY2" fmla="*/ 3840220 h 3840220"/>
              <a:gd name="connsiteX3" fmla="*/ 0 w 2038531"/>
              <a:gd name="connsiteY3" fmla="*/ 1687431 h 3840220"/>
              <a:gd name="connsiteX4" fmla="*/ 319676 w 2038531"/>
              <a:gd name="connsiteY4" fmla="*/ 297396 h 3840220"/>
              <a:gd name="connsiteX0" fmla="*/ 319676 w 2055465"/>
              <a:gd name="connsiteY0" fmla="*/ 0 h 3542824"/>
              <a:gd name="connsiteX1" fmla="*/ 2055465 w 2055465"/>
              <a:gd name="connsiteY1" fmla="*/ 221877 h 3542824"/>
              <a:gd name="connsiteX2" fmla="*/ 2027101 w 2055465"/>
              <a:gd name="connsiteY2" fmla="*/ 3542824 h 3542824"/>
              <a:gd name="connsiteX3" fmla="*/ 0 w 2055465"/>
              <a:gd name="connsiteY3" fmla="*/ 1390035 h 3542824"/>
              <a:gd name="connsiteX4" fmla="*/ 319676 w 2055465"/>
              <a:gd name="connsiteY4" fmla="*/ 0 h 3542824"/>
              <a:gd name="connsiteX0" fmla="*/ 0 w 2311522"/>
              <a:gd name="connsiteY0" fmla="*/ 366633 h 3320947"/>
              <a:gd name="connsiteX1" fmla="*/ 2311522 w 2311522"/>
              <a:gd name="connsiteY1" fmla="*/ 0 h 3320947"/>
              <a:gd name="connsiteX2" fmla="*/ 2283158 w 2311522"/>
              <a:gd name="connsiteY2" fmla="*/ 3320947 h 3320947"/>
              <a:gd name="connsiteX3" fmla="*/ 256057 w 2311522"/>
              <a:gd name="connsiteY3" fmla="*/ 1168158 h 3320947"/>
              <a:gd name="connsiteX4" fmla="*/ 0 w 2311522"/>
              <a:gd name="connsiteY4" fmla="*/ 366633 h 3320947"/>
              <a:gd name="connsiteX0" fmla="*/ 0 w 2311522"/>
              <a:gd name="connsiteY0" fmla="*/ 366633 h 3320947"/>
              <a:gd name="connsiteX1" fmla="*/ 2311522 w 2311522"/>
              <a:gd name="connsiteY1" fmla="*/ 0 h 3320947"/>
              <a:gd name="connsiteX2" fmla="*/ 2283158 w 2311522"/>
              <a:gd name="connsiteY2" fmla="*/ 3320947 h 3320947"/>
              <a:gd name="connsiteX3" fmla="*/ 264523 w 2311522"/>
              <a:gd name="connsiteY3" fmla="*/ 1791285 h 3320947"/>
              <a:gd name="connsiteX4" fmla="*/ 0 w 2311522"/>
              <a:gd name="connsiteY4" fmla="*/ 366633 h 3320947"/>
              <a:gd name="connsiteX0" fmla="*/ 0 w 2311522"/>
              <a:gd name="connsiteY0" fmla="*/ 366633 h 4125821"/>
              <a:gd name="connsiteX1" fmla="*/ 2311522 w 2311522"/>
              <a:gd name="connsiteY1" fmla="*/ 0 h 4125821"/>
              <a:gd name="connsiteX2" fmla="*/ 2121786 w 2311522"/>
              <a:gd name="connsiteY2" fmla="*/ 4125821 h 4125821"/>
              <a:gd name="connsiteX3" fmla="*/ 264523 w 2311522"/>
              <a:gd name="connsiteY3" fmla="*/ 1791285 h 4125821"/>
              <a:gd name="connsiteX4" fmla="*/ 0 w 2311522"/>
              <a:gd name="connsiteY4" fmla="*/ 366633 h 4125821"/>
              <a:gd name="connsiteX0" fmla="*/ 0 w 2311522"/>
              <a:gd name="connsiteY0" fmla="*/ 366633 h 4125821"/>
              <a:gd name="connsiteX1" fmla="*/ 2311522 w 2311522"/>
              <a:gd name="connsiteY1" fmla="*/ 0 h 4125821"/>
              <a:gd name="connsiteX2" fmla="*/ 2121786 w 2311522"/>
              <a:gd name="connsiteY2" fmla="*/ 4125821 h 4125821"/>
              <a:gd name="connsiteX3" fmla="*/ 264523 w 2311522"/>
              <a:gd name="connsiteY3" fmla="*/ 1791285 h 4125821"/>
              <a:gd name="connsiteX4" fmla="*/ 0 w 2311522"/>
              <a:gd name="connsiteY4" fmla="*/ 366633 h 4125821"/>
              <a:gd name="connsiteX0" fmla="*/ 0 w 2311522"/>
              <a:gd name="connsiteY0" fmla="*/ 366633 h 4125821"/>
              <a:gd name="connsiteX1" fmla="*/ 2311522 w 2311522"/>
              <a:gd name="connsiteY1" fmla="*/ 0 h 4125821"/>
              <a:gd name="connsiteX2" fmla="*/ 2121786 w 2311522"/>
              <a:gd name="connsiteY2" fmla="*/ 4125821 h 4125821"/>
              <a:gd name="connsiteX3" fmla="*/ 264523 w 2311522"/>
              <a:gd name="connsiteY3" fmla="*/ 1791285 h 4125821"/>
              <a:gd name="connsiteX4" fmla="*/ 0 w 2311522"/>
              <a:gd name="connsiteY4" fmla="*/ 366633 h 4125821"/>
              <a:gd name="connsiteX0" fmla="*/ 0 w 2121786"/>
              <a:gd name="connsiteY0" fmla="*/ 392597 h 4151785"/>
              <a:gd name="connsiteX1" fmla="*/ 2100497 w 2121786"/>
              <a:gd name="connsiteY1" fmla="*/ 0 h 4151785"/>
              <a:gd name="connsiteX2" fmla="*/ 2121786 w 2121786"/>
              <a:gd name="connsiteY2" fmla="*/ 4151785 h 4151785"/>
              <a:gd name="connsiteX3" fmla="*/ 264523 w 2121786"/>
              <a:gd name="connsiteY3" fmla="*/ 1817249 h 4151785"/>
              <a:gd name="connsiteX4" fmla="*/ 0 w 2121786"/>
              <a:gd name="connsiteY4" fmla="*/ 392597 h 4151785"/>
              <a:gd name="connsiteX0" fmla="*/ 0 w 2121786"/>
              <a:gd name="connsiteY0" fmla="*/ 392597 h 4151785"/>
              <a:gd name="connsiteX1" fmla="*/ 2100497 w 2121786"/>
              <a:gd name="connsiteY1" fmla="*/ 0 h 4151785"/>
              <a:gd name="connsiteX2" fmla="*/ 2121786 w 2121786"/>
              <a:gd name="connsiteY2" fmla="*/ 4151785 h 4151785"/>
              <a:gd name="connsiteX3" fmla="*/ 50394 w 2121786"/>
              <a:gd name="connsiteY3" fmla="*/ 1564102 h 4151785"/>
              <a:gd name="connsiteX4" fmla="*/ 0 w 2121786"/>
              <a:gd name="connsiteY4" fmla="*/ 392597 h 4151785"/>
              <a:gd name="connsiteX0" fmla="*/ 70635 w 2071392"/>
              <a:gd name="connsiteY0" fmla="*/ 149187 h 4151785"/>
              <a:gd name="connsiteX1" fmla="*/ 2050103 w 2071392"/>
              <a:gd name="connsiteY1" fmla="*/ 0 h 4151785"/>
              <a:gd name="connsiteX2" fmla="*/ 2071392 w 2071392"/>
              <a:gd name="connsiteY2" fmla="*/ 4151785 h 4151785"/>
              <a:gd name="connsiteX3" fmla="*/ 0 w 2071392"/>
              <a:gd name="connsiteY3" fmla="*/ 1564102 h 4151785"/>
              <a:gd name="connsiteX4" fmla="*/ 70635 w 2071392"/>
              <a:gd name="connsiteY4" fmla="*/ 149187 h 4151785"/>
              <a:gd name="connsiteX0" fmla="*/ 70635 w 2071392"/>
              <a:gd name="connsiteY0" fmla="*/ 149187 h 4151785"/>
              <a:gd name="connsiteX1" fmla="*/ 2050103 w 2071392"/>
              <a:gd name="connsiteY1" fmla="*/ 0 h 4151785"/>
              <a:gd name="connsiteX2" fmla="*/ 2071392 w 2071392"/>
              <a:gd name="connsiteY2" fmla="*/ 4151785 h 4151785"/>
              <a:gd name="connsiteX3" fmla="*/ 0 w 2071392"/>
              <a:gd name="connsiteY3" fmla="*/ 1564102 h 4151785"/>
              <a:gd name="connsiteX4" fmla="*/ 70635 w 2071392"/>
              <a:gd name="connsiteY4" fmla="*/ 149187 h 4151785"/>
              <a:gd name="connsiteX0" fmla="*/ 70635 w 2071392"/>
              <a:gd name="connsiteY0" fmla="*/ 149187 h 4151785"/>
              <a:gd name="connsiteX1" fmla="*/ 2050103 w 2071392"/>
              <a:gd name="connsiteY1" fmla="*/ 0 h 4151785"/>
              <a:gd name="connsiteX2" fmla="*/ 2071392 w 2071392"/>
              <a:gd name="connsiteY2" fmla="*/ 4151785 h 4151785"/>
              <a:gd name="connsiteX3" fmla="*/ 0 w 2071392"/>
              <a:gd name="connsiteY3" fmla="*/ 1564102 h 4151785"/>
              <a:gd name="connsiteX4" fmla="*/ 70635 w 2071392"/>
              <a:gd name="connsiteY4" fmla="*/ 149187 h 4151785"/>
              <a:gd name="connsiteX0" fmla="*/ 70635 w 2071392"/>
              <a:gd name="connsiteY0" fmla="*/ 149187 h 4151785"/>
              <a:gd name="connsiteX1" fmla="*/ 2050103 w 2071392"/>
              <a:gd name="connsiteY1" fmla="*/ 0 h 4151785"/>
              <a:gd name="connsiteX2" fmla="*/ 2071392 w 2071392"/>
              <a:gd name="connsiteY2" fmla="*/ 4151785 h 4151785"/>
              <a:gd name="connsiteX3" fmla="*/ 0 w 2071392"/>
              <a:gd name="connsiteY3" fmla="*/ 1564102 h 4151785"/>
              <a:gd name="connsiteX4" fmla="*/ 70635 w 2071392"/>
              <a:gd name="connsiteY4" fmla="*/ 149187 h 4151785"/>
              <a:gd name="connsiteX0" fmla="*/ 70635 w 2071392"/>
              <a:gd name="connsiteY0" fmla="*/ 149187 h 4151785"/>
              <a:gd name="connsiteX1" fmla="*/ 2050103 w 2071392"/>
              <a:gd name="connsiteY1" fmla="*/ 0 h 4151785"/>
              <a:gd name="connsiteX2" fmla="*/ 2071392 w 2071392"/>
              <a:gd name="connsiteY2" fmla="*/ 4151785 h 4151785"/>
              <a:gd name="connsiteX3" fmla="*/ 0 w 2071392"/>
              <a:gd name="connsiteY3" fmla="*/ 1564102 h 4151785"/>
              <a:gd name="connsiteX4" fmla="*/ 70635 w 2071392"/>
              <a:gd name="connsiteY4" fmla="*/ 149187 h 4151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92" h="4151785">
                <a:moveTo>
                  <a:pt x="70635" y="149187"/>
                </a:moveTo>
                <a:cubicBezTo>
                  <a:pt x="97383" y="128667"/>
                  <a:pt x="2041974" y="1046"/>
                  <a:pt x="2050103" y="0"/>
                </a:cubicBezTo>
                <a:lnTo>
                  <a:pt x="2071392" y="4151785"/>
                </a:lnTo>
                <a:lnTo>
                  <a:pt x="0" y="1564102"/>
                </a:lnTo>
                <a:lnTo>
                  <a:pt x="70635" y="149187"/>
                </a:lnTo>
                <a:close/>
              </a:path>
            </a:pathLst>
          </a:custGeom>
          <a:gradFill>
            <a:gsLst>
              <a:gs pos="0">
                <a:schemeClr val="tx1">
                  <a:lumMod val="60000"/>
                  <a:lumOff val="40000"/>
                  <a:alpha val="60000"/>
                </a:schemeClr>
              </a:gs>
              <a:gs pos="98750">
                <a:schemeClr val="tx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a:endParaRPr lang="en-US" dirty="0">
              <a:solidFill>
                <a:srgbClr val="FFFFFF"/>
              </a:solidFill>
              <a:latin typeface="Arial"/>
            </a:endParaRPr>
          </a:p>
        </p:txBody>
      </p:sp>
      <p:sp>
        <p:nvSpPr>
          <p:cNvPr id="85" name="Freeform 84"/>
          <p:cNvSpPr/>
          <p:nvPr/>
        </p:nvSpPr>
        <p:spPr>
          <a:xfrm rot="15228590">
            <a:off x="4099529" y="-21590"/>
            <a:ext cx="2892391" cy="11048869"/>
          </a:xfrm>
          <a:custGeom>
            <a:avLst/>
            <a:gdLst>
              <a:gd name="connsiteX0" fmla="*/ 155121 w 2555421"/>
              <a:gd name="connsiteY0" fmla="*/ 4433207 h 5102678"/>
              <a:gd name="connsiteX1" fmla="*/ 2555421 w 2555421"/>
              <a:gd name="connsiteY1" fmla="*/ 0 h 5102678"/>
              <a:gd name="connsiteX2" fmla="*/ 2555421 w 2555421"/>
              <a:gd name="connsiteY2" fmla="*/ 5102678 h 5102678"/>
              <a:gd name="connsiteX3" fmla="*/ 0 w 2555421"/>
              <a:gd name="connsiteY3" fmla="*/ 4694464 h 5102678"/>
              <a:gd name="connsiteX4" fmla="*/ 155121 w 2555421"/>
              <a:gd name="connsiteY4" fmla="*/ 4433207 h 5102678"/>
              <a:gd name="connsiteX0" fmla="*/ 163285 w 2555421"/>
              <a:gd name="connsiteY0" fmla="*/ 4498521 h 5102678"/>
              <a:gd name="connsiteX1" fmla="*/ 2555421 w 2555421"/>
              <a:gd name="connsiteY1" fmla="*/ 0 h 5102678"/>
              <a:gd name="connsiteX2" fmla="*/ 2555421 w 2555421"/>
              <a:gd name="connsiteY2" fmla="*/ 5102678 h 5102678"/>
              <a:gd name="connsiteX3" fmla="*/ 0 w 2555421"/>
              <a:gd name="connsiteY3" fmla="*/ 4694464 h 5102678"/>
              <a:gd name="connsiteX4" fmla="*/ 163285 w 2555421"/>
              <a:gd name="connsiteY4" fmla="*/ 4498521 h 5102678"/>
              <a:gd name="connsiteX0" fmla="*/ 163285 w 2555421"/>
              <a:gd name="connsiteY0" fmla="*/ 4008664 h 4612821"/>
              <a:gd name="connsiteX1" fmla="*/ 2555421 w 2555421"/>
              <a:gd name="connsiteY1" fmla="*/ 0 h 4612821"/>
              <a:gd name="connsiteX2" fmla="*/ 2555421 w 2555421"/>
              <a:gd name="connsiteY2" fmla="*/ 4612821 h 4612821"/>
              <a:gd name="connsiteX3" fmla="*/ 0 w 2555421"/>
              <a:gd name="connsiteY3" fmla="*/ 4204607 h 4612821"/>
              <a:gd name="connsiteX4" fmla="*/ 163285 w 2555421"/>
              <a:gd name="connsiteY4" fmla="*/ 4008664 h 4612821"/>
              <a:gd name="connsiteX0" fmla="*/ 68035 w 2555421"/>
              <a:gd name="connsiteY0" fmla="*/ 3989614 h 4612821"/>
              <a:gd name="connsiteX1" fmla="*/ 2555421 w 2555421"/>
              <a:gd name="connsiteY1" fmla="*/ 0 h 4612821"/>
              <a:gd name="connsiteX2" fmla="*/ 2555421 w 2555421"/>
              <a:gd name="connsiteY2" fmla="*/ 4612821 h 4612821"/>
              <a:gd name="connsiteX3" fmla="*/ 0 w 2555421"/>
              <a:gd name="connsiteY3" fmla="*/ 4204607 h 4612821"/>
              <a:gd name="connsiteX4" fmla="*/ 68035 w 2555421"/>
              <a:gd name="connsiteY4" fmla="*/ 3989614 h 4612821"/>
              <a:gd name="connsiteX0" fmla="*/ 37555 w 2555421"/>
              <a:gd name="connsiteY0" fmla="*/ 3911723 h 4612821"/>
              <a:gd name="connsiteX1" fmla="*/ 2555421 w 2555421"/>
              <a:gd name="connsiteY1" fmla="*/ 0 h 4612821"/>
              <a:gd name="connsiteX2" fmla="*/ 2555421 w 2555421"/>
              <a:gd name="connsiteY2" fmla="*/ 4612821 h 4612821"/>
              <a:gd name="connsiteX3" fmla="*/ 0 w 2555421"/>
              <a:gd name="connsiteY3" fmla="*/ 4204607 h 4612821"/>
              <a:gd name="connsiteX4" fmla="*/ 37555 w 2555421"/>
              <a:gd name="connsiteY4" fmla="*/ 3911723 h 4612821"/>
              <a:gd name="connsiteX0" fmla="*/ 0 w 2517866"/>
              <a:gd name="connsiteY0" fmla="*/ 3911723 h 4612821"/>
              <a:gd name="connsiteX1" fmla="*/ 2517866 w 2517866"/>
              <a:gd name="connsiteY1" fmla="*/ 0 h 4612821"/>
              <a:gd name="connsiteX2" fmla="*/ 2517866 w 2517866"/>
              <a:gd name="connsiteY2" fmla="*/ 4612821 h 4612821"/>
              <a:gd name="connsiteX3" fmla="*/ 259625 w 2517866"/>
              <a:gd name="connsiteY3" fmla="*/ 4492803 h 4612821"/>
              <a:gd name="connsiteX4" fmla="*/ 0 w 2517866"/>
              <a:gd name="connsiteY4" fmla="*/ 3911723 h 4612821"/>
              <a:gd name="connsiteX0" fmla="*/ 0 w 2517866"/>
              <a:gd name="connsiteY0" fmla="*/ 3911723 h 4612821"/>
              <a:gd name="connsiteX1" fmla="*/ 2517866 w 2517866"/>
              <a:gd name="connsiteY1" fmla="*/ 0 h 4612821"/>
              <a:gd name="connsiteX2" fmla="*/ 2517866 w 2517866"/>
              <a:gd name="connsiteY2" fmla="*/ 4612821 h 4612821"/>
              <a:gd name="connsiteX3" fmla="*/ 328205 w 2517866"/>
              <a:gd name="connsiteY3" fmla="*/ 4399334 h 4612821"/>
              <a:gd name="connsiteX4" fmla="*/ 0 w 2517866"/>
              <a:gd name="connsiteY4" fmla="*/ 3911723 h 4612821"/>
              <a:gd name="connsiteX0" fmla="*/ 90895 w 2189661"/>
              <a:gd name="connsiteY0" fmla="*/ 3670261 h 4612821"/>
              <a:gd name="connsiteX1" fmla="*/ 2189661 w 2189661"/>
              <a:gd name="connsiteY1" fmla="*/ 0 h 4612821"/>
              <a:gd name="connsiteX2" fmla="*/ 2189661 w 2189661"/>
              <a:gd name="connsiteY2" fmla="*/ 4612821 h 4612821"/>
              <a:gd name="connsiteX3" fmla="*/ 0 w 2189661"/>
              <a:gd name="connsiteY3" fmla="*/ 4399334 h 4612821"/>
              <a:gd name="connsiteX4" fmla="*/ 90895 w 2189661"/>
              <a:gd name="connsiteY4" fmla="*/ 3670261 h 4612821"/>
              <a:gd name="connsiteX0" fmla="*/ 22315 w 2121081"/>
              <a:gd name="connsiteY0" fmla="*/ 3670261 h 4612821"/>
              <a:gd name="connsiteX1" fmla="*/ 2121081 w 2121081"/>
              <a:gd name="connsiteY1" fmla="*/ 0 h 4612821"/>
              <a:gd name="connsiteX2" fmla="*/ 2121081 w 2121081"/>
              <a:gd name="connsiteY2" fmla="*/ 4612821 h 4612821"/>
              <a:gd name="connsiteX3" fmla="*/ 0 w 2121081"/>
              <a:gd name="connsiteY3" fmla="*/ 4352600 h 4612821"/>
              <a:gd name="connsiteX4" fmla="*/ 22315 w 2121081"/>
              <a:gd name="connsiteY4" fmla="*/ 3670261 h 4612821"/>
              <a:gd name="connsiteX0" fmla="*/ 266155 w 2121081"/>
              <a:gd name="connsiteY0" fmla="*/ 3903934 h 4612821"/>
              <a:gd name="connsiteX1" fmla="*/ 2121081 w 2121081"/>
              <a:gd name="connsiteY1" fmla="*/ 0 h 4612821"/>
              <a:gd name="connsiteX2" fmla="*/ 2121081 w 2121081"/>
              <a:gd name="connsiteY2" fmla="*/ 4612821 h 4612821"/>
              <a:gd name="connsiteX3" fmla="*/ 0 w 2121081"/>
              <a:gd name="connsiteY3" fmla="*/ 4352600 h 4612821"/>
              <a:gd name="connsiteX4" fmla="*/ 266155 w 2121081"/>
              <a:gd name="connsiteY4" fmla="*/ 3903934 h 4612821"/>
              <a:gd name="connsiteX0" fmla="*/ 0 w 1854926"/>
              <a:gd name="connsiteY0" fmla="*/ 3903934 h 4612821"/>
              <a:gd name="connsiteX1" fmla="*/ 1854926 w 1854926"/>
              <a:gd name="connsiteY1" fmla="*/ 0 h 4612821"/>
              <a:gd name="connsiteX2" fmla="*/ 1854926 w 1854926"/>
              <a:gd name="connsiteY2" fmla="*/ 4612821 h 4612821"/>
              <a:gd name="connsiteX3" fmla="*/ 152945 w 1854926"/>
              <a:gd name="connsiteY3" fmla="*/ 4290288 h 4612821"/>
              <a:gd name="connsiteX4" fmla="*/ 0 w 1854926"/>
              <a:gd name="connsiteY4" fmla="*/ 3903934 h 4612821"/>
              <a:gd name="connsiteX0" fmla="*/ 0 w 1854926"/>
              <a:gd name="connsiteY0" fmla="*/ 3903934 h 4566086"/>
              <a:gd name="connsiteX1" fmla="*/ 1854926 w 1854926"/>
              <a:gd name="connsiteY1" fmla="*/ 0 h 4566086"/>
              <a:gd name="connsiteX2" fmla="*/ 1832066 w 1854926"/>
              <a:gd name="connsiteY2" fmla="*/ 4566086 h 4566086"/>
              <a:gd name="connsiteX3" fmla="*/ 152945 w 1854926"/>
              <a:gd name="connsiteY3" fmla="*/ 4290288 h 4566086"/>
              <a:gd name="connsiteX4" fmla="*/ 0 w 1854926"/>
              <a:gd name="connsiteY4" fmla="*/ 3903934 h 4566086"/>
              <a:gd name="connsiteX0" fmla="*/ 0 w 1848576"/>
              <a:gd name="connsiteY0" fmla="*/ 3391152 h 4053304"/>
              <a:gd name="connsiteX1" fmla="*/ 1848576 w 1848576"/>
              <a:gd name="connsiteY1" fmla="*/ 0 h 4053304"/>
              <a:gd name="connsiteX2" fmla="*/ 1832066 w 1848576"/>
              <a:gd name="connsiteY2" fmla="*/ 4053304 h 4053304"/>
              <a:gd name="connsiteX3" fmla="*/ 152945 w 1848576"/>
              <a:gd name="connsiteY3" fmla="*/ 3777506 h 4053304"/>
              <a:gd name="connsiteX4" fmla="*/ 0 w 1848576"/>
              <a:gd name="connsiteY4" fmla="*/ 3391152 h 4053304"/>
              <a:gd name="connsiteX0" fmla="*/ 0 w 2264955"/>
              <a:gd name="connsiteY0" fmla="*/ 3057333 h 4053304"/>
              <a:gd name="connsiteX1" fmla="*/ 2264955 w 2264955"/>
              <a:gd name="connsiteY1" fmla="*/ 0 h 4053304"/>
              <a:gd name="connsiteX2" fmla="*/ 2248445 w 2264955"/>
              <a:gd name="connsiteY2" fmla="*/ 4053304 h 4053304"/>
              <a:gd name="connsiteX3" fmla="*/ 569324 w 2264955"/>
              <a:gd name="connsiteY3" fmla="*/ 3777506 h 4053304"/>
              <a:gd name="connsiteX4" fmla="*/ 0 w 2264955"/>
              <a:gd name="connsiteY4" fmla="*/ 3057333 h 4053304"/>
              <a:gd name="connsiteX0" fmla="*/ 0 w 2264955"/>
              <a:gd name="connsiteY0" fmla="*/ 3057333 h 4011577"/>
              <a:gd name="connsiteX1" fmla="*/ 2264955 w 2264955"/>
              <a:gd name="connsiteY1" fmla="*/ 0 h 4011577"/>
              <a:gd name="connsiteX2" fmla="*/ 2248445 w 2264955"/>
              <a:gd name="connsiteY2" fmla="*/ 4011577 h 4011577"/>
              <a:gd name="connsiteX3" fmla="*/ 569324 w 2264955"/>
              <a:gd name="connsiteY3" fmla="*/ 3777506 h 4011577"/>
              <a:gd name="connsiteX4" fmla="*/ 0 w 2264955"/>
              <a:gd name="connsiteY4" fmla="*/ 3057333 h 4011577"/>
              <a:gd name="connsiteX0" fmla="*/ 0 w 2264955"/>
              <a:gd name="connsiteY0" fmla="*/ 3057333 h 4206307"/>
              <a:gd name="connsiteX1" fmla="*/ 2264955 w 2264955"/>
              <a:gd name="connsiteY1" fmla="*/ 0 h 4206307"/>
              <a:gd name="connsiteX2" fmla="*/ 2146845 w 2264955"/>
              <a:gd name="connsiteY2" fmla="*/ 4206307 h 4206307"/>
              <a:gd name="connsiteX3" fmla="*/ 569324 w 2264955"/>
              <a:gd name="connsiteY3" fmla="*/ 3777506 h 4206307"/>
              <a:gd name="connsiteX4" fmla="*/ 0 w 2264955"/>
              <a:gd name="connsiteY4" fmla="*/ 3057333 h 4206307"/>
              <a:gd name="connsiteX0" fmla="*/ 0 w 2150655"/>
              <a:gd name="connsiteY0" fmla="*/ 2862606 h 4011580"/>
              <a:gd name="connsiteX1" fmla="*/ 2150655 w 2150655"/>
              <a:gd name="connsiteY1" fmla="*/ 0 h 4011580"/>
              <a:gd name="connsiteX2" fmla="*/ 2146845 w 2150655"/>
              <a:gd name="connsiteY2" fmla="*/ 4011580 h 4011580"/>
              <a:gd name="connsiteX3" fmla="*/ 569324 w 2150655"/>
              <a:gd name="connsiteY3" fmla="*/ 3582779 h 4011580"/>
              <a:gd name="connsiteX4" fmla="*/ 0 w 2150655"/>
              <a:gd name="connsiteY4" fmla="*/ 2862606 h 4011580"/>
              <a:gd name="connsiteX0" fmla="*/ 0 w 1718855"/>
              <a:gd name="connsiteY0" fmla="*/ 383076 h 4011580"/>
              <a:gd name="connsiteX1" fmla="*/ 1718855 w 1718855"/>
              <a:gd name="connsiteY1" fmla="*/ 0 h 4011580"/>
              <a:gd name="connsiteX2" fmla="*/ 1715045 w 1718855"/>
              <a:gd name="connsiteY2" fmla="*/ 4011580 h 4011580"/>
              <a:gd name="connsiteX3" fmla="*/ 137524 w 1718855"/>
              <a:gd name="connsiteY3" fmla="*/ 3582779 h 4011580"/>
              <a:gd name="connsiteX4" fmla="*/ 0 w 1718855"/>
              <a:gd name="connsiteY4" fmla="*/ 383076 h 4011580"/>
              <a:gd name="connsiteX0" fmla="*/ 319676 w 2038531"/>
              <a:gd name="connsiteY0" fmla="*/ 383076 h 4011580"/>
              <a:gd name="connsiteX1" fmla="*/ 2038531 w 2038531"/>
              <a:gd name="connsiteY1" fmla="*/ 0 h 4011580"/>
              <a:gd name="connsiteX2" fmla="*/ 2034721 w 2038531"/>
              <a:gd name="connsiteY2" fmla="*/ 4011580 h 4011580"/>
              <a:gd name="connsiteX3" fmla="*/ 0 w 2038531"/>
              <a:gd name="connsiteY3" fmla="*/ 1726376 h 4011580"/>
              <a:gd name="connsiteX4" fmla="*/ 319676 w 2038531"/>
              <a:gd name="connsiteY4" fmla="*/ 383076 h 4011580"/>
              <a:gd name="connsiteX0" fmla="*/ 319676 w 2038531"/>
              <a:gd name="connsiteY0" fmla="*/ 383076 h 4011580"/>
              <a:gd name="connsiteX1" fmla="*/ 2038531 w 2038531"/>
              <a:gd name="connsiteY1" fmla="*/ 0 h 4011580"/>
              <a:gd name="connsiteX2" fmla="*/ 2034721 w 2038531"/>
              <a:gd name="connsiteY2" fmla="*/ 4011580 h 4011580"/>
              <a:gd name="connsiteX3" fmla="*/ 0 w 2038531"/>
              <a:gd name="connsiteY3" fmla="*/ 1773111 h 4011580"/>
              <a:gd name="connsiteX4" fmla="*/ 319676 w 2038531"/>
              <a:gd name="connsiteY4" fmla="*/ 383076 h 4011580"/>
              <a:gd name="connsiteX0" fmla="*/ 319676 w 2038531"/>
              <a:gd name="connsiteY0" fmla="*/ 297396 h 3925900"/>
              <a:gd name="connsiteX1" fmla="*/ 2038531 w 2038531"/>
              <a:gd name="connsiteY1" fmla="*/ 0 h 3925900"/>
              <a:gd name="connsiteX2" fmla="*/ 2034721 w 2038531"/>
              <a:gd name="connsiteY2" fmla="*/ 3925900 h 3925900"/>
              <a:gd name="connsiteX3" fmla="*/ 0 w 2038531"/>
              <a:gd name="connsiteY3" fmla="*/ 1687431 h 3925900"/>
              <a:gd name="connsiteX4" fmla="*/ 319676 w 2038531"/>
              <a:gd name="connsiteY4" fmla="*/ 297396 h 3925900"/>
              <a:gd name="connsiteX0" fmla="*/ 319676 w 2038531"/>
              <a:gd name="connsiteY0" fmla="*/ 297396 h 3840220"/>
              <a:gd name="connsiteX1" fmla="*/ 2038531 w 2038531"/>
              <a:gd name="connsiteY1" fmla="*/ 0 h 3840220"/>
              <a:gd name="connsiteX2" fmla="*/ 2027101 w 2038531"/>
              <a:gd name="connsiteY2" fmla="*/ 3840220 h 3840220"/>
              <a:gd name="connsiteX3" fmla="*/ 0 w 2038531"/>
              <a:gd name="connsiteY3" fmla="*/ 1687431 h 3840220"/>
              <a:gd name="connsiteX4" fmla="*/ 319676 w 2038531"/>
              <a:gd name="connsiteY4" fmla="*/ 297396 h 3840220"/>
              <a:gd name="connsiteX0" fmla="*/ 291302 w 2038531"/>
              <a:gd name="connsiteY0" fmla="*/ 445763 h 3840220"/>
              <a:gd name="connsiteX1" fmla="*/ 2038531 w 2038531"/>
              <a:gd name="connsiteY1" fmla="*/ 0 h 3840220"/>
              <a:gd name="connsiteX2" fmla="*/ 2027101 w 2038531"/>
              <a:gd name="connsiteY2" fmla="*/ 3840220 h 3840220"/>
              <a:gd name="connsiteX3" fmla="*/ 0 w 2038531"/>
              <a:gd name="connsiteY3" fmla="*/ 1687431 h 3840220"/>
              <a:gd name="connsiteX4" fmla="*/ 291302 w 2038531"/>
              <a:gd name="connsiteY4" fmla="*/ 445763 h 3840220"/>
              <a:gd name="connsiteX0" fmla="*/ 291302 w 2064903"/>
              <a:gd name="connsiteY0" fmla="*/ 445763 h 4190732"/>
              <a:gd name="connsiteX1" fmla="*/ 2038531 w 2064903"/>
              <a:gd name="connsiteY1" fmla="*/ 0 h 4190732"/>
              <a:gd name="connsiteX2" fmla="*/ 2064341 w 2064903"/>
              <a:gd name="connsiteY2" fmla="*/ 4190732 h 4190732"/>
              <a:gd name="connsiteX3" fmla="*/ 0 w 2064903"/>
              <a:gd name="connsiteY3" fmla="*/ 1687431 h 4190732"/>
              <a:gd name="connsiteX4" fmla="*/ 291302 w 2064903"/>
              <a:gd name="connsiteY4" fmla="*/ 445763 h 4190732"/>
              <a:gd name="connsiteX0" fmla="*/ 291302 w 2065073"/>
              <a:gd name="connsiteY0" fmla="*/ 474972 h 4219941"/>
              <a:gd name="connsiteX1" fmla="*/ 2047841 w 2065073"/>
              <a:gd name="connsiteY1" fmla="*/ 0 h 4219941"/>
              <a:gd name="connsiteX2" fmla="*/ 2064341 w 2065073"/>
              <a:gd name="connsiteY2" fmla="*/ 4219941 h 4219941"/>
              <a:gd name="connsiteX3" fmla="*/ 0 w 2065073"/>
              <a:gd name="connsiteY3" fmla="*/ 1716640 h 4219941"/>
              <a:gd name="connsiteX4" fmla="*/ 291302 w 2065073"/>
              <a:gd name="connsiteY4" fmla="*/ 474972 h 4219941"/>
              <a:gd name="connsiteX0" fmla="*/ 505429 w 2065073"/>
              <a:gd name="connsiteY0" fmla="*/ 251038 h 4219941"/>
              <a:gd name="connsiteX1" fmla="*/ 2047841 w 2065073"/>
              <a:gd name="connsiteY1" fmla="*/ 0 h 4219941"/>
              <a:gd name="connsiteX2" fmla="*/ 2064341 w 2065073"/>
              <a:gd name="connsiteY2" fmla="*/ 4219941 h 4219941"/>
              <a:gd name="connsiteX3" fmla="*/ 0 w 2065073"/>
              <a:gd name="connsiteY3" fmla="*/ 1716640 h 4219941"/>
              <a:gd name="connsiteX4" fmla="*/ 505429 w 2065073"/>
              <a:gd name="connsiteY4" fmla="*/ 251038 h 4219941"/>
              <a:gd name="connsiteX0" fmla="*/ 514739 w 2074383"/>
              <a:gd name="connsiteY0" fmla="*/ 251038 h 4219941"/>
              <a:gd name="connsiteX1" fmla="*/ 2057151 w 2074383"/>
              <a:gd name="connsiteY1" fmla="*/ 0 h 4219941"/>
              <a:gd name="connsiteX2" fmla="*/ 2073651 w 2074383"/>
              <a:gd name="connsiteY2" fmla="*/ 4219941 h 4219941"/>
              <a:gd name="connsiteX3" fmla="*/ 0 w 2074383"/>
              <a:gd name="connsiteY3" fmla="*/ 1570597 h 4219941"/>
              <a:gd name="connsiteX4" fmla="*/ 514739 w 2074383"/>
              <a:gd name="connsiteY4" fmla="*/ 251038 h 4219941"/>
              <a:gd name="connsiteX0" fmla="*/ 514739 w 2057151"/>
              <a:gd name="connsiteY0" fmla="*/ 251038 h 4249150"/>
              <a:gd name="connsiteX1" fmla="*/ 2057151 w 2057151"/>
              <a:gd name="connsiteY1" fmla="*/ 0 h 4249150"/>
              <a:gd name="connsiteX2" fmla="*/ 1906072 w 2057151"/>
              <a:gd name="connsiteY2" fmla="*/ 4249150 h 4249150"/>
              <a:gd name="connsiteX3" fmla="*/ 0 w 2057151"/>
              <a:gd name="connsiteY3" fmla="*/ 1570597 h 4249150"/>
              <a:gd name="connsiteX4" fmla="*/ 514739 w 2057151"/>
              <a:gd name="connsiteY4" fmla="*/ 251038 h 4249150"/>
              <a:gd name="connsiteX0" fmla="*/ 514739 w 2057151"/>
              <a:gd name="connsiteY0" fmla="*/ 251038 h 4249150"/>
              <a:gd name="connsiteX1" fmla="*/ 2057151 w 2057151"/>
              <a:gd name="connsiteY1" fmla="*/ 0 h 4249150"/>
              <a:gd name="connsiteX2" fmla="*/ 1906072 w 2057151"/>
              <a:gd name="connsiteY2" fmla="*/ 4249150 h 4249150"/>
              <a:gd name="connsiteX3" fmla="*/ 0 w 2057151"/>
              <a:gd name="connsiteY3" fmla="*/ 1570597 h 4249150"/>
              <a:gd name="connsiteX4" fmla="*/ 514739 w 2057151"/>
              <a:gd name="connsiteY4" fmla="*/ 251038 h 4249150"/>
              <a:gd name="connsiteX0" fmla="*/ 514739 w 1936121"/>
              <a:gd name="connsiteY0" fmla="*/ 260775 h 4258887"/>
              <a:gd name="connsiteX1" fmla="*/ 1936121 w 1936121"/>
              <a:gd name="connsiteY1" fmla="*/ 0 h 4258887"/>
              <a:gd name="connsiteX2" fmla="*/ 1906072 w 1936121"/>
              <a:gd name="connsiteY2" fmla="*/ 4258887 h 4258887"/>
              <a:gd name="connsiteX3" fmla="*/ 0 w 1936121"/>
              <a:gd name="connsiteY3" fmla="*/ 1580334 h 4258887"/>
              <a:gd name="connsiteX4" fmla="*/ 514739 w 1936121"/>
              <a:gd name="connsiteY4" fmla="*/ 260775 h 4258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6121" h="4258887">
                <a:moveTo>
                  <a:pt x="514739" y="260775"/>
                </a:moveTo>
                <a:lnTo>
                  <a:pt x="1936121" y="0"/>
                </a:lnTo>
                <a:cubicBezTo>
                  <a:pt x="1860581" y="2124575"/>
                  <a:pt x="1911575" y="2907786"/>
                  <a:pt x="1906072" y="4258887"/>
                </a:cubicBezTo>
                <a:lnTo>
                  <a:pt x="0" y="1580334"/>
                </a:lnTo>
                <a:lnTo>
                  <a:pt x="514739" y="260775"/>
                </a:lnTo>
                <a:close/>
              </a:path>
            </a:pathLst>
          </a:custGeom>
          <a:gradFill>
            <a:gsLst>
              <a:gs pos="0">
                <a:schemeClr val="tx1">
                  <a:lumMod val="60000"/>
                  <a:lumOff val="40000"/>
                  <a:alpha val="60000"/>
                </a:schemeClr>
              </a:gs>
              <a:gs pos="98750">
                <a:schemeClr val="tx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a:endParaRPr lang="en-US" dirty="0">
              <a:solidFill>
                <a:srgbClr val="FFFFFF"/>
              </a:solidFill>
              <a:latin typeface="Arial"/>
            </a:endParaRPr>
          </a:p>
        </p:txBody>
      </p:sp>
      <p:pic>
        <p:nvPicPr>
          <p:cNvPr id="49" name="Picture 10" descr="C:\Users\rfashing.DUARTE\Desktop\clients\McAfee\10-1601\png\it.png"/>
          <p:cNvPicPr>
            <a:picLocks noChangeAspect="1" noChangeArrowheads="1"/>
          </p:cNvPicPr>
          <p:nvPr/>
        </p:nvPicPr>
        <p:blipFill rotWithShape="1">
          <a:blip r:embed="rId5" cstate="print"/>
          <a:srcRect t="1" b="15274"/>
          <a:stretch/>
        </p:blipFill>
        <p:spPr bwMode="auto">
          <a:xfrm>
            <a:off x="145822" y="4870972"/>
            <a:ext cx="2563819" cy="2440885"/>
          </a:xfrm>
          <a:prstGeom prst="rect">
            <a:avLst/>
          </a:prstGeom>
          <a:noFill/>
          <a:effectLst>
            <a:outerShdw blurRad="393700" dist="38100" algn="l" rotWithShape="0">
              <a:prstClr val="black"/>
            </a:outerShdw>
          </a:effectLst>
        </p:spPr>
      </p:pic>
      <p:grpSp>
        <p:nvGrpSpPr>
          <p:cNvPr id="2" name="Group 62"/>
          <p:cNvGrpSpPr/>
          <p:nvPr/>
        </p:nvGrpSpPr>
        <p:grpSpPr>
          <a:xfrm>
            <a:off x="410443" y="6821632"/>
            <a:ext cx="1654672" cy="700679"/>
            <a:chOff x="3438498" y="6098720"/>
            <a:chExt cx="1034170" cy="583899"/>
          </a:xfrm>
        </p:grpSpPr>
        <p:sp>
          <p:nvSpPr>
            <p:cNvPr id="67" name="Rounded Rectangle 66"/>
            <p:cNvSpPr/>
            <p:nvPr/>
          </p:nvSpPr>
          <p:spPr>
            <a:xfrm rot="16200000">
              <a:off x="3663633" y="5873585"/>
              <a:ext cx="583899" cy="1034170"/>
            </a:xfrm>
            <a:prstGeom prst="roundRect">
              <a:avLst/>
            </a:prstGeom>
            <a:gradFill>
              <a:gsLst>
                <a:gs pos="0">
                  <a:schemeClr val="tx1">
                    <a:lumMod val="60000"/>
                    <a:lumOff val="40000"/>
                    <a:alpha val="0"/>
                  </a:schemeClr>
                </a:gs>
                <a:gs pos="100000">
                  <a:schemeClr val="bg1"/>
                </a:gs>
              </a:gsLst>
              <a:lin ang="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220"/>
              <a:endParaRPr lang="en-US" dirty="0">
                <a:solidFill>
                  <a:srgbClr val="FFFFFF"/>
                </a:solidFill>
                <a:latin typeface="Arial"/>
              </a:endParaRPr>
            </a:p>
          </p:txBody>
        </p:sp>
        <p:sp>
          <p:nvSpPr>
            <p:cNvPr id="68" name="TextBox 67"/>
            <p:cNvSpPr txBox="1"/>
            <p:nvPr/>
          </p:nvSpPr>
          <p:spPr>
            <a:xfrm>
              <a:off x="3575771" y="6105254"/>
              <a:ext cx="759623" cy="371897"/>
            </a:xfrm>
            <a:prstGeom prst="rect">
              <a:avLst/>
            </a:prstGeom>
            <a:noFill/>
          </p:spPr>
          <p:txBody>
            <a:bodyPr wrap="none" rtlCol="0">
              <a:spAutoFit/>
            </a:bodyPr>
            <a:lstStyle/>
            <a:p>
              <a:pPr algn="ctr" defTabSz="1306220"/>
              <a:r>
                <a:rPr lang="en-US" sz="2300" dirty="0">
                  <a:solidFill>
                    <a:srgbClr val="373740"/>
                  </a:solidFill>
                  <a:latin typeface="Arial"/>
                </a:rPr>
                <a:t>Storage</a:t>
              </a:r>
            </a:p>
          </p:txBody>
        </p:sp>
      </p:grpSp>
      <p:pic>
        <p:nvPicPr>
          <p:cNvPr id="50" name="Picture 2" descr="C:\Users\Robin.DUARTE\Documents\_Robin's\Current Jobs\11-0244_Mcafee\IT professional.pn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16064"/>
          <a:stretch/>
        </p:blipFill>
        <p:spPr bwMode="auto">
          <a:xfrm>
            <a:off x="11461638" y="4888492"/>
            <a:ext cx="3168762" cy="2440885"/>
          </a:xfrm>
          <a:prstGeom prst="rect">
            <a:avLst/>
          </a:prstGeom>
          <a:noFill/>
          <a:effectLst>
            <a:outerShdw blurRad="393700" dist="38100" algn="l" rotWithShape="0">
              <a:prstClr val="black"/>
            </a:outerShdw>
          </a:effectLst>
          <a:extLst>
            <a:ext uri="{909E8E84-426E-40dd-AFC4-6F175D3DCCD1}">
              <a14:hiddenFill xmlns:a14="http://schemas.microsoft.com/office/drawing/2010/main" xmlns="">
                <a:solidFill>
                  <a:srgbClr val="FFFFFF"/>
                </a:solidFill>
              </a14:hiddenFill>
            </a:ext>
          </a:extLst>
        </p:spPr>
      </p:pic>
      <p:grpSp>
        <p:nvGrpSpPr>
          <p:cNvPr id="4" name="Group 54"/>
          <p:cNvGrpSpPr/>
          <p:nvPr/>
        </p:nvGrpSpPr>
        <p:grpSpPr>
          <a:xfrm>
            <a:off x="12666526" y="6821632"/>
            <a:ext cx="1654672" cy="700679"/>
            <a:chOff x="2350916" y="6098720"/>
            <a:chExt cx="1034170" cy="583899"/>
          </a:xfrm>
        </p:grpSpPr>
        <p:sp>
          <p:nvSpPr>
            <p:cNvPr id="58" name="Rounded Rectangle 57"/>
            <p:cNvSpPr/>
            <p:nvPr/>
          </p:nvSpPr>
          <p:spPr>
            <a:xfrm rot="16200000">
              <a:off x="2576051" y="5873585"/>
              <a:ext cx="583899" cy="1034170"/>
            </a:xfrm>
            <a:prstGeom prst="roundRect">
              <a:avLst/>
            </a:prstGeom>
            <a:gradFill>
              <a:gsLst>
                <a:gs pos="0">
                  <a:schemeClr val="tx1">
                    <a:lumMod val="60000"/>
                    <a:lumOff val="40000"/>
                    <a:alpha val="0"/>
                  </a:schemeClr>
                </a:gs>
                <a:gs pos="100000">
                  <a:schemeClr val="bg1"/>
                </a:gs>
              </a:gsLst>
              <a:lin ang="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220"/>
              <a:endParaRPr lang="en-US" dirty="0">
                <a:solidFill>
                  <a:srgbClr val="FFFFFF"/>
                </a:solidFill>
                <a:latin typeface="Arial"/>
              </a:endParaRPr>
            </a:p>
          </p:txBody>
        </p:sp>
        <p:sp>
          <p:nvSpPr>
            <p:cNvPr id="60" name="TextBox 59"/>
            <p:cNvSpPr txBox="1"/>
            <p:nvPr/>
          </p:nvSpPr>
          <p:spPr>
            <a:xfrm>
              <a:off x="2472660" y="6105254"/>
              <a:ext cx="790681" cy="371897"/>
            </a:xfrm>
            <a:prstGeom prst="rect">
              <a:avLst/>
            </a:prstGeom>
            <a:noFill/>
          </p:spPr>
          <p:txBody>
            <a:bodyPr wrap="none" rtlCol="0">
              <a:spAutoFit/>
            </a:bodyPr>
            <a:lstStyle/>
            <a:p>
              <a:pPr algn="ctr" defTabSz="1306220"/>
              <a:r>
                <a:rPr lang="en-US" sz="2300" dirty="0">
                  <a:solidFill>
                    <a:srgbClr val="373740"/>
                  </a:solidFill>
                  <a:latin typeface="Arial"/>
                </a:rPr>
                <a:t>Network</a:t>
              </a:r>
            </a:p>
          </p:txBody>
        </p:sp>
      </p:grpSp>
      <p:grpSp>
        <p:nvGrpSpPr>
          <p:cNvPr id="5" name="Group 8"/>
          <p:cNvGrpSpPr/>
          <p:nvPr/>
        </p:nvGrpSpPr>
        <p:grpSpPr>
          <a:xfrm>
            <a:off x="-2" y="7264133"/>
            <a:ext cx="14630400" cy="420911"/>
            <a:chOff x="0" y="6507241"/>
            <a:chExt cx="9144000" cy="350759"/>
          </a:xfrm>
        </p:grpSpPr>
        <p:sp>
          <p:nvSpPr>
            <p:cNvPr id="10" name="Rectangle 9"/>
            <p:cNvSpPr/>
            <p:nvPr/>
          </p:nvSpPr>
          <p:spPr>
            <a:xfrm>
              <a:off x="0" y="6507241"/>
              <a:ext cx="9144000" cy="350759"/>
            </a:xfrm>
            <a:prstGeom prst="rect">
              <a:avLst/>
            </a:prstGeom>
            <a:gradFill>
              <a:gsLst>
                <a:gs pos="98333">
                  <a:srgbClr val="373740">
                    <a:alpha val="0"/>
                  </a:srgbClr>
                </a:gs>
                <a:gs pos="0">
                  <a:srgbClr val="373740">
                    <a:alpha val="80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220"/>
              <a:endParaRPr lang="en-US" dirty="0">
                <a:solidFill>
                  <a:srgbClr val="FFFFFF"/>
                </a:solidFill>
                <a:latin typeface="Arial"/>
              </a:endParaRPr>
            </a:p>
          </p:txBody>
        </p:sp>
        <p:cxnSp>
          <p:nvCxnSpPr>
            <p:cNvPr id="11" name="Straight Connector 10"/>
            <p:cNvCxnSpPr/>
            <p:nvPr/>
          </p:nvCxnSpPr>
          <p:spPr>
            <a:xfrm>
              <a:off x="0" y="6507241"/>
              <a:ext cx="9144000" cy="0"/>
            </a:xfrm>
            <a:prstGeom prst="line">
              <a:avLst/>
            </a:prstGeom>
            <a:ln w="15875">
              <a:solidFill>
                <a:srgbClr val="5C5C6B"/>
              </a:solidFill>
            </a:ln>
          </p:spPr>
          <p:style>
            <a:lnRef idx="1">
              <a:schemeClr val="accent1"/>
            </a:lnRef>
            <a:fillRef idx="0">
              <a:schemeClr val="accent1"/>
            </a:fillRef>
            <a:effectRef idx="0">
              <a:schemeClr val="accent1"/>
            </a:effectRef>
            <a:fontRef idx="minor">
              <a:schemeClr val="tx1"/>
            </a:fontRef>
          </p:style>
        </p:cxnSp>
      </p:grpSp>
      <p:sp>
        <p:nvSpPr>
          <p:cNvPr id="52" name="TextBox 51"/>
          <p:cNvSpPr txBox="1"/>
          <p:nvPr/>
        </p:nvSpPr>
        <p:spPr>
          <a:xfrm>
            <a:off x="5242560" y="1606288"/>
            <a:ext cx="3943926" cy="2312524"/>
          </a:xfrm>
          <a:prstGeom prst="rect">
            <a:avLst/>
          </a:prstGeom>
          <a:noFill/>
        </p:spPr>
        <p:txBody>
          <a:bodyPr wrap="square" lIns="130622" tIns="65311" rIns="130622" bIns="65311" rtlCol="0" anchor="ctr" anchorCtr="0">
            <a:noAutofit/>
          </a:bodyPr>
          <a:lstStyle>
            <a:defPPr>
              <a:defRPr lang="en-US"/>
            </a:defPPr>
            <a:lvl1pPr marL="285750" indent="-285750">
              <a:lnSpc>
                <a:spcPct val="90000"/>
              </a:lnSpc>
              <a:spcBef>
                <a:spcPts val="600"/>
              </a:spcBef>
              <a:buFont typeface="Arial" pitchFamily="34" charset="0"/>
              <a:buChar char="•"/>
              <a:defRPr>
                <a:solidFill>
                  <a:schemeClr val="tx1">
                    <a:lumMod val="60000"/>
                    <a:lumOff val="40000"/>
                  </a:schemeClr>
                </a:solidFill>
              </a:defRPr>
            </a:lvl1pPr>
          </a:lstStyle>
          <a:p>
            <a:pPr marL="0" indent="0" algn="ctr" defTabSz="1306220">
              <a:spcBef>
                <a:spcPts val="1714"/>
              </a:spcBef>
              <a:buNone/>
            </a:pPr>
            <a:r>
              <a:rPr lang="en-US" sz="2000" dirty="0" smtClean="0">
                <a:solidFill>
                  <a:srgbClr val="000000"/>
                </a:solidFill>
                <a:latin typeface="Arial"/>
              </a:rPr>
              <a:t>Fault Management</a:t>
            </a:r>
            <a:endParaRPr lang="en-US" sz="2000" dirty="0">
              <a:solidFill>
                <a:srgbClr val="000000"/>
              </a:solidFill>
              <a:latin typeface="Arial"/>
            </a:endParaRPr>
          </a:p>
          <a:p>
            <a:pPr marL="0" indent="0" algn="ctr" defTabSz="1306220">
              <a:spcBef>
                <a:spcPts val="1714"/>
              </a:spcBef>
              <a:buNone/>
            </a:pPr>
            <a:r>
              <a:rPr lang="en-US" sz="2000" dirty="0" smtClean="0">
                <a:solidFill>
                  <a:srgbClr val="000000"/>
                </a:solidFill>
                <a:latin typeface="Arial"/>
              </a:rPr>
              <a:t>Resource Management</a:t>
            </a:r>
          </a:p>
          <a:p>
            <a:pPr marL="0" indent="0" algn="ctr" defTabSz="1306220">
              <a:spcBef>
                <a:spcPts val="1714"/>
              </a:spcBef>
              <a:buNone/>
            </a:pPr>
            <a:r>
              <a:rPr lang="en-US" sz="2000" dirty="0" smtClean="0">
                <a:solidFill>
                  <a:srgbClr val="000000"/>
                </a:solidFill>
                <a:latin typeface="Arial"/>
              </a:rPr>
              <a:t>Change Management</a:t>
            </a:r>
            <a:endParaRPr lang="en-US" sz="2000" dirty="0">
              <a:solidFill>
                <a:srgbClr val="000000"/>
              </a:solidFill>
              <a:latin typeface="Arial"/>
            </a:endParaRPr>
          </a:p>
          <a:p>
            <a:pPr marL="0" indent="0" algn="ctr" defTabSz="1306220">
              <a:spcBef>
                <a:spcPts val="1714"/>
              </a:spcBef>
              <a:buNone/>
            </a:pPr>
            <a:r>
              <a:rPr lang="en-US" sz="2000" dirty="0" smtClean="0">
                <a:solidFill>
                  <a:srgbClr val="000000"/>
                </a:solidFill>
                <a:latin typeface="Arial"/>
              </a:rPr>
              <a:t>Provisioning/Configuration</a:t>
            </a:r>
            <a:endParaRPr lang="en-US" sz="2000" dirty="0">
              <a:solidFill>
                <a:srgbClr val="000000"/>
              </a:solidFill>
              <a:latin typeface="Arial"/>
            </a:endParaRPr>
          </a:p>
          <a:p>
            <a:pPr marL="0" indent="0" algn="ctr" defTabSz="1306220">
              <a:spcBef>
                <a:spcPts val="1714"/>
              </a:spcBef>
              <a:buNone/>
            </a:pPr>
            <a:r>
              <a:rPr lang="en-US" sz="2000" dirty="0" smtClean="0">
                <a:solidFill>
                  <a:srgbClr val="000000"/>
                </a:solidFill>
                <a:latin typeface="Arial"/>
              </a:rPr>
              <a:t>API Integration</a:t>
            </a:r>
          </a:p>
          <a:p>
            <a:pPr marL="0" indent="0" algn="ctr" defTabSz="1306220">
              <a:spcBef>
                <a:spcPts val="1714"/>
              </a:spcBef>
              <a:buNone/>
            </a:pPr>
            <a:r>
              <a:rPr lang="en-US" sz="2000" dirty="0" smtClean="0">
                <a:solidFill>
                  <a:srgbClr val="000000"/>
                </a:solidFill>
                <a:latin typeface="Arial"/>
              </a:rPr>
              <a:t>Security </a:t>
            </a:r>
            <a:r>
              <a:rPr lang="en-US" sz="2000" dirty="0" err="1" smtClean="0">
                <a:solidFill>
                  <a:srgbClr val="000000"/>
                </a:solidFill>
                <a:latin typeface="Arial"/>
              </a:rPr>
              <a:t>RBAC</a:t>
            </a:r>
            <a:endParaRPr lang="en-US" sz="2000" dirty="0">
              <a:solidFill>
                <a:srgbClr val="000000"/>
              </a:solidFill>
              <a:latin typeface="Arial"/>
            </a:endParaRPr>
          </a:p>
        </p:txBody>
      </p:sp>
      <p:grpSp>
        <p:nvGrpSpPr>
          <p:cNvPr id="6" name="Group 72"/>
          <p:cNvGrpSpPr/>
          <p:nvPr/>
        </p:nvGrpSpPr>
        <p:grpSpPr>
          <a:xfrm>
            <a:off x="5683953" y="1938321"/>
            <a:ext cx="3142456" cy="1617790"/>
            <a:chOff x="3567069" y="2155971"/>
            <a:chExt cx="1964035" cy="1282368"/>
          </a:xfrm>
        </p:grpSpPr>
        <p:cxnSp>
          <p:nvCxnSpPr>
            <p:cNvPr id="64" name="Straight Connector 63"/>
            <p:cNvCxnSpPr/>
            <p:nvPr/>
          </p:nvCxnSpPr>
          <p:spPr>
            <a:xfrm>
              <a:off x="3567069" y="2155971"/>
              <a:ext cx="1920240" cy="0"/>
            </a:xfrm>
            <a:prstGeom prst="line">
              <a:avLst/>
            </a:prstGeom>
            <a:ln w="15875">
              <a:gradFill>
                <a:gsLst>
                  <a:gs pos="0">
                    <a:schemeClr val="accent1">
                      <a:tint val="66000"/>
                      <a:satMod val="160000"/>
                      <a:alpha val="0"/>
                    </a:schemeClr>
                  </a:gs>
                  <a:gs pos="50000">
                    <a:srgbClr val="717171"/>
                  </a:gs>
                  <a:gs pos="100000">
                    <a:schemeClr val="accent1">
                      <a:tint val="23500"/>
                      <a:satMod val="16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567069" y="2484985"/>
              <a:ext cx="1920240" cy="0"/>
            </a:xfrm>
            <a:prstGeom prst="line">
              <a:avLst/>
            </a:prstGeom>
            <a:ln w="15875">
              <a:gradFill>
                <a:gsLst>
                  <a:gs pos="0">
                    <a:schemeClr val="accent1">
                      <a:tint val="66000"/>
                      <a:satMod val="160000"/>
                      <a:alpha val="0"/>
                    </a:schemeClr>
                  </a:gs>
                  <a:gs pos="50000">
                    <a:srgbClr val="717171"/>
                  </a:gs>
                  <a:gs pos="100000">
                    <a:schemeClr val="accent1">
                      <a:tint val="23500"/>
                      <a:satMod val="16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610864" y="3135745"/>
              <a:ext cx="1920240" cy="0"/>
            </a:xfrm>
            <a:prstGeom prst="line">
              <a:avLst/>
            </a:prstGeom>
            <a:ln w="15875">
              <a:gradFill>
                <a:gsLst>
                  <a:gs pos="0">
                    <a:schemeClr val="accent1">
                      <a:tint val="66000"/>
                      <a:satMod val="160000"/>
                      <a:alpha val="0"/>
                    </a:schemeClr>
                  </a:gs>
                  <a:gs pos="50000">
                    <a:srgbClr val="717171"/>
                  </a:gs>
                  <a:gs pos="100000">
                    <a:schemeClr val="accent1">
                      <a:tint val="23500"/>
                      <a:satMod val="16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567069" y="3438339"/>
              <a:ext cx="1920240" cy="0"/>
            </a:xfrm>
            <a:prstGeom prst="line">
              <a:avLst/>
            </a:prstGeom>
            <a:ln w="15875">
              <a:gradFill>
                <a:gsLst>
                  <a:gs pos="0">
                    <a:schemeClr val="accent1">
                      <a:tint val="66000"/>
                      <a:satMod val="160000"/>
                      <a:alpha val="0"/>
                    </a:schemeClr>
                  </a:gs>
                  <a:gs pos="50000">
                    <a:srgbClr val="717171"/>
                  </a:gs>
                  <a:gs pos="100000">
                    <a:schemeClr val="accent1">
                      <a:tint val="23500"/>
                      <a:satMod val="16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rot="5400000">
            <a:off x="6141755" y="911725"/>
            <a:ext cx="2875345" cy="9754022"/>
          </a:xfrm>
          <a:prstGeom prst="rect">
            <a:avLst/>
          </a:prstGeom>
          <a:noFill/>
          <a:ln w="19050">
            <a:gradFill>
              <a:gsLst>
                <a:gs pos="12000">
                  <a:schemeClr val="tx1">
                    <a:lumMod val="60000"/>
                    <a:lumOff val="40000"/>
                    <a:alpha val="0"/>
                  </a:schemeClr>
                </a:gs>
                <a:gs pos="0">
                  <a:schemeClr val="bg1">
                    <a:lumMod val="50000"/>
                  </a:schemeClr>
                </a:gs>
                <a:gs pos="98750">
                  <a:schemeClr val="bg1">
                    <a:lumMod val="50000"/>
                  </a:schemeClr>
                </a:gs>
                <a:gs pos="88000">
                  <a:schemeClr val="tx1">
                    <a:alpha val="0"/>
                    <a:lumMod val="10000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defTabSz="1306220"/>
            <a:endParaRPr lang="en-US" dirty="0">
              <a:solidFill>
                <a:srgbClr val="FFFFFF"/>
              </a:solidFill>
              <a:latin typeface="Arial"/>
            </a:endParaRPr>
          </a:p>
        </p:txBody>
      </p:sp>
      <p:grpSp>
        <p:nvGrpSpPr>
          <p:cNvPr id="7" name="Group 4"/>
          <p:cNvGrpSpPr/>
          <p:nvPr/>
        </p:nvGrpSpPr>
        <p:grpSpPr>
          <a:xfrm>
            <a:off x="5801708" y="5805869"/>
            <a:ext cx="3260581" cy="901266"/>
            <a:chOff x="9509177" y="1850625"/>
            <a:chExt cx="2037863" cy="751055"/>
          </a:xfrm>
        </p:grpSpPr>
        <p:pic>
          <p:nvPicPr>
            <p:cNvPr id="103" name="Picture 98" descr="LKK65106.png"/>
            <p:cNvPicPr>
              <a:picLocks noChangeAspect="1"/>
            </p:cNvPicPr>
            <p:nvPr/>
          </p:nvPicPr>
          <p:blipFill>
            <a:blip r:embed="rId7" cstate="print"/>
            <a:srcRect b="26396"/>
            <a:stretch>
              <a:fillRect/>
            </a:stretch>
          </p:blipFill>
          <p:spPr bwMode="auto">
            <a:xfrm>
              <a:off x="10126830" y="1850625"/>
              <a:ext cx="1082268" cy="751055"/>
            </a:xfrm>
            <a:prstGeom prst="rect">
              <a:avLst/>
            </a:prstGeom>
            <a:noFill/>
            <a:ln w="9525">
              <a:noFill/>
              <a:miter lim="800000"/>
              <a:headEnd/>
              <a:tailEnd/>
            </a:ln>
          </p:spPr>
        </p:pic>
        <p:grpSp>
          <p:nvGrpSpPr>
            <p:cNvPr id="8" name="Group 88"/>
            <p:cNvGrpSpPr/>
            <p:nvPr/>
          </p:nvGrpSpPr>
          <p:grpSpPr>
            <a:xfrm>
              <a:off x="9509177" y="1901490"/>
              <a:ext cx="2037863" cy="699197"/>
              <a:chOff x="-298886" y="8982102"/>
              <a:chExt cx="3186832" cy="927764"/>
            </a:xfrm>
          </p:grpSpPr>
          <p:pic>
            <p:nvPicPr>
              <p:cNvPr id="105" name="Picture 99" descr="LBJ01940.png"/>
              <p:cNvPicPr>
                <a:picLocks noChangeAspect="1"/>
              </p:cNvPicPr>
              <p:nvPr/>
            </p:nvPicPr>
            <p:blipFill>
              <a:blip r:embed="rId8" cstate="print"/>
              <a:srcRect/>
              <a:stretch>
                <a:fillRect/>
              </a:stretch>
            </p:blipFill>
            <p:spPr bwMode="auto">
              <a:xfrm>
                <a:off x="1432615" y="8982102"/>
                <a:ext cx="851985" cy="681588"/>
              </a:xfrm>
              <a:prstGeom prst="rect">
                <a:avLst/>
              </a:prstGeom>
              <a:noFill/>
              <a:ln w="9525">
                <a:noFill/>
                <a:miter lim="800000"/>
                <a:headEnd/>
                <a:tailEnd/>
              </a:ln>
            </p:spPr>
          </p:pic>
          <p:pic>
            <p:nvPicPr>
              <p:cNvPr id="106" name="Picture 96" descr="image003.png"/>
              <p:cNvPicPr>
                <a:picLocks noChangeAspect="1"/>
              </p:cNvPicPr>
              <p:nvPr/>
            </p:nvPicPr>
            <p:blipFill>
              <a:blip r:embed="rId9" cstate="print"/>
              <a:srcRect/>
              <a:stretch>
                <a:fillRect/>
              </a:stretch>
            </p:blipFill>
            <p:spPr bwMode="auto">
              <a:xfrm>
                <a:off x="2491694" y="9240960"/>
                <a:ext cx="396252" cy="545162"/>
              </a:xfrm>
              <a:prstGeom prst="rect">
                <a:avLst/>
              </a:prstGeom>
              <a:noFill/>
              <a:ln w="9525">
                <a:noFill/>
                <a:miter lim="800000"/>
                <a:headEnd/>
                <a:tailEnd/>
              </a:ln>
            </p:spPr>
          </p:pic>
          <p:pic>
            <p:nvPicPr>
              <p:cNvPr id="109" name="Picture 101" descr="LKK65144.png"/>
              <p:cNvPicPr>
                <a:picLocks noChangeAspect="1"/>
              </p:cNvPicPr>
              <p:nvPr/>
            </p:nvPicPr>
            <p:blipFill>
              <a:blip r:embed="rId10" cstate="print"/>
              <a:srcRect/>
              <a:stretch>
                <a:fillRect/>
              </a:stretch>
            </p:blipFill>
            <p:spPr bwMode="auto">
              <a:xfrm>
                <a:off x="-298886" y="9190921"/>
                <a:ext cx="898406" cy="718945"/>
              </a:xfrm>
              <a:prstGeom prst="rect">
                <a:avLst/>
              </a:prstGeom>
              <a:noFill/>
              <a:ln w="9525">
                <a:noFill/>
                <a:miter lim="800000"/>
                <a:headEnd/>
                <a:tailEnd/>
              </a:ln>
            </p:spPr>
          </p:pic>
        </p:grpSp>
      </p:grpSp>
      <p:sp>
        <p:nvSpPr>
          <p:cNvPr id="76" name="Rectangle 75"/>
          <p:cNvSpPr/>
          <p:nvPr/>
        </p:nvSpPr>
        <p:spPr>
          <a:xfrm>
            <a:off x="2644855" y="5370952"/>
            <a:ext cx="1752530" cy="519696"/>
          </a:xfrm>
          <a:prstGeom prst="rect">
            <a:avLst/>
          </a:prstGeom>
        </p:spPr>
        <p:txBody>
          <a:bodyPr wrap="square" lIns="130622" tIns="65311" rIns="130622" bIns="65311">
            <a:spAutoFit/>
          </a:bodyPr>
          <a:lstStyle/>
          <a:p>
            <a:pPr algn="ctr" defTabSz="1306220" eaLnBrk="0" fontAlgn="base" hangingPunct="0">
              <a:lnSpc>
                <a:spcPct val="90000"/>
              </a:lnSpc>
              <a:spcBef>
                <a:spcPct val="0"/>
              </a:spcBef>
              <a:spcAft>
                <a:spcPct val="0"/>
              </a:spcAft>
            </a:pPr>
            <a:r>
              <a:rPr lang="en-US" sz="1400" dirty="0">
                <a:solidFill>
                  <a:srgbClr val="FFFFFF"/>
                </a:solidFill>
                <a:latin typeface="Arial"/>
              </a:rPr>
              <a:t>MDS 9000 Series Switches</a:t>
            </a:r>
          </a:p>
        </p:txBody>
      </p:sp>
      <p:pic>
        <p:nvPicPr>
          <p:cNvPr id="77" name="Picture 76"/>
          <p:cNvPicPr>
            <a:picLocks noChangeAspect="1"/>
          </p:cNvPicPr>
          <p:nvPr/>
        </p:nvPicPr>
        <p:blipFill>
          <a:blip r:embed="rId11" cstate="print">
            <a:clrChange>
              <a:clrFrom>
                <a:srgbClr val="FFFFFF"/>
              </a:clrFrom>
              <a:clrTo>
                <a:srgbClr val="FFFFFF">
                  <a:alpha val="0"/>
                </a:srgbClr>
              </a:clrTo>
            </a:clrChange>
          </a:blip>
          <a:stretch>
            <a:fillRect/>
          </a:stretch>
        </p:blipFill>
        <p:spPr>
          <a:xfrm>
            <a:off x="6427623" y="4367877"/>
            <a:ext cx="1500789" cy="1061246"/>
          </a:xfrm>
          <a:prstGeom prst="rect">
            <a:avLst/>
          </a:prstGeom>
          <a:noFill/>
          <a:ln>
            <a:noFill/>
          </a:ln>
        </p:spPr>
      </p:pic>
      <p:sp>
        <p:nvSpPr>
          <p:cNvPr id="78" name="Rectangle 77"/>
          <p:cNvSpPr/>
          <p:nvPr/>
        </p:nvSpPr>
        <p:spPr>
          <a:xfrm>
            <a:off x="5989608" y="5389587"/>
            <a:ext cx="2325574" cy="519696"/>
          </a:xfrm>
          <a:prstGeom prst="rect">
            <a:avLst/>
          </a:prstGeom>
        </p:spPr>
        <p:txBody>
          <a:bodyPr wrap="square" lIns="130622" tIns="65311" rIns="130622" bIns="65311">
            <a:spAutoFit/>
          </a:bodyPr>
          <a:lstStyle/>
          <a:p>
            <a:pPr algn="ctr" defTabSz="1306220" eaLnBrk="0" fontAlgn="base" hangingPunct="0">
              <a:lnSpc>
                <a:spcPct val="90000"/>
              </a:lnSpc>
              <a:spcBef>
                <a:spcPct val="0"/>
              </a:spcBef>
              <a:spcAft>
                <a:spcPct val="0"/>
              </a:spcAft>
            </a:pPr>
            <a:r>
              <a:rPr lang="en-US" sz="1400" dirty="0">
                <a:solidFill>
                  <a:srgbClr val="FFFFFF"/>
                </a:solidFill>
                <a:latin typeface="Arial"/>
              </a:rPr>
              <a:t>Nexus 7000 Series Core Switches</a:t>
            </a:r>
          </a:p>
        </p:txBody>
      </p:sp>
      <p:sp>
        <p:nvSpPr>
          <p:cNvPr id="79" name="Rectangle 78"/>
          <p:cNvSpPr/>
          <p:nvPr/>
        </p:nvSpPr>
        <p:spPr>
          <a:xfrm>
            <a:off x="8437282" y="5372070"/>
            <a:ext cx="1863266" cy="519696"/>
          </a:xfrm>
          <a:prstGeom prst="rect">
            <a:avLst/>
          </a:prstGeom>
        </p:spPr>
        <p:txBody>
          <a:bodyPr wrap="square" lIns="130622" tIns="65311" rIns="130622" bIns="65311">
            <a:spAutoFit/>
          </a:bodyPr>
          <a:lstStyle/>
          <a:p>
            <a:pPr algn="ctr" defTabSz="1306220" eaLnBrk="0" fontAlgn="base" hangingPunct="0">
              <a:lnSpc>
                <a:spcPct val="90000"/>
              </a:lnSpc>
              <a:spcBef>
                <a:spcPct val="0"/>
              </a:spcBef>
              <a:spcAft>
                <a:spcPct val="0"/>
              </a:spcAft>
            </a:pPr>
            <a:r>
              <a:rPr lang="en-US" sz="1400" dirty="0">
                <a:solidFill>
                  <a:srgbClr val="FFFFFF"/>
                </a:solidFill>
                <a:latin typeface="Arial"/>
              </a:rPr>
              <a:t>Catalyst 6500 Series Switches</a:t>
            </a:r>
          </a:p>
        </p:txBody>
      </p:sp>
      <p:sp>
        <p:nvSpPr>
          <p:cNvPr id="80" name="Rectangle 79"/>
          <p:cNvSpPr/>
          <p:nvPr/>
        </p:nvSpPr>
        <p:spPr>
          <a:xfrm>
            <a:off x="5806145" y="6792837"/>
            <a:ext cx="3326541" cy="519696"/>
          </a:xfrm>
          <a:prstGeom prst="rect">
            <a:avLst/>
          </a:prstGeom>
        </p:spPr>
        <p:txBody>
          <a:bodyPr wrap="square" lIns="130622" tIns="65311" rIns="130622" bIns="65311">
            <a:spAutoFit/>
          </a:bodyPr>
          <a:lstStyle/>
          <a:p>
            <a:pPr algn="ctr" defTabSz="1306220" eaLnBrk="0" fontAlgn="base" hangingPunct="0">
              <a:lnSpc>
                <a:spcPct val="90000"/>
              </a:lnSpc>
              <a:spcBef>
                <a:spcPct val="0"/>
              </a:spcBef>
              <a:spcAft>
                <a:spcPct val="0"/>
              </a:spcAft>
            </a:pPr>
            <a:r>
              <a:rPr lang="en-US" sz="1400" dirty="0">
                <a:solidFill>
                  <a:srgbClr val="FFFFFF"/>
                </a:solidFill>
                <a:latin typeface="Arial"/>
              </a:rPr>
              <a:t>Nexus Access Series Switches</a:t>
            </a:r>
          </a:p>
          <a:p>
            <a:pPr algn="ctr" defTabSz="1306220" eaLnBrk="0" fontAlgn="base" hangingPunct="0">
              <a:lnSpc>
                <a:spcPct val="90000"/>
              </a:lnSpc>
              <a:spcBef>
                <a:spcPct val="0"/>
              </a:spcBef>
              <a:spcAft>
                <a:spcPct val="0"/>
              </a:spcAft>
            </a:pPr>
            <a:endParaRPr lang="en-US" sz="1400" dirty="0">
              <a:solidFill>
                <a:srgbClr val="FFFFFF"/>
              </a:solidFill>
              <a:latin typeface="Arial"/>
            </a:endParaRPr>
          </a:p>
        </p:txBody>
      </p:sp>
      <p:sp>
        <p:nvSpPr>
          <p:cNvPr id="82" name="Rectangle 81"/>
          <p:cNvSpPr/>
          <p:nvPr/>
        </p:nvSpPr>
        <p:spPr>
          <a:xfrm>
            <a:off x="10393979" y="5372070"/>
            <a:ext cx="1911278" cy="519696"/>
          </a:xfrm>
          <a:prstGeom prst="rect">
            <a:avLst/>
          </a:prstGeom>
        </p:spPr>
        <p:txBody>
          <a:bodyPr wrap="square" lIns="130622" tIns="65311" rIns="130622" bIns="65311">
            <a:spAutoFit/>
          </a:bodyPr>
          <a:lstStyle/>
          <a:p>
            <a:pPr algn="ctr" defTabSz="1306220" eaLnBrk="0" fontAlgn="base" hangingPunct="0">
              <a:lnSpc>
                <a:spcPct val="90000"/>
              </a:lnSpc>
              <a:spcBef>
                <a:spcPct val="0"/>
              </a:spcBef>
              <a:spcAft>
                <a:spcPct val="0"/>
              </a:spcAft>
            </a:pPr>
            <a:r>
              <a:rPr lang="en-US" sz="1400" dirty="0">
                <a:solidFill>
                  <a:srgbClr val="FFFFFF"/>
                </a:solidFill>
                <a:latin typeface="Arial"/>
              </a:rPr>
              <a:t>Catalyst 4900 Series Switches</a:t>
            </a:r>
          </a:p>
        </p:txBody>
      </p:sp>
      <p:pic>
        <p:nvPicPr>
          <p:cNvPr id="83" name="Picture 82"/>
          <p:cNvPicPr>
            <a:picLocks noChangeAspect="1"/>
          </p:cNvPicPr>
          <p:nvPr/>
        </p:nvPicPr>
        <p:blipFill>
          <a:blip r:embed="rId12" cstate="print">
            <a:clrChange>
              <a:clrFrom>
                <a:srgbClr val="FFFFFF"/>
              </a:clrFrom>
              <a:clrTo>
                <a:srgbClr val="FFFFFF">
                  <a:alpha val="0"/>
                </a:srgbClr>
              </a:clrTo>
            </a:clrChange>
          </a:blip>
          <a:stretch>
            <a:fillRect/>
          </a:stretch>
        </p:blipFill>
        <p:spPr>
          <a:xfrm>
            <a:off x="3287501" y="5914960"/>
            <a:ext cx="934381" cy="660726"/>
          </a:xfrm>
          <a:prstGeom prst="rect">
            <a:avLst/>
          </a:prstGeom>
        </p:spPr>
      </p:pic>
      <p:sp>
        <p:nvSpPr>
          <p:cNvPr id="84" name="Rectangle 83"/>
          <p:cNvSpPr/>
          <p:nvPr/>
        </p:nvSpPr>
        <p:spPr>
          <a:xfrm>
            <a:off x="2741559" y="6458254"/>
            <a:ext cx="2256894" cy="519696"/>
          </a:xfrm>
          <a:prstGeom prst="rect">
            <a:avLst/>
          </a:prstGeom>
        </p:spPr>
        <p:txBody>
          <a:bodyPr wrap="square" lIns="130622" tIns="65311" rIns="130622" bIns="65311">
            <a:spAutoFit/>
          </a:bodyPr>
          <a:lstStyle/>
          <a:p>
            <a:pPr algn="ctr" defTabSz="1306220" eaLnBrk="0" fontAlgn="base" hangingPunct="0">
              <a:lnSpc>
                <a:spcPct val="90000"/>
              </a:lnSpc>
              <a:spcBef>
                <a:spcPct val="0"/>
              </a:spcBef>
              <a:spcAft>
                <a:spcPct val="0"/>
              </a:spcAft>
            </a:pPr>
            <a:r>
              <a:rPr lang="en-US" sz="1400" dirty="0">
                <a:solidFill>
                  <a:srgbClr val="FFFFFF"/>
                </a:solidFill>
                <a:latin typeface="Arial"/>
              </a:rPr>
              <a:t>UCS Series Fabric Interconnects</a:t>
            </a:r>
          </a:p>
        </p:txBody>
      </p:sp>
      <p:pic>
        <p:nvPicPr>
          <p:cNvPr id="86" name="Picture 85"/>
          <p:cNvPicPr>
            <a:picLocks noChangeAspect="1"/>
          </p:cNvPicPr>
          <p:nvPr/>
        </p:nvPicPr>
        <p:blipFill>
          <a:blip r:embed="rId13" cstate="print">
            <a:clrChange>
              <a:clrFrom>
                <a:srgbClr val="FFFFFF"/>
              </a:clrFrom>
              <a:clrTo>
                <a:srgbClr val="FFFFFF">
                  <a:alpha val="0"/>
                </a:srgbClr>
              </a:clrTo>
            </a:clrChange>
          </a:blip>
          <a:stretch>
            <a:fillRect/>
          </a:stretch>
        </p:blipFill>
        <p:spPr>
          <a:xfrm>
            <a:off x="10068699" y="5974514"/>
            <a:ext cx="876109" cy="619520"/>
          </a:xfrm>
          <a:prstGeom prst="rect">
            <a:avLst/>
          </a:prstGeom>
        </p:spPr>
      </p:pic>
      <p:sp>
        <p:nvSpPr>
          <p:cNvPr id="87" name="Rectangle 86"/>
          <p:cNvSpPr/>
          <p:nvPr/>
        </p:nvSpPr>
        <p:spPr>
          <a:xfrm>
            <a:off x="9611358" y="6463621"/>
            <a:ext cx="2021563" cy="519696"/>
          </a:xfrm>
          <a:prstGeom prst="rect">
            <a:avLst/>
          </a:prstGeom>
        </p:spPr>
        <p:txBody>
          <a:bodyPr wrap="square" lIns="130622" tIns="65311" rIns="130622" bIns="65311">
            <a:spAutoFit/>
          </a:bodyPr>
          <a:lstStyle/>
          <a:p>
            <a:pPr algn="ctr" defTabSz="1306220" eaLnBrk="0" fontAlgn="base" hangingPunct="0">
              <a:lnSpc>
                <a:spcPct val="90000"/>
              </a:lnSpc>
              <a:spcBef>
                <a:spcPct val="0"/>
              </a:spcBef>
              <a:spcAft>
                <a:spcPct val="0"/>
              </a:spcAft>
            </a:pPr>
            <a:r>
              <a:rPr lang="en-US" sz="1400" dirty="0">
                <a:solidFill>
                  <a:srgbClr val="FFFFFF"/>
                </a:solidFill>
                <a:latin typeface="Arial"/>
              </a:rPr>
              <a:t>Firewall Services Module</a:t>
            </a:r>
          </a:p>
        </p:txBody>
      </p:sp>
      <p:pic>
        <p:nvPicPr>
          <p:cNvPr id="90" name="Picture 213" descr="med-res-C6K_family_Q4_2005"/>
          <p:cNvPicPr>
            <a:picLocks noChangeAspect="1" noChangeArrowheads="1"/>
          </p:cNvPicPr>
          <p:nvPr/>
        </p:nvPicPr>
        <p:blipFill>
          <a:blip r:embed="rId14" cstate="print"/>
          <a:srcRect/>
          <a:stretch>
            <a:fillRect/>
          </a:stretch>
        </p:blipFill>
        <p:spPr bwMode="auto">
          <a:xfrm>
            <a:off x="8410696" y="4245604"/>
            <a:ext cx="1658003" cy="1173263"/>
          </a:xfrm>
          <a:prstGeom prst="rect">
            <a:avLst/>
          </a:prstGeom>
          <a:noFill/>
        </p:spPr>
      </p:pic>
      <p:pic>
        <p:nvPicPr>
          <p:cNvPr id="91" name="Picture 90" descr="MDS-900.png"/>
          <p:cNvPicPr>
            <a:picLocks noChangeAspect="1"/>
          </p:cNvPicPr>
          <p:nvPr/>
        </p:nvPicPr>
        <p:blipFill>
          <a:blip r:embed="rId15" cstate="print">
            <a:lum bright="9000" contrast="16000"/>
          </a:blip>
          <a:stretch>
            <a:fillRect/>
          </a:stretch>
        </p:blipFill>
        <p:spPr>
          <a:xfrm>
            <a:off x="2666513" y="4532027"/>
            <a:ext cx="1942789" cy="798180"/>
          </a:xfrm>
          <a:prstGeom prst="rect">
            <a:avLst/>
          </a:prstGeom>
        </p:spPr>
      </p:pic>
      <p:pic>
        <p:nvPicPr>
          <p:cNvPr id="95" name="Picture 94"/>
          <p:cNvPicPr>
            <a:picLocks noChangeAspect="1"/>
          </p:cNvPicPr>
          <p:nvPr/>
        </p:nvPicPr>
        <p:blipFill>
          <a:blip r:embed="rId16" cstate="print">
            <a:clrChange>
              <a:clrFrom>
                <a:srgbClr val="FFFFFF"/>
              </a:clrFrom>
              <a:clrTo>
                <a:srgbClr val="FFFFFF">
                  <a:alpha val="0"/>
                </a:srgbClr>
              </a:clrTo>
            </a:clrChange>
          </a:blip>
          <a:srcRect t="32581" b="32367"/>
          <a:stretch>
            <a:fillRect/>
          </a:stretch>
        </p:blipFill>
        <p:spPr>
          <a:xfrm>
            <a:off x="5025290" y="5004167"/>
            <a:ext cx="1072435" cy="265814"/>
          </a:xfrm>
          <a:prstGeom prst="rect">
            <a:avLst/>
          </a:prstGeom>
        </p:spPr>
      </p:pic>
      <p:sp>
        <p:nvSpPr>
          <p:cNvPr id="102" name="Rectangle 101"/>
          <p:cNvSpPr/>
          <p:nvPr/>
        </p:nvSpPr>
        <p:spPr>
          <a:xfrm>
            <a:off x="4616314" y="5358133"/>
            <a:ext cx="1806674" cy="519696"/>
          </a:xfrm>
          <a:prstGeom prst="rect">
            <a:avLst/>
          </a:prstGeom>
        </p:spPr>
        <p:txBody>
          <a:bodyPr wrap="square" lIns="130622" tIns="65311" rIns="130622" bIns="65311">
            <a:spAutoFit/>
          </a:bodyPr>
          <a:lstStyle/>
          <a:p>
            <a:pPr algn="ctr" defTabSz="1306220" eaLnBrk="0" fontAlgn="base" hangingPunct="0">
              <a:lnSpc>
                <a:spcPct val="90000"/>
              </a:lnSpc>
              <a:spcBef>
                <a:spcPct val="0"/>
              </a:spcBef>
              <a:spcAft>
                <a:spcPct val="0"/>
              </a:spcAft>
            </a:pPr>
            <a:r>
              <a:rPr lang="en-US" sz="1400" dirty="0">
                <a:solidFill>
                  <a:srgbClr val="FFFFFF"/>
                </a:solidFill>
                <a:latin typeface="Arial"/>
              </a:rPr>
              <a:t>Nexus 1010 Appliance</a:t>
            </a:r>
          </a:p>
        </p:txBody>
      </p:sp>
      <p:grpSp>
        <p:nvGrpSpPr>
          <p:cNvPr id="9" name="Group 34"/>
          <p:cNvGrpSpPr>
            <a:grpSpLocks/>
          </p:cNvGrpSpPr>
          <p:nvPr/>
        </p:nvGrpSpPr>
        <p:grpSpPr>
          <a:xfrm>
            <a:off x="-27134" y="1248508"/>
            <a:ext cx="6520451" cy="2897225"/>
            <a:chOff x="0" y="1386231"/>
            <a:chExt cx="4953000" cy="3109569"/>
          </a:xfrm>
          <a:scene3d>
            <a:camera prst="perspectiveFront">
              <a:rot lat="0" lon="19199980" rev="0"/>
            </a:camera>
            <a:lightRig rig="threePt" dir="t"/>
          </a:scene3d>
        </p:grpSpPr>
        <p:pic>
          <p:nvPicPr>
            <p:cNvPr id="111" name="Picture 110"/>
            <p:cNvPicPr>
              <a:picLocks/>
            </p:cNvPicPr>
            <p:nvPr/>
          </p:nvPicPr>
          <p:blipFill>
            <a:blip r:embed="rId17" cstate="print"/>
            <a:srcRect t="52304" r="51632"/>
            <a:stretch>
              <a:fillRect/>
            </a:stretch>
          </p:blipFill>
          <p:spPr>
            <a:xfrm>
              <a:off x="0" y="1386231"/>
              <a:ext cx="4953000" cy="3109569"/>
            </a:xfrm>
            <a:prstGeom prst="rect">
              <a:avLst/>
            </a:prstGeom>
            <a:effectLst>
              <a:reflection stA="30000" endPos="50000" dist="12700" dir="5400000" sy="-100000" algn="bl" rotWithShape="0"/>
            </a:effectLst>
          </p:spPr>
        </p:pic>
        <p:sp>
          <p:nvSpPr>
            <p:cNvPr id="113" name="Freeform 112"/>
            <p:cNvSpPr/>
            <p:nvPr/>
          </p:nvSpPr>
          <p:spPr bwMode="auto">
            <a:xfrm>
              <a:off x="135272" y="2136236"/>
              <a:ext cx="4417627" cy="475493"/>
            </a:xfrm>
            <a:custGeom>
              <a:avLst/>
              <a:gdLst>
                <a:gd name="connsiteX0" fmla="*/ 330664 w 4417627"/>
                <a:gd name="connsiteY0" fmla="*/ 142777 h 1666986"/>
                <a:gd name="connsiteX1" fmla="*/ 1533081 w 4417627"/>
                <a:gd name="connsiteY1" fmla="*/ 1067072 h 1666986"/>
                <a:gd name="connsiteX2" fmla="*/ 2096713 w 4417627"/>
                <a:gd name="connsiteY2" fmla="*/ 698857 h 1666986"/>
                <a:gd name="connsiteX3" fmla="*/ 4020579 w 4417627"/>
                <a:gd name="connsiteY3" fmla="*/ 495963 h 1666986"/>
                <a:gd name="connsiteX4" fmla="*/ 4110760 w 4417627"/>
                <a:gd name="connsiteY4" fmla="*/ 1014470 h 1666986"/>
                <a:gd name="connsiteX5" fmla="*/ 2179379 w 4417627"/>
                <a:gd name="connsiteY5" fmla="*/ 1315053 h 1666986"/>
                <a:gd name="connsiteX6" fmla="*/ 1638292 w 4417627"/>
                <a:gd name="connsiteY6" fmla="*/ 1585578 h 1666986"/>
                <a:gd name="connsiteX7" fmla="*/ 247998 w 4417627"/>
                <a:gd name="connsiteY7" fmla="*/ 826605 h 1666986"/>
                <a:gd name="connsiteX8" fmla="*/ 150302 w 4417627"/>
                <a:gd name="connsiteY8" fmla="*/ 210409 h 1666986"/>
                <a:gd name="connsiteX9" fmla="*/ 330664 w 4417627"/>
                <a:gd name="connsiteY9" fmla="*/ 142777 h 166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7627" h="1666986">
                  <a:moveTo>
                    <a:pt x="330664" y="142777"/>
                  </a:moveTo>
                  <a:cubicBezTo>
                    <a:pt x="561127" y="285554"/>
                    <a:pt x="1238740" y="974392"/>
                    <a:pt x="1533081" y="1067072"/>
                  </a:cubicBezTo>
                  <a:cubicBezTo>
                    <a:pt x="1827422" y="1159752"/>
                    <a:pt x="1682130" y="794042"/>
                    <a:pt x="2096713" y="698857"/>
                  </a:cubicBezTo>
                  <a:cubicBezTo>
                    <a:pt x="2511296" y="603672"/>
                    <a:pt x="3684905" y="443361"/>
                    <a:pt x="4020579" y="495963"/>
                  </a:cubicBezTo>
                  <a:cubicBezTo>
                    <a:pt x="4356253" y="548565"/>
                    <a:pt x="4417627" y="877955"/>
                    <a:pt x="4110760" y="1014470"/>
                  </a:cubicBezTo>
                  <a:cubicBezTo>
                    <a:pt x="3803893" y="1150985"/>
                    <a:pt x="2591457" y="1219868"/>
                    <a:pt x="2179379" y="1315053"/>
                  </a:cubicBezTo>
                  <a:cubicBezTo>
                    <a:pt x="1767301" y="1410238"/>
                    <a:pt x="1960189" y="1666986"/>
                    <a:pt x="1638292" y="1585578"/>
                  </a:cubicBezTo>
                  <a:cubicBezTo>
                    <a:pt x="1316395" y="1504170"/>
                    <a:pt x="495996" y="1055800"/>
                    <a:pt x="247998" y="826605"/>
                  </a:cubicBezTo>
                  <a:cubicBezTo>
                    <a:pt x="0" y="597410"/>
                    <a:pt x="134019" y="321875"/>
                    <a:pt x="150302" y="210409"/>
                  </a:cubicBezTo>
                  <a:cubicBezTo>
                    <a:pt x="166585" y="98943"/>
                    <a:pt x="100201" y="0"/>
                    <a:pt x="330664" y="142777"/>
                  </a:cubicBezTo>
                  <a:close/>
                </a:path>
              </a:pathLst>
            </a:custGeom>
            <a:noFill/>
            <a:ln w="25400" cap="flat" cmpd="sng" algn="ctr">
              <a:solidFill>
                <a:srgbClr val="FF000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spAutoFit/>
            </a:bodyPr>
            <a:lstStyle/>
            <a:p>
              <a:pPr algn="ctr" defTabSz="1163353" eaLnBrk="0" hangingPunct="0">
                <a:lnSpc>
                  <a:spcPct val="90000"/>
                </a:lnSpc>
              </a:pPr>
              <a:endParaRPr lang="en-US" dirty="0">
                <a:solidFill>
                  <a:srgbClr val="0096D6"/>
                </a:solidFill>
                <a:latin typeface="Arial"/>
              </a:endParaRPr>
            </a:p>
          </p:txBody>
        </p:sp>
      </p:grpSp>
      <p:pic>
        <p:nvPicPr>
          <p:cNvPr id="118" name="Picture 117"/>
          <p:cNvPicPr>
            <a:picLocks noChangeAspect="1"/>
          </p:cNvPicPr>
          <p:nvPr/>
        </p:nvPicPr>
        <p:blipFill>
          <a:blip r:embed="rId18" cstate="print"/>
          <a:stretch>
            <a:fillRect/>
          </a:stretch>
        </p:blipFill>
        <p:spPr>
          <a:xfrm>
            <a:off x="8304025" y="1325652"/>
            <a:ext cx="6162874" cy="2858474"/>
          </a:xfrm>
          <a:prstGeom prst="rect">
            <a:avLst/>
          </a:prstGeom>
          <a:effectLst>
            <a:reflection stA="30000" endPos="50000" dist="12700" dir="5400000" sy="-100000" algn="bl" rotWithShape="0"/>
          </a:effectLst>
          <a:scene3d>
            <a:camera prst="perspectiveFront">
              <a:rot lat="0" lon="2100002" rev="0"/>
            </a:camera>
            <a:lightRig rig="threePt" dir="t"/>
          </a:scene3d>
        </p:spPr>
      </p:pic>
      <p:cxnSp>
        <p:nvCxnSpPr>
          <p:cNvPr id="121" name="Straight Connector 120"/>
          <p:cNvCxnSpPr/>
          <p:nvPr/>
        </p:nvCxnSpPr>
        <p:spPr>
          <a:xfrm>
            <a:off x="5600790" y="2761601"/>
            <a:ext cx="3072384" cy="0"/>
          </a:xfrm>
          <a:prstGeom prst="line">
            <a:avLst/>
          </a:prstGeom>
          <a:ln w="15875">
            <a:gradFill>
              <a:gsLst>
                <a:gs pos="0">
                  <a:schemeClr val="accent1">
                    <a:tint val="66000"/>
                    <a:satMod val="160000"/>
                    <a:alpha val="0"/>
                  </a:schemeClr>
                </a:gs>
                <a:gs pos="50000">
                  <a:srgbClr val="717171"/>
                </a:gs>
                <a:gs pos="100000">
                  <a:schemeClr val="accent1">
                    <a:tint val="23500"/>
                    <a:satMod val="16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28" name="Rectangle 5"/>
          <p:cNvSpPr>
            <a:spLocks noGrp="1" noChangeArrowheads="1"/>
          </p:cNvSpPr>
          <p:nvPr>
            <p:ph type="title"/>
          </p:nvPr>
        </p:nvSpPr>
        <p:spPr>
          <a:xfrm>
            <a:off x="1219201" y="112222"/>
            <a:ext cx="12264478" cy="1005840"/>
          </a:xfrm>
        </p:spPr>
        <p:txBody>
          <a:bodyPr/>
          <a:lstStyle/>
          <a:p>
            <a:pPr algn="ctr"/>
            <a:r>
              <a:rPr lang="en-US" spc="0" dirty="0" smtClean="0">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Cisco Data Center Network Manager</a:t>
            </a:r>
            <a:br>
              <a:rPr lang="en-US" spc="0" dirty="0" smtClean="0">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en-US" sz="3400" spc="0" dirty="0" smtClean="0">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Single Pane of Glass Visibility Across Cisco LAN &amp; SAN</a:t>
            </a:r>
            <a:endParaRPr lang="en-US" sz="3400" spc="0" dirty="0">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32" name="Rectangle 131"/>
          <p:cNvSpPr/>
          <p:nvPr/>
        </p:nvSpPr>
        <p:spPr>
          <a:xfrm rot="16200000">
            <a:off x="-1448182" y="3631215"/>
            <a:ext cx="3302630" cy="354266"/>
          </a:xfrm>
          <a:prstGeom prst="rect">
            <a:avLst/>
          </a:prstGeom>
          <a:gradFill>
            <a:gsLst>
              <a:gs pos="50000">
                <a:srgbClr val="00918E"/>
              </a:gs>
              <a:gs pos="0">
                <a:srgbClr val="C00000">
                  <a:alpha val="0"/>
                </a:srgbClr>
              </a:gs>
              <a:gs pos="99000">
                <a:srgbClr val="C00000">
                  <a:alpha val="0"/>
                </a:srgbClr>
              </a:gs>
            </a:gsLst>
            <a:lin ang="0" scaled="0"/>
          </a:gradFill>
        </p:spPr>
        <p:txBody>
          <a:bodyPr wrap="square" lIns="130622" tIns="65311" rIns="130622" bIns="65311" anchor="ctr" anchorCtr="0">
            <a:spAutoFit/>
          </a:bodyPr>
          <a:lstStyle/>
          <a:p>
            <a:pPr algn="ctr" defTabSz="1306220">
              <a:lnSpc>
                <a:spcPct val="85000"/>
              </a:lnSpc>
            </a:pPr>
            <a:r>
              <a:rPr lang="en-US" sz="1700" dirty="0">
                <a:solidFill>
                  <a:srgbClr val="FFFFFF"/>
                </a:solidFill>
                <a:latin typeface="Arial"/>
              </a:rPr>
              <a:t>Unified Fabric</a:t>
            </a:r>
          </a:p>
        </p:txBody>
      </p:sp>
      <p:sp>
        <p:nvSpPr>
          <p:cNvPr id="133" name="Rectangle 132"/>
          <p:cNvSpPr/>
          <p:nvPr/>
        </p:nvSpPr>
        <p:spPr>
          <a:xfrm rot="5400000">
            <a:off x="12775952" y="3586347"/>
            <a:ext cx="3302630" cy="354266"/>
          </a:xfrm>
          <a:prstGeom prst="rect">
            <a:avLst/>
          </a:prstGeom>
          <a:gradFill>
            <a:gsLst>
              <a:gs pos="50000">
                <a:srgbClr val="00918E"/>
              </a:gs>
              <a:gs pos="0">
                <a:srgbClr val="C00000">
                  <a:alpha val="0"/>
                </a:srgbClr>
              </a:gs>
              <a:gs pos="99000">
                <a:srgbClr val="C00000">
                  <a:alpha val="0"/>
                </a:srgbClr>
              </a:gs>
            </a:gsLst>
            <a:lin ang="0" scaled="0"/>
          </a:gradFill>
        </p:spPr>
        <p:txBody>
          <a:bodyPr wrap="square" lIns="130622" tIns="65311" rIns="130622" bIns="65311" anchor="ctr" anchorCtr="0">
            <a:spAutoFit/>
          </a:bodyPr>
          <a:lstStyle/>
          <a:p>
            <a:pPr algn="ctr" defTabSz="1306220">
              <a:lnSpc>
                <a:spcPct val="85000"/>
              </a:lnSpc>
            </a:pPr>
            <a:r>
              <a:rPr lang="en-US" sz="1700" dirty="0">
                <a:solidFill>
                  <a:srgbClr val="FFFFFF"/>
                </a:solidFill>
                <a:latin typeface="Arial"/>
              </a:rPr>
              <a:t>Data Center Networks</a:t>
            </a:r>
          </a:p>
        </p:txBody>
      </p:sp>
      <p:sp>
        <p:nvSpPr>
          <p:cNvPr id="134" name="Rectangle 133"/>
          <p:cNvSpPr/>
          <p:nvPr/>
        </p:nvSpPr>
        <p:spPr>
          <a:xfrm>
            <a:off x="5065103" y="7532932"/>
            <a:ext cx="4403507" cy="354266"/>
          </a:xfrm>
          <a:prstGeom prst="rect">
            <a:avLst/>
          </a:prstGeom>
          <a:gradFill>
            <a:gsLst>
              <a:gs pos="50000">
                <a:srgbClr val="00918E"/>
              </a:gs>
              <a:gs pos="0">
                <a:srgbClr val="C00000">
                  <a:alpha val="0"/>
                </a:srgbClr>
              </a:gs>
              <a:gs pos="99000">
                <a:srgbClr val="C00000">
                  <a:alpha val="0"/>
                </a:srgbClr>
              </a:gs>
            </a:gsLst>
            <a:lin ang="0" scaled="0"/>
          </a:gradFill>
        </p:spPr>
        <p:txBody>
          <a:bodyPr wrap="square" lIns="130622" tIns="65311" rIns="130622" bIns="65311" anchor="ctr" anchorCtr="0">
            <a:spAutoFit/>
          </a:bodyPr>
          <a:lstStyle/>
          <a:p>
            <a:pPr algn="ctr" defTabSz="1306220">
              <a:lnSpc>
                <a:spcPct val="85000"/>
              </a:lnSpc>
            </a:pPr>
            <a:r>
              <a:rPr lang="en-US" sz="1700" dirty="0">
                <a:solidFill>
                  <a:srgbClr val="FFFFFF"/>
                </a:solidFill>
                <a:latin typeface="Arial"/>
              </a:rPr>
              <a:t>http://</a:t>
            </a:r>
            <a:r>
              <a:rPr lang="en-US" sz="1700" dirty="0" err="1">
                <a:solidFill>
                  <a:srgbClr val="FFFFFF"/>
                </a:solidFill>
                <a:latin typeface="Arial"/>
              </a:rPr>
              <a:t>www.cisco.com</a:t>
            </a:r>
            <a:r>
              <a:rPr lang="en-US" sz="1700" dirty="0">
                <a:solidFill>
                  <a:srgbClr val="FFFFFF"/>
                </a:solidFill>
                <a:latin typeface="Arial"/>
              </a:rPr>
              <a:t>/go/dcnm</a:t>
            </a:r>
          </a:p>
        </p:txBody>
      </p:sp>
      <p:cxnSp>
        <p:nvCxnSpPr>
          <p:cNvPr id="135" name="Straight Connector 134"/>
          <p:cNvCxnSpPr/>
          <p:nvPr/>
        </p:nvCxnSpPr>
        <p:spPr>
          <a:xfrm>
            <a:off x="5634416" y="3974430"/>
            <a:ext cx="3072384" cy="0"/>
          </a:xfrm>
          <a:prstGeom prst="line">
            <a:avLst/>
          </a:prstGeom>
          <a:ln w="15875">
            <a:gradFill>
              <a:gsLst>
                <a:gs pos="0">
                  <a:schemeClr val="accent1">
                    <a:tint val="66000"/>
                    <a:satMod val="160000"/>
                    <a:alpha val="0"/>
                  </a:schemeClr>
                </a:gs>
                <a:gs pos="50000">
                  <a:srgbClr val="717171"/>
                </a:gs>
                <a:gs pos="100000">
                  <a:schemeClr val="accent1">
                    <a:tint val="23500"/>
                    <a:satMod val="160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59" name="Picture 58" descr="MBE03046"/>
          <p:cNvPicPr>
            <a:picLocks noChangeAspect="1" noChangeArrowheads="1"/>
          </p:cNvPicPr>
          <p:nvPr/>
        </p:nvPicPr>
        <p:blipFill>
          <a:blip r:embed="rId19" cstate="print">
            <a:clrChange>
              <a:clrFrom>
                <a:srgbClr val="FFFFFF"/>
              </a:clrFrom>
              <a:clrTo>
                <a:srgbClr val="FFFFFF">
                  <a:alpha val="0"/>
                </a:srgbClr>
              </a:clrTo>
            </a:clrChange>
          </a:blip>
          <a:srcRect t="31250" b="33333"/>
          <a:stretch>
            <a:fillRect/>
          </a:stretch>
        </p:blipFill>
        <p:spPr bwMode="auto">
          <a:xfrm>
            <a:off x="10783829" y="5164025"/>
            <a:ext cx="1025098" cy="217727"/>
          </a:xfrm>
          <a:prstGeom prst="rect">
            <a:avLst/>
          </a:prstGeom>
          <a:noFill/>
          <a:ln w="9525">
            <a:noFill/>
            <a:miter lim="800000"/>
            <a:headEnd/>
            <a:tailEnd/>
          </a:ln>
        </p:spPr>
      </p:pic>
      <p:pic>
        <p:nvPicPr>
          <p:cNvPr id="72" name="Picture 71" descr="MBE03046"/>
          <p:cNvPicPr>
            <a:picLocks noChangeAspect="1" noChangeArrowheads="1"/>
          </p:cNvPicPr>
          <p:nvPr/>
        </p:nvPicPr>
        <p:blipFill>
          <a:blip r:embed="rId19" cstate="print">
            <a:clrChange>
              <a:clrFrom>
                <a:srgbClr val="FFFFFF"/>
              </a:clrFrom>
              <a:clrTo>
                <a:srgbClr val="FFFFFF">
                  <a:alpha val="0"/>
                </a:srgbClr>
              </a:clrTo>
            </a:clrChange>
          </a:blip>
          <a:srcRect t="31250" b="33333"/>
          <a:stretch>
            <a:fillRect/>
          </a:stretch>
        </p:blipFill>
        <p:spPr bwMode="auto">
          <a:xfrm>
            <a:off x="10804389" y="5078936"/>
            <a:ext cx="1025098" cy="217727"/>
          </a:xfrm>
          <a:prstGeom prst="rect">
            <a:avLst/>
          </a:prstGeom>
          <a:noFill/>
          <a:ln w="9525">
            <a:noFill/>
            <a:miter lim="800000"/>
            <a:headEnd/>
            <a:tailEnd/>
          </a:ln>
        </p:spPr>
      </p:pic>
    </p:spTree>
    <p:extLst>
      <p:ext uri="{BB962C8B-B14F-4D97-AF65-F5344CB8AC3E}">
        <p14:creationId xmlns:p14="http://schemas.microsoft.com/office/powerpoint/2010/main" xmlns="" val="1696522381"/>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http://www.trendbird.co.kr/attach/1/1205794318.jpg"/>
          <p:cNvPicPr>
            <a:picLocks noChangeAspect="1" noChangeArrowheads="1"/>
          </p:cNvPicPr>
          <p:nvPr/>
        </p:nvPicPr>
        <p:blipFill>
          <a:blip r:embed="rId2" cstate="print"/>
          <a:srcRect/>
          <a:stretch>
            <a:fillRect/>
          </a:stretch>
        </p:blipFill>
        <p:spPr bwMode="auto">
          <a:xfrm>
            <a:off x="0" y="2"/>
            <a:ext cx="14630400" cy="8235316"/>
          </a:xfrm>
          <a:prstGeom prst="rect">
            <a:avLst/>
          </a:prstGeom>
          <a:ln>
            <a:noFill/>
          </a:ln>
          <a:effectLst>
            <a:outerShdw blurRad="292100" dist="139700" dir="2700000" algn="tl" rotWithShape="0">
              <a:srgbClr val="333333">
                <a:alpha val="65000"/>
              </a:srgbClr>
            </a:outerShdw>
          </a:effectLst>
        </p:spPr>
      </p:pic>
      <p:pic>
        <p:nvPicPr>
          <p:cNvPr id="10" name="Picture 2" descr="bottom bar.jpg"/>
          <p:cNvPicPr>
            <a:picLocks noChangeAspect="1"/>
          </p:cNvPicPr>
          <p:nvPr/>
        </p:nvPicPr>
        <p:blipFill>
          <a:blip r:embed="rId3" cstate="print"/>
          <a:srcRect l="4547" t="-1" r="79353" b="-1"/>
          <a:stretch>
            <a:fillRect/>
          </a:stretch>
        </p:blipFill>
        <p:spPr>
          <a:xfrm rot="5400000">
            <a:off x="-2315618" y="3938767"/>
            <a:ext cx="6148490" cy="274325"/>
          </a:xfrm>
          <a:prstGeom prst="rect">
            <a:avLst/>
          </a:prstGeom>
        </p:spPr>
      </p:pic>
      <p:sp>
        <p:nvSpPr>
          <p:cNvPr id="11" name="Rectangle 10"/>
          <p:cNvSpPr/>
          <p:nvPr/>
        </p:nvSpPr>
        <p:spPr>
          <a:xfrm>
            <a:off x="871802" y="1001683"/>
            <a:ext cx="12953926" cy="6137761"/>
          </a:xfrm>
          <a:prstGeom prst="rect">
            <a:avLst/>
          </a:prstGeom>
          <a:solidFill>
            <a:srgbClr val="00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solidFill>
                <a:schemeClr val="bg1"/>
              </a:solidFill>
            </a:endParaRPr>
          </a:p>
        </p:txBody>
      </p:sp>
      <p:sp>
        <p:nvSpPr>
          <p:cNvPr id="14" name="Rectangle 13"/>
          <p:cNvSpPr/>
          <p:nvPr/>
        </p:nvSpPr>
        <p:spPr>
          <a:xfrm>
            <a:off x="877824" y="4493030"/>
            <a:ext cx="12947904" cy="781812"/>
          </a:xfrm>
          <a:prstGeom prst="rect">
            <a:avLst/>
          </a:prstGeom>
          <a:solidFill>
            <a:srgbClr val="000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smtClean="0"/>
          </a:p>
        </p:txBody>
      </p:sp>
      <p:sp>
        <p:nvSpPr>
          <p:cNvPr id="4" name="Text Box 11"/>
          <p:cNvSpPr txBox="1">
            <a:spLocks noChangeArrowheads="1"/>
          </p:cNvSpPr>
          <p:nvPr/>
        </p:nvSpPr>
        <p:spPr bwMode="auto">
          <a:xfrm>
            <a:off x="473646" y="2862777"/>
            <a:ext cx="11950699" cy="747451"/>
          </a:xfrm>
          <a:prstGeom prst="rect">
            <a:avLst/>
          </a:prstGeom>
          <a:noFill/>
          <a:ln w="9525">
            <a:noFill/>
            <a:miter lim="800000"/>
            <a:headEnd/>
            <a:tailEnd/>
          </a:ln>
        </p:spPr>
        <p:txBody>
          <a:bodyPr lIns="130622" tIns="65311" rIns="130622" bIns="65311">
            <a:spAutoFit/>
          </a:bodyPr>
          <a:lstStyle/>
          <a:p>
            <a:pPr indent="680323">
              <a:buClr>
                <a:schemeClr val="accent1"/>
              </a:buClr>
              <a:buSzPct val="110000"/>
            </a:pPr>
            <a:r>
              <a:rPr lang="es-AR" sz="4000" b="1" dirty="0" smtClean="0">
                <a:solidFill>
                  <a:schemeClr val="bg1"/>
                </a:solidFill>
              </a:rPr>
              <a:t>Introducción </a:t>
            </a:r>
            <a:r>
              <a:rPr lang="es-AR" sz="4000" b="1" dirty="0" err="1" smtClean="0">
                <a:solidFill>
                  <a:schemeClr val="bg1"/>
                </a:solidFill>
              </a:rPr>
              <a:t>FCoE</a:t>
            </a:r>
            <a:endParaRPr lang="es-ES_tradnl" sz="4000" b="1" dirty="0">
              <a:solidFill>
                <a:schemeClr val="bg1"/>
              </a:solidFill>
            </a:endParaRPr>
          </a:p>
        </p:txBody>
      </p:sp>
      <p:sp>
        <p:nvSpPr>
          <p:cNvPr id="6" name="Rectangle 21"/>
          <p:cNvSpPr>
            <a:spLocks noChangeArrowheads="1"/>
          </p:cNvSpPr>
          <p:nvPr/>
        </p:nvSpPr>
        <p:spPr bwMode="auto">
          <a:xfrm>
            <a:off x="1205730" y="4453018"/>
            <a:ext cx="12337995" cy="747451"/>
          </a:xfrm>
          <a:prstGeom prst="rect">
            <a:avLst/>
          </a:prstGeom>
          <a:noFill/>
          <a:ln w="9525" algn="ctr">
            <a:noFill/>
            <a:miter lim="800000"/>
            <a:headEnd type="none" w="sm" len="sm"/>
            <a:tailEnd type="none" w="sm" len="sm"/>
          </a:ln>
        </p:spPr>
        <p:txBody>
          <a:bodyPr wrap="square" lIns="130622" tIns="65311" rIns="130622" bIns="65311">
            <a:spAutoFit/>
          </a:bodyPr>
          <a:lstStyle/>
          <a:p>
            <a:pPr>
              <a:buClr>
                <a:schemeClr val="accent1"/>
              </a:buClr>
              <a:buSzPct val="110000"/>
              <a:buFont typeface="Wingdings" pitchFamily="2" charset="2"/>
              <a:buNone/>
            </a:pPr>
            <a:r>
              <a:rPr lang="es-AR" sz="4000" b="1" dirty="0" smtClean="0">
                <a:solidFill>
                  <a:schemeClr val="bg1"/>
                </a:solidFill>
              </a:rPr>
              <a:t>Arquitectura General</a:t>
            </a:r>
            <a:endParaRPr lang="es-ES_tradnl" sz="4000" b="1" dirty="0">
              <a:solidFill>
                <a:schemeClr val="bg1"/>
              </a:solidFill>
            </a:endParaRPr>
          </a:p>
        </p:txBody>
      </p:sp>
      <p:sp>
        <p:nvSpPr>
          <p:cNvPr id="7" name="Rectangle 22"/>
          <p:cNvSpPr>
            <a:spLocks noChangeArrowheads="1"/>
          </p:cNvSpPr>
          <p:nvPr/>
        </p:nvSpPr>
        <p:spPr bwMode="auto">
          <a:xfrm>
            <a:off x="1183311" y="5224877"/>
            <a:ext cx="9817099" cy="747451"/>
          </a:xfrm>
          <a:prstGeom prst="rect">
            <a:avLst/>
          </a:prstGeom>
          <a:noFill/>
          <a:ln w="9525" algn="ctr">
            <a:noFill/>
            <a:miter lim="800000"/>
            <a:headEnd type="none" w="sm" len="sm"/>
            <a:tailEnd type="none" w="sm" len="sm"/>
          </a:ln>
        </p:spPr>
        <p:txBody>
          <a:bodyPr lIns="130622" tIns="65311" rIns="130622" bIns="65311">
            <a:spAutoFit/>
          </a:bodyPr>
          <a:lstStyle/>
          <a:p>
            <a:pPr>
              <a:buClr>
                <a:schemeClr val="accent1"/>
              </a:buClr>
              <a:buSzPct val="110000"/>
              <a:buFont typeface="Wingdings" pitchFamily="2" charset="2"/>
              <a:buNone/>
            </a:pPr>
            <a:r>
              <a:rPr lang="es-ES_tradnl" sz="4000" b="1" dirty="0" smtClean="0">
                <a:solidFill>
                  <a:schemeClr val="bg1"/>
                </a:solidFill>
              </a:rPr>
              <a:t>Diseños</a:t>
            </a:r>
            <a:endParaRPr lang="es-ES_tradnl" sz="4000" b="1" dirty="0">
              <a:solidFill>
                <a:schemeClr val="bg1"/>
              </a:solidFill>
            </a:endParaRPr>
          </a:p>
        </p:txBody>
      </p:sp>
      <p:pic>
        <p:nvPicPr>
          <p:cNvPr id="12" name="Picture 5" descr="Cisco_Logo_RGB-2Color_Video"/>
          <p:cNvPicPr>
            <a:picLocks noChangeAspect="1" noChangeArrowheads="1"/>
          </p:cNvPicPr>
          <p:nvPr/>
        </p:nvPicPr>
        <p:blipFill>
          <a:blip r:embed="rId4" cstate="print"/>
          <a:srcRect/>
          <a:stretch>
            <a:fillRect/>
          </a:stretch>
        </p:blipFill>
        <p:spPr bwMode="auto">
          <a:xfrm>
            <a:off x="12548060" y="7443761"/>
            <a:ext cx="1177474" cy="456655"/>
          </a:xfrm>
          <a:prstGeom prst="rect">
            <a:avLst/>
          </a:prstGeom>
          <a:noFill/>
          <a:ln w="9525">
            <a:noFill/>
            <a:miter lim="800000"/>
            <a:headEnd/>
            <a:tailEnd/>
          </a:ln>
        </p:spPr>
      </p:pic>
      <p:sp>
        <p:nvSpPr>
          <p:cNvPr id="16" name="Text Box 11"/>
          <p:cNvSpPr txBox="1">
            <a:spLocks noChangeArrowheads="1"/>
          </p:cNvSpPr>
          <p:nvPr/>
        </p:nvSpPr>
        <p:spPr bwMode="auto">
          <a:xfrm>
            <a:off x="429370" y="3669030"/>
            <a:ext cx="13957190" cy="747451"/>
          </a:xfrm>
          <a:prstGeom prst="rect">
            <a:avLst/>
          </a:prstGeom>
          <a:noFill/>
          <a:ln w="9525">
            <a:noFill/>
            <a:miter lim="800000"/>
            <a:headEnd/>
            <a:tailEnd/>
          </a:ln>
        </p:spPr>
        <p:txBody>
          <a:bodyPr wrap="square" lIns="130622" tIns="65311" rIns="130622" bIns="65311">
            <a:spAutoFit/>
          </a:bodyPr>
          <a:lstStyle/>
          <a:p>
            <a:pPr indent="680323">
              <a:buClr>
                <a:schemeClr val="accent1"/>
              </a:buClr>
              <a:buSzPct val="110000"/>
            </a:pPr>
            <a:r>
              <a:rPr lang="es-AR" sz="4000" b="1" dirty="0" err="1" smtClean="0">
                <a:solidFill>
                  <a:schemeClr val="bg1"/>
                </a:solidFill>
              </a:rPr>
              <a:t>Nexus</a:t>
            </a:r>
            <a:r>
              <a:rPr lang="es-AR" sz="4000" b="1" dirty="0" smtClean="0">
                <a:solidFill>
                  <a:schemeClr val="bg1"/>
                </a:solidFill>
              </a:rPr>
              <a:t> </a:t>
            </a:r>
            <a:r>
              <a:rPr lang="es-AR" sz="4000" b="1" dirty="0" err="1" smtClean="0">
                <a:solidFill>
                  <a:schemeClr val="bg1"/>
                </a:solidFill>
              </a:rPr>
              <a:t>Update</a:t>
            </a:r>
            <a:endParaRPr lang="es-ES_tradnl" sz="4000" b="1" dirty="0">
              <a:solidFill>
                <a:schemeClr val="bg1"/>
              </a:solidFill>
            </a:endParaRPr>
          </a:p>
        </p:txBody>
      </p:sp>
      <p:sp>
        <p:nvSpPr>
          <p:cNvPr id="17" name="Title 1"/>
          <p:cNvSpPr txBox="1">
            <a:spLocks/>
          </p:cNvSpPr>
          <p:nvPr/>
        </p:nvSpPr>
        <p:spPr>
          <a:xfrm>
            <a:off x="9760905" y="1217826"/>
            <a:ext cx="4059005" cy="1005840"/>
          </a:xfrm>
          <a:prstGeom prst="rect">
            <a:avLst/>
          </a:prstGeom>
        </p:spPr>
        <p:txBody>
          <a:bodyPr/>
          <a:lstStyle/>
          <a:p>
            <a:pPr marL="0" marR="0" lvl="0" indent="0" algn="l" defTabSz="1304739" rtl="0" eaLnBrk="1" fontAlgn="auto" latinLnBrk="0" hangingPunct="1">
              <a:lnSpc>
                <a:spcPct val="80000"/>
              </a:lnSpc>
              <a:spcBef>
                <a:spcPct val="0"/>
              </a:spcBef>
              <a:spcAft>
                <a:spcPts val="0"/>
              </a:spcAft>
              <a:buClrTx/>
              <a:buSzTx/>
              <a:buFontTx/>
              <a:buNone/>
              <a:tabLst/>
              <a:defRPr/>
            </a:pPr>
            <a:r>
              <a:rPr kumimoji="0" lang="en-US" sz="66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t>AGENDA</a:t>
            </a:r>
            <a:br>
              <a:rPr kumimoji="0" lang="en-US" sz="6600" i="0" u="none" strike="noStrike" kern="1200" cap="none" spc="0" normalizeH="0" baseline="0" noProof="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rPr>
            </a:br>
            <a:endParaRPr kumimoji="0" lang="en-US" sz="4400"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mj-lt"/>
              <a:ea typeface="+mj-ea"/>
              <a:cs typeface="+mj-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Cloud 911"/>
          <p:cNvSpPr/>
          <p:nvPr/>
        </p:nvSpPr>
        <p:spPr>
          <a:xfrm>
            <a:off x="8266453" y="1399215"/>
            <a:ext cx="2542541" cy="569594"/>
          </a:xfrm>
          <a:prstGeom prst="clou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p>
            <a:pPr algn="ctr">
              <a:defRPr/>
            </a:pPr>
            <a:endParaRPr lang="en-US" dirty="0">
              <a:solidFill>
                <a:schemeClr val="bg1"/>
              </a:solidFill>
            </a:endParaRPr>
          </a:p>
        </p:txBody>
      </p:sp>
      <p:pic>
        <p:nvPicPr>
          <p:cNvPr id="914" name="Picture 90" descr="ASR 1000 Series-qfp"/>
          <p:cNvPicPr>
            <a:picLocks noChangeAspect="1" noChangeArrowheads="1"/>
          </p:cNvPicPr>
          <p:nvPr/>
        </p:nvPicPr>
        <p:blipFill>
          <a:blip r:embed="rId3" cstate="screen"/>
          <a:srcRect/>
          <a:stretch>
            <a:fillRect/>
          </a:stretch>
        </p:blipFill>
        <p:spPr bwMode="auto">
          <a:xfrm>
            <a:off x="8326969" y="1811655"/>
            <a:ext cx="808378" cy="528533"/>
          </a:xfrm>
          <a:prstGeom prst="rect">
            <a:avLst/>
          </a:prstGeom>
          <a:noFill/>
          <a:ln w="9525">
            <a:noFill/>
            <a:miter lim="800000"/>
            <a:headEnd/>
            <a:tailEnd/>
          </a:ln>
        </p:spPr>
      </p:pic>
      <p:pic>
        <p:nvPicPr>
          <p:cNvPr id="915" name="Picture 90" descr="ASR 1000 Series-qfp"/>
          <p:cNvPicPr>
            <a:picLocks noChangeAspect="1" noChangeArrowheads="1"/>
          </p:cNvPicPr>
          <p:nvPr/>
        </p:nvPicPr>
        <p:blipFill>
          <a:blip r:embed="rId3" cstate="screen"/>
          <a:srcRect/>
          <a:stretch>
            <a:fillRect/>
          </a:stretch>
        </p:blipFill>
        <p:spPr bwMode="auto">
          <a:xfrm>
            <a:off x="9604581" y="1811655"/>
            <a:ext cx="808378" cy="528533"/>
          </a:xfrm>
          <a:prstGeom prst="rect">
            <a:avLst/>
          </a:prstGeom>
          <a:noFill/>
          <a:ln w="9525">
            <a:noFill/>
            <a:miter lim="800000"/>
            <a:headEnd/>
            <a:tailEnd/>
          </a:ln>
        </p:spPr>
      </p:pic>
      <p:sp>
        <p:nvSpPr>
          <p:cNvPr id="462" name="Title 461"/>
          <p:cNvSpPr>
            <a:spLocks noGrp="1"/>
          </p:cNvSpPr>
          <p:nvPr>
            <p:ph type="title"/>
          </p:nvPr>
        </p:nvSpPr>
        <p:spPr>
          <a:xfrm>
            <a:off x="417019" y="440576"/>
            <a:ext cx="13256261" cy="1005840"/>
          </a:xfrm>
        </p:spPr>
        <p:txBody>
          <a:bodyPr/>
          <a:lstStyle/>
          <a:p>
            <a:pPr lvl="0"/>
            <a:r>
              <a:rPr lang="en-US" sz="5700" b="0" dirty="0">
                <a:latin typeface="Arial" charset="0"/>
                <a:ea typeface="ＭＳ Ｐゴシック" pitchFamily="34" charset="-128"/>
              </a:rPr>
              <a:t>DC Designs</a:t>
            </a:r>
            <a:br>
              <a:rPr lang="en-US" sz="5700" b="0" dirty="0">
                <a:latin typeface="Arial" charset="0"/>
                <a:ea typeface="ＭＳ Ｐゴシック" pitchFamily="34" charset="-128"/>
              </a:rPr>
            </a:br>
            <a:r>
              <a:rPr lang="en-US" sz="4000" b="0" dirty="0">
                <a:solidFill>
                  <a:srgbClr val="0096D6"/>
                </a:solidFill>
                <a:latin typeface="Arial" charset="0"/>
                <a:ea typeface="ＭＳ Ｐゴシック" pitchFamily="34" charset="-128"/>
              </a:rPr>
              <a:t>Nexus &amp; NX-OS Differentiation</a:t>
            </a:r>
            <a:endParaRPr lang="en-US" sz="4000" b="0" dirty="0">
              <a:solidFill>
                <a:srgbClr val="0096D6"/>
              </a:solidFill>
            </a:endParaRPr>
          </a:p>
        </p:txBody>
      </p:sp>
      <p:cxnSp>
        <p:nvCxnSpPr>
          <p:cNvPr id="3509" name="Straight Connector 845"/>
          <p:cNvCxnSpPr>
            <a:cxnSpLocks noChangeShapeType="1"/>
          </p:cNvCxnSpPr>
          <p:nvPr/>
        </p:nvCxnSpPr>
        <p:spPr bwMode="auto">
          <a:xfrm flipV="1">
            <a:off x="6758941" y="3720466"/>
            <a:ext cx="2072640" cy="0"/>
          </a:xfrm>
          <a:prstGeom prst="line">
            <a:avLst/>
          </a:prstGeom>
          <a:noFill/>
          <a:ln w="38100">
            <a:solidFill>
              <a:schemeClr val="accent1"/>
            </a:solidFill>
            <a:round/>
            <a:headEnd/>
            <a:tailEnd/>
          </a:ln>
        </p:spPr>
      </p:cxnSp>
      <p:cxnSp>
        <p:nvCxnSpPr>
          <p:cNvPr id="3510" name="Straight Connector 845"/>
          <p:cNvCxnSpPr>
            <a:cxnSpLocks noChangeShapeType="1"/>
          </p:cNvCxnSpPr>
          <p:nvPr/>
        </p:nvCxnSpPr>
        <p:spPr bwMode="auto">
          <a:xfrm flipV="1">
            <a:off x="6731000" y="3629026"/>
            <a:ext cx="2072640" cy="0"/>
          </a:xfrm>
          <a:prstGeom prst="line">
            <a:avLst/>
          </a:prstGeom>
          <a:noFill/>
          <a:ln w="38100">
            <a:solidFill>
              <a:schemeClr val="accent1"/>
            </a:solidFill>
            <a:round/>
            <a:headEnd/>
            <a:tailEnd/>
          </a:ln>
        </p:spPr>
      </p:cxnSp>
      <p:sp>
        <p:nvSpPr>
          <p:cNvPr id="3511" name="Oval 848"/>
          <p:cNvSpPr>
            <a:spLocks noChangeArrowheads="1"/>
          </p:cNvSpPr>
          <p:nvPr/>
        </p:nvSpPr>
        <p:spPr bwMode="auto">
          <a:xfrm>
            <a:off x="7782560" y="3310144"/>
            <a:ext cx="333244" cy="729204"/>
          </a:xfrm>
          <a:prstGeom prst="ellipse">
            <a:avLst/>
          </a:prstGeom>
          <a:noFill/>
          <a:ln w="38100">
            <a:solidFill>
              <a:schemeClr val="accent1"/>
            </a:solidFill>
            <a:round/>
            <a:headEnd/>
            <a:tailEnd/>
          </a:ln>
        </p:spPr>
        <p:txBody>
          <a:bodyPr wrap="none" lIns="117314" tIns="58656" rIns="117314" bIns="58656" anchor="ctr">
            <a:spAutoFit/>
          </a:bodyPr>
          <a:lstStyle/>
          <a:p>
            <a:pPr defTabSz="1163353"/>
            <a:endParaRPr lang="en-US" dirty="0">
              <a:solidFill>
                <a:schemeClr val="bg1"/>
              </a:solidFill>
              <a:latin typeface="Calibri" pitchFamily="34" charset="0"/>
            </a:endParaRPr>
          </a:p>
        </p:txBody>
      </p:sp>
      <p:cxnSp>
        <p:nvCxnSpPr>
          <p:cNvPr id="3512" name="Straight Connector 845"/>
          <p:cNvCxnSpPr>
            <a:cxnSpLocks noChangeShapeType="1"/>
          </p:cNvCxnSpPr>
          <p:nvPr/>
        </p:nvCxnSpPr>
        <p:spPr bwMode="auto">
          <a:xfrm rot="16200000" flipH="1">
            <a:off x="5959158" y="2164398"/>
            <a:ext cx="771524" cy="782320"/>
          </a:xfrm>
          <a:prstGeom prst="line">
            <a:avLst/>
          </a:prstGeom>
          <a:noFill/>
          <a:ln w="25400">
            <a:solidFill>
              <a:srgbClr val="CC0000"/>
            </a:solidFill>
            <a:round/>
            <a:headEnd/>
            <a:tailEnd/>
          </a:ln>
        </p:spPr>
      </p:cxnSp>
      <p:cxnSp>
        <p:nvCxnSpPr>
          <p:cNvPr id="3513" name="Straight Connector 845"/>
          <p:cNvCxnSpPr>
            <a:cxnSpLocks noChangeShapeType="1"/>
          </p:cNvCxnSpPr>
          <p:nvPr/>
        </p:nvCxnSpPr>
        <p:spPr bwMode="auto">
          <a:xfrm rot="16200000" flipH="1">
            <a:off x="7583489" y="1637348"/>
            <a:ext cx="771524" cy="1836421"/>
          </a:xfrm>
          <a:prstGeom prst="line">
            <a:avLst/>
          </a:prstGeom>
          <a:noFill/>
          <a:ln w="25400">
            <a:solidFill>
              <a:srgbClr val="CC0000"/>
            </a:solidFill>
            <a:round/>
            <a:headEnd/>
            <a:tailEnd/>
          </a:ln>
        </p:spPr>
      </p:cxnSp>
      <p:cxnSp>
        <p:nvCxnSpPr>
          <p:cNvPr id="3514" name="Straight Connector 845"/>
          <p:cNvCxnSpPr>
            <a:cxnSpLocks noChangeShapeType="1"/>
          </p:cNvCxnSpPr>
          <p:nvPr/>
        </p:nvCxnSpPr>
        <p:spPr bwMode="auto">
          <a:xfrm rot="5400000">
            <a:off x="9082089" y="2117408"/>
            <a:ext cx="657224" cy="990600"/>
          </a:xfrm>
          <a:prstGeom prst="line">
            <a:avLst/>
          </a:prstGeom>
          <a:noFill/>
          <a:ln w="25400">
            <a:solidFill>
              <a:srgbClr val="CC0000"/>
            </a:solidFill>
            <a:round/>
            <a:headEnd/>
            <a:tailEnd/>
          </a:ln>
        </p:spPr>
      </p:cxnSp>
      <p:cxnSp>
        <p:nvCxnSpPr>
          <p:cNvPr id="3515" name="Straight Connector 845"/>
          <p:cNvCxnSpPr>
            <a:cxnSpLocks noChangeShapeType="1"/>
          </p:cNvCxnSpPr>
          <p:nvPr/>
        </p:nvCxnSpPr>
        <p:spPr bwMode="auto">
          <a:xfrm rot="5400000">
            <a:off x="7375526" y="1663065"/>
            <a:ext cx="659130" cy="1897381"/>
          </a:xfrm>
          <a:prstGeom prst="line">
            <a:avLst/>
          </a:prstGeom>
          <a:noFill/>
          <a:ln w="25400">
            <a:solidFill>
              <a:srgbClr val="CC0000"/>
            </a:solidFill>
            <a:round/>
            <a:headEnd/>
            <a:tailEnd/>
          </a:ln>
        </p:spPr>
      </p:cxnSp>
      <p:sp>
        <p:nvSpPr>
          <p:cNvPr id="3516" name="Line 316"/>
          <p:cNvSpPr>
            <a:spLocks noChangeShapeType="1"/>
          </p:cNvSpPr>
          <p:nvPr/>
        </p:nvSpPr>
        <p:spPr bwMode="auto">
          <a:xfrm flipV="1">
            <a:off x="6388102" y="4772026"/>
            <a:ext cx="12699" cy="1205864"/>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17" name="Line 317"/>
          <p:cNvSpPr>
            <a:spLocks noChangeShapeType="1"/>
          </p:cNvSpPr>
          <p:nvPr/>
        </p:nvSpPr>
        <p:spPr bwMode="auto">
          <a:xfrm flipV="1">
            <a:off x="6510022" y="4760596"/>
            <a:ext cx="12699" cy="1308734"/>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18" name="Line 316"/>
          <p:cNvSpPr>
            <a:spLocks noChangeShapeType="1"/>
          </p:cNvSpPr>
          <p:nvPr/>
        </p:nvSpPr>
        <p:spPr bwMode="auto">
          <a:xfrm flipV="1">
            <a:off x="6144262" y="4836796"/>
            <a:ext cx="12699" cy="1205864"/>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19" name="Line 317"/>
          <p:cNvSpPr>
            <a:spLocks noChangeShapeType="1"/>
          </p:cNvSpPr>
          <p:nvPr/>
        </p:nvSpPr>
        <p:spPr bwMode="auto">
          <a:xfrm flipV="1">
            <a:off x="6266182" y="4823460"/>
            <a:ext cx="12699" cy="1310640"/>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21" name="Line 139"/>
          <p:cNvSpPr>
            <a:spLocks noChangeShapeType="1"/>
          </p:cNvSpPr>
          <p:nvPr/>
        </p:nvSpPr>
        <p:spPr bwMode="auto">
          <a:xfrm flipH="1" flipV="1">
            <a:off x="6116320" y="6096001"/>
            <a:ext cx="508000" cy="963930"/>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22" name="Line 140"/>
          <p:cNvSpPr>
            <a:spLocks noChangeShapeType="1"/>
          </p:cNvSpPr>
          <p:nvPr/>
        </p:nvSpPr>
        <p:spPr bwMode="auto">
          <a:xfrm flipV="1">
            <a:off x="6555741" y="6134101"/>
            <a:ext cx="2344419" cy="781050"/>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cxnSp>
        <p:nvCxnSpPr>
          <p:cNvPr id="3523" name="Straight Connector 845"/>
          <p:cNvCxnSpPr>
            <a:cxnSpLocks noChangeShapeType="1"/>
          </p:cNvCxnSpPr>
          <p:nvPr/>
        </p:nvCxnSpPr>
        <p:spPr bwMode="auto">
          <a:xfrm flipV="1">
            <a:off x="6532880" y="5111116"/>
            <a:ext cx="2072640" cy="0"/>
          </a:xfrm>
          <a:prstGeom prst="line">
            <a:avLst/>
          </a:prstGeom>
          <a:noFill/>
          <a:ln w="19050">
            <a:solidFill>
              <a:schemeClr val="accent1"/>
            </a:solidFill>
            <a:prstDash val="sysDash"/>
            <a:round/>
            <a:headEnd/>
            <a:tailEnd/>
          </a:ln>
        </p:spPr>
      </p:cxnSp>
      <p:cxnSp>
        <p:nvCxnSpPr>
          <p:cNvPr id="3524" name="Straight Connector 847"/>
          <p:cNvCxnSpPr>
            <a:cxnSpLocks noChangeShapeType="1"/>
          </p:cNvCxnSpPr>
          <p:nvPr/>
        </p:nvCxnSpPr>
        <p:spPr bwMode="auto">
          <a:xfrm flipV="1">
            <a:off x="6525261" y="5004436"/>
            <a:ext cx="2072640" cy="0"/>
          </a:xfrm>
          <a:prstGeom prst="line">
            <a:avLst/>
          </a:prstGeom>
          <a:noFill/>
          <a:ln w="38100">
            <a:solidFill>
              <a:schemeClr val="accent1"/>
            </a:solidFill>
            <a:round/>
            <a:headEnd/>
            <a:tailEnd/>
          </a:ln>
        </p:spPr>
      </p:cxnSp>
      <p:cxnSp>
        <p:nvCxnSpPr>
          <p:cNvPr id="3525" name="Straight Connector 845"/>
          <p:cNvCxnSpPr>
            <a:cxnSpLocks noChangeShapeType="1"/>
          </p:cNvCxnSpPr>
          <p:nvPr/>
        </p:nvCxnSpPr>
        <p:spPr bwMode="auto">
          <a:xfrm flipV="1">
            <a:off x="6647181" y="4912996"/>
            <a:ext cx="2072640" cy="0"/>
          </a:xfrm>
          <a:prstGeom prst="line">
            <a:avLst/>
          </a:prstGeom>
          <a:noFill/>
          <a:ln w="38100">
            <a:solidFill>
              <a:schemeClr val="accent1"/>
            </a:solidFill>
            <a:round/>
            <a:headEnd/>
            <a:tailEnd/>
          </a:ln>
        </p:spPr>
      </p:cxnSp>
      <p:sp>
        <p:nvSpPr>
          <p:cNvPr id="3526" name="Oval 848"/>
          <p:cNvSpPr>
            <a:spLocks noChangeArrowheads="1"/>
          </p:cNvSpPr>
          <p:nvPr/>
        </p:nvSpPr>
        <p:spPr bwMode="auto">
          <a:xfrm>
            <a:off x="7698742" y="4594114"/>
            <a:ext cx="333244" cy="729204"/>
          </a:xfrm>
          <a:prstGeom prst="ellipse">
            <a:avLst/>
          </a:prstGeom>
          <a:noFill/>
          <a:ln w="38100">
            <a:solidFill>
              <a:schemeClr val="accent1"/>
            </a:solidFill>
            <a:round/>
            <a:headEnd/>
            <a:tailEnd/>
          </a:ln>
        </p:spPr>
        <p:txBody>
          <a:bodyPr wrap="none" lIns="117314" tIns="58656" rIns="117314" bIns="58656" anchor="ctr">
            <a:spAutoFit/>
          </a:bodyPr>
          <a:lstStyle/>
          <a:p>
            <a:pPr defTabSz="1163353"/>
            <a:endParaRPr lang="en-US" dirty="0">
              <a:solidFill>
                <a:schemeClr val="bg1"/>
              </a:solidFill>
              <a:latin typeface="Calibri" pitchFamily="34" charset="0"/>
            </a:endParaRPr>
          </a:p>
        </p:txBody>
      </p:sp>
      <p:grpSp>
        <p:nvGrpSpPr>
          <p:cNvPr id="2" name="Group 1693"/>
          <p:cNvGrpSpPr>
            <a:grpSpLocks/>
          </p:cNvGrpSpPr>
          <p:nvPr/>
        </p:nvGrpSpPr>
        <p:grpSpPr bwMode="auto">
          <a:xfrm>
            <a:off x="5671821" y="4646296"/>
            <a:ext cx="1706880" cy="548640"/>
            <a:chOff x="7086600" y="1905000"/>
            <a:chExt cx="1295400" cy="761950"/>
          </a:xfrm>
        </p:grpSpPr>
        <p:pic>
          <p:nvPicPr>
            <p:cNvPr id="3528" name="Picture 100" descr="cataly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86600" y="1905000"/>
              <a:ext cx="1295400" cy="761950"/>
            </a:xfrm>
            <a:prstGeom prst="rect">
              <a:avLst/>
            </a:prstGeom>
            <a:noFill/>
            <a:ln w="9525">
              <a:noFill/>
              <a:miter lim="800000"/>
              <a:headEnd/>
              <a:tailEnd/>
            </a:ln>
          </p:spPr>
        </p:pic>
        <p:grpSp>
          <p:nvGrpSpPr>
            <p:cNvPr id="3" name="Group 714"/>
            <p:cNvGrpSpPr>
              <a:grpSpLocks/>
            </p:cNvGrpSpPr>
            <p:nvPr/>
          </p:nvGrpSpPr>
          <p:grpSpPr bwMode="auto">
            <a:xfrm>
              <a:off x="7182536" y="2328115"/>
              <a:ext cx="727663" cy="177013"/>
              <a:chOff x="3248" y="4061"/>
              <a:chExt cx="378" cy="95"/>
            </a:xfrm>
          </p:grpSpPr>
          <p:sp>
            <p:nvSpPr>
              <p:cNvPr id="3530"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lstStyle/>
              <a:p>
                <a:endParaRPr lang="en-US" dirty="0">
                  <a:solidFill>
                    <a:schemeClr val="bg1"/>
                  </a:solidFill>
                </a:endParaRPr>
              </a:p>
            </p:txBody>
          </p:sp>
          <p:sp>
            <p:nvSpPr>
              <p:cNvPr id="3531" name="Freeform 716"/>
              <p:cNvSpPr>
                <a:spLocks noChangeAspect="1"/>
              </p:cNvSpPr>
              <p:nvPr/>
            </p:nvSpPr>
            <p:spPr bwMode="auto">
              <a:xfrm>
                <a:off x="3416" y="4061"/>
                <a:ext cx="40" cy="37"/>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lstStyle/>
              <a:p>
                <a:endParaRPr lang="en-US" dirty="0">
                  <a:solidFill>
                    <a:schemeClr val="bg1"/>
                  </a:solidFill>
                </a:endParaRPr>
              </a:p>
            </p:txBody>
          </p:sp>
          <p:sp>
            <p:nvSpPr>
              <p:cNvPr id="3532"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lstStyle/>
              <a:p>
                <a:endParaRPr lang="en-US" dirty="0">
                  <a:solidFill>
                    <a:schemeClr val="bg1"/>
                  </a:solidFill>
                </a:endParaRPr>
              </a:p>
            </p:txBody>
          </p:sp>
          <p:sp>
            <p:nvSpPr>
              <p:cNvPr id="3533" name="Freeform 718"/>
              <p:cNvSpPr>
                <a:spLocks noChangeAspect="1"/>
              </p:cNvSpPr>
              <p:nvPr/>
            </p:nvSpPr>
            <p:spPr bwMode="auto">
              <a:xfrm>
                <a:off x="3416" y="4118"/>
                <a:ext cx="42" cy="38"/>
              </a:xfrm>
              <a:custGeom>
                <a:avLst/>
                <a:gdLst>
                  <a:gd name="T0" fmla="*/ 0 w 86"/>
                  <a:gd name="T1" fmla="*/ 0 h 193"/>
                  <a:gd name="T2" fmla="*/ 0 w 86"/>
                  <a:gd name="T3" fmla="*/ 0 h 193"/>
                  <a:gd name="T4" fmla="*/ 0 w 86"/>
                  <a:gd name="T5" fmla="*/ 0 h 193"/>
                  <a:gd name="T6" fmla="*/ 0 w 86"/>
                  <a:gd name="T7" fmla="*/ 0 h 193"/>
                  <a:gd name="T8" fmla="*/ 0 w 86"/>
                  <a:gd name="T9" fmla="*/ 0 h 193"/>
                  <a:gd name="T10" fmla="*/ 0 w 86"/>
                  <a:gd name="T11" fmla="*/ 0 h 193"/>
                  <a:gd name="T12" fmla="*/ 0 w 86"/>
                  <a:gd name="T13" fmla="*/ 0 h 193"/>
                  <a:gd name="T14" fmla="*/ 0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lstStyle/>
              <a:p>
                <a:endParaRPr lang="en-US" dirty="0">
                  <a:solidFill>
                    <a:schemeClr val="bg1"/>
                  </a:solidFill>
                </a:endParaRPr>
              </a:p>
            </p:txBody>
          </p:sp>
          <p:sp>
            <p:nvSpPr>
              <p:cNvPr id="3534" name="Oval 719"/>
              <p:cNvSpPr>
                <a:spLocks noChangeArrowheads="1"/>
              </p:cNvSpPr>
              <p:nvPr/>
            </p:nvSpPr>
            <p:spPr bwMode="auto">
              <a:xfrm rot="3969529" flipV="1">
                <a:off x="3422" y="4011"/>
                <a:ext cx="28" cy="200"/>
              </a:xfrm>
              <a:prstGeom prst="ellipse">
                <a:avLst/>
              </a:prstGeom>
              <a:noFill/>
              <a:ln w="6350">
                <a:solidFill>
                  <a:schemeClr val="bg1"/>
                </a:solidFill>
                <a:round/>
                <a:headEnd/>
                <a:tailEnd/>
              </a:ln>
            </p:spPr>
            <p:txBody>
              <a:bodyPr wrap="none" anchor="ctr"/>
              <a:lstStyle/>
              <a:p>
                <a:endParaRPr lang="en-US" dirty="0">
                  <a:solidFill>
                    <a:schemeClr val="bg1"/>
                  </a:solidFill>
                  <a:latin typeface="Calibri" pitchFamily="34" charset="0"/>
                </a:endParaRPr>
              </a:p>
            </p:txBody>
          </p:sp>
          <p:sp>
            <p:nvSpPr>
              <p:cNvPr id="3535" name="Oval 720"/>
              <p:cNvSpPr>
                <a:spLocks noChangeArrowheads="1"/>
              </p:cNvSpPr>
              <p:nvPr/>
            </p:nvSpPr>
            <p:spPr bwMode="auto">
              <a:xfrm rot="-3969529">
                <a:off x="3422" y="4011"/>
                <a:ext cx="28" cy="200"/>
              </a:xfrm>
              <a:prstGeom prst="ellipse">
                <a:avLst/>
              </a:prstGeom>
              <a:noFill/>
              <a:ln w="6350">
                <a:solidFill>
                  <a:schemeClr val="bg1"/>
                </a:solidFill>
                <a:round/>
                <a:headEnd/>
                <a:tailEnd/>
              </a:ln>
            </p:spPr>
            <p:txBody>
              <a:bodyPr wrap="none" anchor="ctr"/>
              <a:lstStyle/>
              <a:p>
                <a:endParaRPr lang="en-US" dirty="0">
                  <a:solidFill>
                    <a:schemeClr val="bg1"/>
                  </a:solidFill>
                  <a:latin typeface="Calibri" pitchFamily="34" charset="0"/>
                </a:endParaRPr>
              </a:p>
            </p:txBody>
          </p:sp>
          <p:sp>
            <p:nvSpPr>
              <p:cNvPr id="3536" name="Oval 721"/>
              <p:cNvSpPr>
                <a:spLocks noChangeAspect="1" noChangeArrowheads="1"/>
              </p:cNvSpPr>
              <p:nvPr/>
            </p:nvSpPr>
            <p:spPr bwMode="auto">
              <a:xfrm>
                <a:off x="3385" y="4082"/>
                <a:ext cx="99"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lstStyle/>
              <a:p>
                <a:endParaRPr lang="en-US" sz="1300" b="1" dirty="0">
                  <a:solidFill>
                    <a:schemeClr val="bg1"/>
                  </a:solidFill>
                  <a:latin typeface="Calibri" pitchFamily="34" charset="0"/>
                </a:endParaRPr>
              </a:p>
            </p:txBody>
          </p:sp>
        </p:grpSp>
      </p:grpSp>
      <p:sp>
        <p:nvSpPr>
          <p:cNvPr id="3537" name="Oval 242"/>
          <p:cNvSpPr>
            <a:spLocks noChangeArrowheads="1"/>
          </p:cNvSpPr>
          <p:nvPr/>
        </p:nvSpPr>
        <p:spPr bwMode="auto">
          <a:xfrm>
            <a:off x="6017261" y="6391038"/>
            <a:ext cx="1676400" cy="672941"/>
          </a:xfrm>
          <a:prstGeom prst="ellipse">
            <a:avLst/>
          </a:prstGeom>
          <a:noFill/>
          <a:ln w="25400">
            <a:solidFill>
              <a:schemeClr val="accent1"/>
            </a:solidFill>
            <a:round/>
            <a:headEnd/>
            <a:tailEnd/>
          </a:ln>
        </p:spPr>
        <p:txBody>
          <a:bodyPr lIns="117314" tIns="58656" rIns="117314" bIns="58656" anchor="ctr">
            <a:spAutoFit/>
          </a:bodyPr>
          <a:lstStyle/>
          <a:p>
            <a:pPr algn="ctr" defTabSz="1163353" eaLnBrk="0" hangingPunct="0">
              <a:lnSpc>
                <a:spcPct val="90000"/>
              </a:lnSpc>
            </a:pPr>
            <a:endParaRPr lang="en-US" dirty="0">
              <a:solidFill>
                <a:schemeClr val="bg1"/>
              </a:solidFill>
              <a:latin typeface="Calibri" pitchFamily="34" charset="0"/>
            </a:endParaRPr>
          </a:p>
        </p:txBody>
      </p:sp>
      <p:sp>
        <p:nvSpPr>
          <p:cNvPr id="3538" name="Line 139"/>
          <p:cNvSpPr>
            <a:spLocks noChangeShapeType="1"/>
          </p:cNvSpPr>
          <p:nvPr/>
        </p:nvSpPr>
        <p:spPr bwMode="auto">
          <a:xfrm flipH="1" flipV="1">
            <a:off x="6022341" y="6094096"/>
            <a:ext cx="447040" cy="821054"/>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39" name="Line 139"/>
          <p:cNvSpPr>
            <a:spLocks noChangeShapeType="1"/>
          </p:cNvSpPr>
          <p:nvPr/>
        </p:nvSpPr>
        <p:spPr bwMode="auto">
          <a:xfrm flipH="1" flipV="1">
            <a:off x="5928361" y="6094096"/>
            <a:ext cx="472440" cy="861060"/>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40" name="Line 140"/>
          <p:cNvSpPr>
            <a:spLocks noChangeShapeType="1"/>
          </p:cNvSpPr>
          <p:nvPr/>
        </p:nvSpPr>
        <p:spPr bwMode="auto">
          <a:xfrm flipV="1">
            <a:off x="6731001" y="6156961"/>
            <a:ext cx="2293621" cy="758190"/>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41" name="Line 140"/>
          <p:cNvSpPr>
            <a:spLocks noChangeShapeType="1"/>
          </p:cNvSpPr>
          <p:nvPr/>
        </p:nvSpPr>
        <p:spPr bwMode="auto">
          <a:xfrm flipV="1">
            <a:off x="6591301" y="6187440"/>
            <a:ext cx="2570480" cy="845820"/>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42" name="Oval 240"/>
          <p:cNvSpPr>
            <a:spLocks noChangeArrowheads="1"/>
          </p:cNvSpPr>
          <p:nvPr/>
        </p:nvSpPr>
        <p:spPr bwMode="auto">
          <a:xfrm>
            <a:off x="5895342" y="5161361"/>
            <a:ext cx="896619" cy="672941"/>
          </a:xfrm>
          <a:prstGeom prst="ellipse">
            <a:avLst/>
          </a:prstGeom>
          <a:noFill/>
          <a:ln w="25400">
            <a:solidFill>
              <a:schemeClr val="accent1"/>
            </a:solidFill>
            <a:round/>
            <a:headEnd/>
            <a:tailEnd/>
          </a:ln>
        </p:spPr>
        <p:txBody>
          <a:bodyPr lIns="117314" tIns="58656" rIns="117314" bIns="58656" anchor="ctr">
            <a:spAutoFit/>
          </a:bodyPr>
          <a:lstStyle/>
          <a:p>
            <a:pPr algn="ctr" defTabSz="1163353" eaLnBrk="0" hangingPunct="0">
              <a:lnSpc>
                <a:spcPct val="90000"/>
              </a:lnSpc>
            </a:pPr>
            <a:endParaRPr lang="en-US" dirty="0">
              <a:solidFill>
                <a:schemeClr val="bg1"/>
              </a:solidFill>
              <a:latin typeface="Calibri" pitchFamily="34" charset="0"/>
            </a:endParaRPr>
          </a:p>
        </p:txBody>
      </p:sp>
      <p:sp>
        <p:nvSpPr>
          <p:cNvPr id="3543" name="Line 316"/>
          <p:cNvSpPr>
            <a:spLocks noChangeShapeType="1"/>
          </p:cNvSpPr>
          <p:nvPr/>
        </p:nvSpPr>
        <p:spPr bwMode="auto">
          <a:xfrm flipV="1">
            <a:off x="9062720" y="4798696"/>
            <a:ext cx="12701" cy="1205864"/>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44" name="Line 317"/>
          <p:cNvSpPr>
            <a:spLocks noChangeShapeType="1"/>
          </p:cNvSpPr>
          <p:nvPr/>
        </p:nvSpPr>
        <p:spPr bwMode="auto">
          <a:xfrm flipV="1">
            <a:off x="9184640" y="4785360"/>
            <a:ext cx="12701" cy="1310640"/>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45" name="Line 316"/>
          <p:cNvSpPr>
            <a:spLocks noChangeShapeType="1"/>
          </p:cNvSpPr>
          <p:nvPr/>
        </p:nvSpPr>
        <p:spPr bwMode="auto">
          <a:xfrm flipV="1">
            <a:off x="8785861" y="4863466"/>
            <a:ext cx="10160" cy="1205864"/>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546" name="Oval 240"/>
          <p:cNvSpPr>
            <a:spLocks noChangeArrowheads="1"/>
          </p:cNvSpPr>
          <p:nvPr/>
        </p:nvSpPr>
        <p:spPr bwMode="auto">
          <a:xfrm>
            <a:off x="8536942" y="5161361"/>
            <a:ext cx="896619" cy="672941"/>
          </a:xfrm>
          <a:prstGeom prst="ellipse">
            <a:avLst/>
          </a:prstGeom>
          <a:noFill/>
          <a:ln w="25400">
            <a:solidFill>
              <a:schemeClr val="accent1"/>
            </a:solidFill>
            <a:round/>
            <a:headEnd/>
            <a:tailEnd/>
          </a:ln>
        </p:spPr>
        <p:txBody>
          <a:bodyPr lIns="117314" tIns="58656" rIns="117314" bIns="58656" anchor="ctr">
            <a:spAutoFit/>
          </a:bodyPr>
          <a:lstStyle/>
          <a:p>
            <a:pPr algn="ctr" defTabSz="1163353" eaLnBrk="0" hangingPunct="0">
              <a:lnSpc>
                <a:spcPct val="90000"/>
              </a:lnSpc>
            </a:pPr>
            <a:endParaRPr lang="en-US" dirty="0">
              <a:solidFill>
                <a:schemeClr val="bg1"/>
              </a:solidFill>
              <a:latin typeface="Calibri" pitchFamily="34" charset="0"/>
            </a:endParaRPr>
          </a:p>
        </p:txBody>
      </p:sp>
      <p:sp>
        <p:nvSpPr>
          <p:cNvPr id="3547" name="Line 317"/>
          <p:cNvSpPr>
            <a:spLocks noChangeShapeType="1"/>
          </p:cNvSpPr>
          <p:nvPr/>
        </p:nvSpPr>
        <p:spPr bwMode="auto">
          <a:xfrm flipV="1">
            <a:off x="8925560" y="4747260"/>
            <a:ext cx="10160" cy="1308736"/>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grpSp>
        <p:nvGrpSpPr>
          <p:cNvPr id="4" name="Group 1693"/>
          <p:cNvGrpSpPr>
            <a:grpSpLocks/>
          </p:cNvGrpSpPr>
          <p:nvPr/>
        </p:nvGrpSpPr>
        <p:grpSpPr bwMode="auto">
          <a:xfrm>
            <a:off x="8232141" y="4646296"/>
            <a:ext cx="1706880" cy="548640"/>
            <a:chOff x="7086600" y="1905000"/>
            <a:chExt cx="1295400" cy="761950"/>
          </a:xfrm>
        </p:grpSpPr>
        <p:pic>
          <p:nvPicPr>
            <p:cNvPr id="3596" name="Picture 100" descr="catalyst"/>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86600" y="1905000"/>
              <a:ext cx="1295400" cy="761950"/>
            </a:xfrm>
            <a:prstGeom prst="rect">
              <a:avLst/>
            </a:prstGeom>
            <a:noFill/>
            <a:ln w="9525">
              <a:noFill/>
              <a:miter lim="800000"/>
              <a:headEnd/>
              <a:tailEnd/>
            </a:ln>
          </p:spPr>
        </p:pic>
        <p:grpSp>
          <p:nvGrpSpPr>
            <p:cNvPr id="5" name="Group 714"/>
            <p:cNvGrpSpPr>
              <a:grpSpLocks/>
            </p:cNvGrpSpPr>
            <p:nvPr/>
          </p:nvGrpSpPr>
          <p:grpSpPr bwMode="auto">
            <a:xfrm>
              <a:off x="7182534" y="2328115"/>
              <a:ext cx="727663" cy="177013"/>
              <a:chOff x="3248" y="4061"/>
              <a:chExt cx="378" cy="95"/>
            </a:xfrm>
          </p:grpSpPr>
          <p:sp>
            <p:nvSpPr>
              <p:cNvPr id="3598" name="Freeform 715"/>
              <p:cNvSpPr>
                <a:spLocks noChangeAspect="1"/>
              </p:cNvSpPr>
              <p:nvPr/>
            </p:nvSpPr>
            <p:spPr bwMode="auto">
              <a:xfrm>
                <a:off x="3248" y="4099"/>
                <a:ext cx="149" cy="17"/>
              </a:xfrm>
              <a:custGeom>
                <a:avLst/>
                <a:gdLst>
                  <a:gd name="T0" fmla="*/ 2 w 193"/>
                  <a:gd name="T1" fmla="*/ 0 h 86"/>
                  <a:gd name="T2" fmla="*/ 2 w 193"/>
                  <a:gd name="T3" fmla="*/ 0 h 86"/>
                  <a:gd name="T4" fmla="*/ 2 w 193"/>
                  <a:gd name="T5" fmla="*/ 0 h 86"/>
                  <a:gd name="T6" fmla="*/ 0 w 193"/>
                  <a:gd name="T7" fmla="*/ 0 h 86"/>
                  <a:gd name="T8" fmla="*/ 2 w 193"/>
                  <a:gd name="T9" fmla="*/ 0 h 86"/>
                  <a:gd name="T10" fmla="*/ 2 w 193"/>
                  <a:gd name="T11" fmla="*/ 0 h 86"/>
                  <a:gd name="T12" fmla="*/ 2 w 193"/>
                  <a:gd name="T13" fmla="*/ 0 h 86"/>
                  <a:gd name="T14" fmla="*/ 2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193" y="20"/>
                    </a:moveTo>
                    <a:lnTo>
                      <a:pt x="46" y="20"/>
                    </a:lnTo>
                    <a:lnTo>
                      <a:pt x="46" y="0"/>
                    </a:lnTo>
                    <a:lnTo>
                      <a:pt x="0" y="40"/>
                    </a:lnTo>
                    <a:lnTo>
                      <a:pt x="46" y="86"/>
                    </a:lnTo>
                    <a:lnTo>
                      <a:pt x="46" y="66"/>
                    </a:lnTo>
                    <a:lnTo>
                      <a:pt x="193" y="66"/>
                    </a:lnTo>
                    <a:lnTo>
                      <a:pt x="193" y="20"/>
                    </a:lnTo>
                    <a:close/>
                  </a:path>
                </a:pathLst>
              </a:custGeom>
              <a:solidFill>
                <a:srgbClr val="FFFFFF"/>
              </a:solidFill>
              <a:ln w="3175">
                <a:solidFill>
                  <a:schemeClr val="bg1"/>
                </a:solidFill>
                <a:round/>
                <a:headEnd/>
                <a:tailEnd/>
              </a:ln>
            </p:spPr>
            <p:txBody>
              <a:bodyPr/>
              <a:lstStyle/>
              <a:p>
                <a:endParaRPr lang="en-US" dirty="0">
                  <a:solidFill>
                    <a:schemeClr val="bg1"/>
                  </a:solidFill>
                </a:endParaRPr>
              </a:p>
            </p:txBody>
          </p:sp>
          <p:sp>
            <p:nvSpPr>
              <p:cNvPr id="3599" name="Freeform 716"/>
              <p:cNvSpPr>
                <a:spLocks noChangeAspect="1"/>
              </p:cNvSpPr>
              <p:nvPr/>
            </p:nvSpPr>
            <p:spPr bwMode="auto">
              <a:xfrm>
                <a:off x="3416" y="4061"/>
                <a:ext cx="40" cy="37"/>
              </a:xfrm>
              <a:custGeom>
                <a:avLst/>
                <a:gdLst>
                  <a:gd name="T0" fmla="*/ 0 w 86"/>
                  <a:gd name="T1" fmla="*/ 0 h 194"/>
                  <a:gd name="T2" fmla="*/ 0 w 86"/>
                  <a:gd name="T3" fmla="*/ 0 h 194"/>
                  <a:gd name="T4" fmla="*/ 0 w 86"/>
                  <a:gd name="T5" fmla="*/ 0 h 194"/>
                  <a:gd name="T6" fmla="*/ 0 w 86"/>
                  <a:gd name="T7" fmla="*/ 0 h 194"/>
                  <a:gd name="T8" fmla="*/ 0 w 86"/>
                  <a:gd name="T9" fmla="*/ 0 h 194"/>
                  <a:gd name="T10" fmla="*/ 0 w 86"/>
                  <a:gd name="T11" fmla="*/ 0 h 194"/>
                  <a:gd name="T12" fmla="*/ 0 w 86"/>
                  <a:gd name="T13" fmla="*/ 0 h 194"/>
                  <a:gd name="T14" fmla="*/ 0 w 86"/>
                  <a:gd name="T15" fmla="*/ 0 h 19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4"/>
                  <a:gd name="T26" fmla="*/ 86 w 86"/>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4">
                    <a:moveTo>
                      <a:pt x="66" y="194"/>
                    </a:moveTo>
                    <a:lnTo>
                      <a:pt x="66" y="41"/>
                    </a:lnTo>
                    <a:lnTo>
                      <a:pt x="86" y="41"/>
                    </a:lnTo>
                    <a:lnTo>
                      <a:pt x="46" y="0"/>
                    </a:lnTo>
                    <a:lnTo>
                      <a:pt x="0" y="41"/>
                    </a:lnTo>
                    <a:lnTo>
                      <a:pt x="20" y="41"/>
                    </a:lnTo>
                    <a:lnTo>
                      <a:pt x="20" y="194"/>
                    </a:lnTo>
                    <a:lnTo>
                      <a:pt x="66" y="194"/>
                    </a:lnTo>
                    <a:close/>
                  </a:path>
                </a:pathLst>
              </a:custGeom>
              <a:solidFill>
                <a:srgbClr val="FFFFFF"/>
              </a:solidFill>
              <a:ln w="3175">
                <a:solidFill>
                  <a:schemeClr val="bg1"/>
                </a:solidFill>
                <a:round/>
                <a:headEnd/>
                <a:tailEnd/>
              </a:ln>
            </p:spPr>
            <p:txBody>
              <a:bodyPr/>
              <a:lstStyle/>
              <a:p>
                <a:endParaRPr lang="en-US" dirty="0">
                  <a:solidFill>
                    <a:schemeClr val="bg1"/>
                  </a:solidFill>
                </a:endParaRPr>
              </a:p>
            </p:txBody>
          </p:sp>
          <p:sp>
            <p:nvSpPr>
              <p:cNvPr id="3600" name="Freeform 717"/>
              <p:cNvSpPr>
                <a:spLocks noChangeAspect="1"/>
              </p:cNvSpPr>
              <p:nvPr/>
            </p:nvSpPr>
            <p:spPr bwMode="auto">
              <a:xfrm>
                <a:off x="3477" y="4099"/>
                <a:ext cx="149" cy="17"/>
              </a:xfrm>
              <a:custGeom>
                <a:avLst/>
                <a:gdLst>
                  <a:gd name="T0" fmla="*/ 0 w 193"/>
                  <a:gd name="T1" fmla="*/ 0 h 86"/>
                  <a:gd name="T2" fmla="*/ 2 w 193"/>
                  <a:gd name="T3" fmla="*/ 0 h 86"/>
                  <a:gd name="T4" fmla="*/ 2 w 193"/>
                  <a:gd name="T5" fmla="*/ 0 h 86"/>
                  <a:gd name="T6" fmla="*/ 2 w 193"/>
                  <a:gd name="T7" fmla="*/ 0 h 86"/>
                  <a:gd name="T8" fmla="*/ 2 w 193"/>
                  <a:gd name="T9" fmla="*/ 0 h 86"/>
                  <a:gd name="T10" fmla="*/ 2 w 193"/>
                  <a:gd name="T11" fmla="*/ 0 h 86"/>
                  <a:gd name="T12" fmla="*/ 0 w 193"/>
                  <a:gd name="T13" fmla="*/ 0 h 86"/>
                  <a:gd name="T14" fmla="*/ 0 w 193"/>
                  <a:gd name="T15" fmla="*/ 0 h 86"/>
                  <a:gd name="T16" fmla="*/ 0 60000 65536"/>
                  <a:gd name="T17" fmla="*/ 0 60000 65536"/>
                  <a:gd name="T18" fmla="*/ 0 60000 65536"/>
                  <a:gd name="T19" fmla="*/ 0 60000 65536"/>
                  <a:gd name="T20" fmla="*/ 0 60000 65536"/>
                  <a:gd name="T21" fmla="*/ 0 60000 65536"/>
                  <a:gd name="T22" fmla="*/ 0 60000 65536"/>
                  <a:gd name="T23" fmla="*/ 0 60000 65536"/>
                  <a:gd name="T24" fmla="*/ 0 w 193"/>
                  <a:gd name="T25" fmla="*/ 0 h 86"/>
                  <a:gd name="T26" fmla="*/ 193 w 19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 h="86">
                    <a:moveTo>
                      <a:pt x="0" y="66"/>
                    </a:moveTo>
                    <a:lnTo>
                      <a:pt x="152" y="66"/>
                    </a:lnTo>
                    <a:lnTo>
                      <a:pt x="152" y="86"/>
                    </a:lnTo>
                    <a:lnTo>
                      <a:pt x="193" y="40"/>
                    </a:lnTo>
                    <a:lnTo>
                      <a:pt x="152" y="0"/>
                    </a:lnTo>
                    <a:lnTo>
                      <a:pt x="152" y="20"/>
                    </a:lnTo>
                    <a:lnTo>
                      <a:pt x="0" y="20"/>
                    </a:lnTo>
                    <a:lnTo>
                      <a:pt x="0" y="66"/>
                    </a:lnTo>
                    <a:close/>
                  </a:path>
                </a:pathLst>
              </a:custGeom>
              <a:solidFill>
                <a:srgbClr val="FFFFFF"/>
              </a:solidFill>
              <a:ln w="3175">
                <a:solidFill>
                  <a:schemeClr val="bg1"/>
                </a:solidFill>
                <a:round/>
                <a:headEnd/>
                <a:tailEnd/>
              </a:ln>
            </p:spPr>
            <p:txBody>
              <a:bodyPr/>
              <a:lstStyle/>
              <a:p>
                <a:endParaRPr lang="en-US" dirty="0">
                  <a:solidFill>
                    <a:schemeClr val="bg1"/>
                  </a:solidFill>
                </a:endParaRPr>
              </a:p>
            </p:txBody>
          </p:sp>
          <p:sp>
            <p:nvSpPr>
              <p:cNvPr id="3601" name="Freeform 718"/>
              <p:cNvSpPr>
                <a:spLocks noChangeAspect="1"/>
              </p:cNvSpPr>
              <p:nvPr/>
            </p:nvSpPr>
            <p:spPr bwMode="auto">
              <a:xfrm>
                <a:off x="3416" y="4118"/>
                <a:ext cx="42" cy="38"/>
              </a:xfrm>
              <a:custGeom>
                <a:avLst/>
                <a:gdLst>
                  <a:gd name="T0" fmla="*/ 0 w 86"/>
                  <a:gd name="T1" fmla="*/ 0 h 193"/>
                  <a:gd name="T2" fmla="*/ 0 w 86"/>
                  <a:gd name="T3" fmla="*/ 0 h 193"/>
                  <a:gd name="T4" fmla="*/ 0 w 86"/>
                  <a:gd name="T5" fmla="*/ 0 h 193"/>
                  <a:gd name="T6" fmla="*/ 0 w 86"/>
                  <a:gd name="T7" fmla="*/ 0 h 193"/>
                  <a:gd name="T8" fmla="*/ 0 w 86"/>
                  <a:gd name="T9" fmla="*/ 0 h 193"/>
                  <a:gd name="T10" fmla="*/ 0 w 86"/>
                  <a:gd name="T11" fmla="*/ 0 h 193"/>
                  <a:gd name="T12" fmla="*/ 0 w 86"/>
                  <a:gd name="T13" fmla="*/ 0 h 193"/>
                  <a:gd name="T14" fmla="*/ 0 w 86"/>
                  <a:gd name="T15" fmla="*/ 0 h 193"/>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193"/>
                  <a:gd name="T26" fmla="*/ 86 w 86"/>
                  <a:gd name="T27" fmla="*/ 193 h 1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193">
                    <a:moveTo>
                      <a:pt x="20" y="0"/>
                    </a:moveTo>
                    <a:lnTo>
                      <a:pt x="20" y="153"/>
                    </a:lnTo>
                    <a:lnTo>
                      <a:pt x="0" y="153"/>
                    </a:lnTo>
                    <a:lnTo>
                      <a:pt x="46" y="193"/>
                    </a:lnTo>
                    <a:lnTo>
                      <a:pt x="86" y="153"/>
                    </a:lnTo>
                    <a:lnTo>
                      <a:pt x="66" y="153"/>
                    </a:lnTo>
                    <a:lnTo>
                      <a:pt x="66" y="0"/>
                    </a:lnTo>
                    <a:lnTo>
                      <a:pt x="20" y="0"/>
                    </a:lnTo>
                    <a:close/>
                  </a:path>
                </a:pathLst>
              </a:custGeom>
              <a:solidFill>
                <a:srgbClr val="FFFFFF"/>
              </a:solidFill>
              <a:ln w="3175">
                <a:solidFill>
                  <a:schemeClr val="bg1"/>
                </a:solidFill>
                <a:round/>
                <a:headEnd/>
                <a:tailEnd/>
              </a:ln>
            </p:spPr>
            <p:txBody>
              <a:bodyPr/>
              <a:lstStyle/>
              <a:p>
                <a:endParaRPr lang="en-US" dirty="0">
                  <a:solidFill>
                    <a:schemeClr val="bg1"/>
                  </a:solidFill>
                </a:endParaRPr>
              </a:p>
            </p:txBody>
          </p:sp>
          <p:sp>
            <p:nvSpPr>
              <p:cNvPr id="3602" name="Oval 719"/>
              <p:cNvSpPr>
                <a:spLocks noChangeArrowheads="1"/>
              </p:cNvSpPr>
              <p:nvPr/>
            </p:nvSpPr>
            <p:spPr bwMode="auto">
              <a:xfrm rot="3969529" flipV="1">
                <a:off x="3422" y="4011"/>
                <a:ext cx="28" cy="200"/>
              </a:xfrm>
              <a:prstGeom prst="ellipse">
                <a:avLst/>
              </a:prstGeom>
              <a:noFill/>
              <a:ln w="6350">
                <a:solidFill>
                  <a:schemeClr val="bg1"/>
                </a:solidFill>
                <a:round/>
                <a:headEnd/>
                <a:tailEnd/>
              </a:ln>
            </p:spPr>
            <p:txBody>
              <a:bodyPr wrap="none" anchor="ctr"/>
              <a:lstStyle/>
              <a:p>
                <a:endParaRPr lang="en-US" dirty="0">
                  <a:solidFill>
                    <a:schemeClr val="bg1"/>
                  </a:solidFill>
                  <a:latin typeface="Calibri" pitchFamily="34" charset="0"/>
                </a:endParaRPr>
              </a:p>
            </p:txBody>
          </p:sp>
          <p:sp>
            <p:nvSpPr>
              <p:cNvPr id="3603" name="Oval 720"/>
              <p:cNvSpPr>
                <a:spLocks noChangeArrowheads="1"/>
              </p:cNvSpPr>
              <p:nvPr/>
            </p:nvSpPr>
            <p:spPr bwMode="auto">
              <a:xfrm rot="-3969529">
                <a:off x="3422" y="4011"/>
                <a:ext cx="28" cy="200"/>
              </a:xfrm>
              <a:prstGeom prst="ellipse">
                <a:avLst/>
              </a:prstGeom>
              <a:noFill/>
              <a:ln w="6350">
                <a:solidFill>
                  <a:schemeClr val="bg1"/>
                </a:solidFill>
                <a:round/>
                <a:headEnd/>
                <a:tailEnd/>
              </a:ln>
            </p:spPr>
            <p:txBody>
              <a:bodyPr wrap="none" anchor="ctr"/>
              <a:lstStyle/>
              <a:p>
                <a:endParaRPr lang="en-US" dirty="0">
                  <a:solidFill>
                    <a:schemeClr val="bg1"/>
                  </a:solidFill>
                  <a:latin typeface="Calibri" pitchFamily="34" charset="0"/>
                </a:endParaRPr>
              </a:p>
            </p:txBody>
          </p:sp>
          <p:sp>
            <p:nvSpPr>
              <p:cNvPr id="3604" name="Oval 721"/>
              <p:cNvSpPr>
                <a:spLocks noChangeAspect="1" noChangeArrowheads="1"/>
              </p:cNvSpPr>
              <p:nvPr/>
            </p:nvSpPr>
            <p:spPr bwMode="auto">
              <a:xfrm>
                <a:off x="3385" y="4082"/>
                <a:ext cx="99" cy="51"/>
              </a:xfrm>
              <a:prstGeom prst="ellipse">
                <a:avLst/>
              </a:prstGeom>
              <a:gradFill rotWithShape="1">
                <a:gsLst>
                  <a:gs pos="0">
                    <a:srgbClr val="001847"/>
                  </a:gs>
                  <a:gs pos="100000">
                    <a:srgbClr val="003399"/>
                  </a:gs>
                </a:gsLst>
                <a:path path="shape">
                  <a:fillToRect l="50000" t="50000" r="50000" b="50000"/>
                </a:path>
              </a:gradFill>
              <a:ln w="9525">
                <a:solidFill>
                  <a:srgbClr val="003399"/>
                </a:solidFill>
                <a:round/>
                <a:headEnd/>
                <a:tailEnd/>
              </a:ln>
            </p:spPr>
            <p:txBody>
              <a:bodyPr lIns="0" tIns="0" rIns="0" bIns="0" anchor="ctr" anchorCtr="1"/>
              <a:lstStyle/>
              <a:p>
                <a:endParaRPr lang="en-US" sz="1300" b="1" dirty="0">
                  <a:solidFill>
                    <a:schemeClr val="bg1"/>
                  </a:solidFill>
                  <a:latin typeface="Calibri" pitchFamily="34" charset="0"/>
                </a:endParaRPr>
              </a:p>
            </p:txBody>
          </p:sp>
        </p:grpSp>
      </p:grpSp>
      <p:sp>
        <p:nvSpPr>
          <p:cNvPr id="3605" name="Line 139"/>
          <p:cNvSpPr>
            <a:spLocks noChangeShapeType="1"/>
          </p:cNvSpPr>
          <p:nvPr/>
        </p:nvSpPr>
        <p:spPr bwMode="auto">
          <a:xfrm flipH="1" flipV="1">
            <a:off x="6520182" y="6160770"/>
            <a:ext cx="2258059" cy="702946"/>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sp>
        <p:nvSpPr>
          <p:cNvPr id="3606" name="Line 139"/>
          <p:cNvSpPr>
            <a:spLocks noChangeShapeType="1"/>
          </p:cNvSpPr>
          <p:nvPr/>
        </p:nvSpPr>
        <p:spPr bwMode="auto">
          <a:xfrm flipV="1">
            <a:off x="8778241" y="6238876"/>
            <a:ext cx="452120" cy="598170"/>
          </a:xfrm>
          <a:prstGeom prst="line">
            <a:avLst/>
          </a:prstGeom>
          <a:noFill/>
          <a:ln w="25400">
            <a:solidFill>
              <a:schemeClr val="accent1"/>
            </a:solidFill>
            <a:round/>
            <a:headEnd/>
            <a:tailEnd/>
          </a:ln>
        </p:spPr>
        <p:txBody>
          <a:bodyPr lIns="117314" tIns="58656" rIns="117314" bIns="58656" anchor="ctr">
            <a:spAutoFit/>
          </a:bodyPr>
          <a:lstStyle/>
          <a:p>
            <a:endParaRPr lang="en-US" dirty="0">
              <a:solidFill>
                <a:schemeClr val="bg1"/>
              </a:solidFill>
            </a:endParaRPr>
          </a:p>
        </p:txBody>
      </p:sp>
      <p:pic>
        <p:nvPicPr>
          <p:cNvPr id="3654" name="Picture 143"/>
          <p:cNvPicPr>
            <a:picLocks noChangeArrowheads="1"/>
          </p:cNvPicPr>
          <p:nvPr/>
        </p:nvPicPr>
        <p:blipFill>
          <a:blip r:embed="rId5" cstate="print"/>
          <a:srcRect/>
          <a:stretch>
            <a:fillRect/>
          </a:stretch>
        </p:blipFill>
        <p:spPr bwMode="auto">
          <a:xfrm>
            <a:off x="8458200" y="6838950"/>
            <a:ext cx="561341" cy="584836"/>
          </a:xfrm>
          <a:prstGeom prst="rect">
            <a:avLst/>
          </a:prstGeom>
          <a:noFill/>
          <a:ln w="9525">
            <a:noFill/>
            <a:miter lim="800000"/>
            <a:headEnd/>
            <a:tailEnd/>
          </a:ln>
        </p:spPr>
      </p:pic>
      <p:cxnSp>
        <p:nvCxnSpPr>
          <p:cNvPr id="3657" name="Straight Connector 3656"/>
          <p:cNvCxnSpPr/>
          <p:nvPr/>
        </p:nvCxnSpPr>
        <p:spPr>
          <a:xfrm rot="16200000" flipV="1">
            <a:off x="6009324" y="4130358"/>
            <a:ext cx="1026796" cy="508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658" name="Straight Connector 3657"/>
          <p:cNvCxnSpPr/>
          <p:nvPr/>
        </p:nvCxnSpPr>
        <p:spPr>
          <a:xfrm rot="5400000" flipH="1" flipV="1">
            <a:off x="7228524" y="2916238"/>
            <a:ext cx="1026796" cy="243332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659" name="Straight Connector 3658"/>
          <p:cNvCxnSpPr/>
          <p:nvPr/>
        </p:nvCxnSpPr>
        <p:spPr>
          <a:xfrm rot="16200000" flipV="1">
            <a:off x="7341552" y="2902268"/>
            <a:ext cx="1026796" cy="2461261"/>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660" name="Straight Connector 3659"/>
          <p:cNvCxnSpPr/>
          <p:nvPr/>
        </p:nvCxnSpPr>
        <p:spPr>
          <a:xfrm rot="16200000" flipV="1">
            <a:off x="8555672" y="4116388"/>
            <a:ext cx="1026796" cy="33021"/>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3661" name="Straight Connector 845"/>
          <p:cNvCxnSpPr>
            <a:cxnSpLocks noChangeShapeType="1"/>
          </p:cNvCxnSpPr>
          <p:nvPr/>
        </p:nvCxnSpPr>
        <p:spPr bwMode="auto">
          <a:xfrm>
            <a:off x="7183121" y="3129916"/>
            <a:ext cx="1643381" cy="613410"/>
          </a:xfrm>
          <a:prstGeom prst="line">
            <a:avLst/>
          </a:prstGeom>
          <a:noFill/>
          <a:ln w="25400">
            <a:solidFill>
              <a:srgbClr val="CC0000"/>
            </a:solidFill>
            <a:round/>
            <a:headEnd/>
            <a:tailEnd/>
          </a:ln>
        </p:spPr>
      </p:cxnSp>
      <p:cxnSp>
        <p:nvCxnSpPr>
          <p:cNvPr id="3662" name="Straight Connector 845"/>
          <p:cNvCxnSpPr>
            <a:cxnSpLocks noChangeShapeType="1"/>
          </p:cNvCxnSpPr>
          <p:nvPr/>
        </p:nvCxnSpPr>
        <p:spPr bwMode="auto">
          <a:xfrm flipV="1">
            <a:off x="7099301" y="3129916"/>
            <a:ext cx="1391920" cy="508634"/>
          </a:xfrm>
          <a:prstGeom prst="line">
            <a:avLst/>
          </a:prstGeom>
          <a:noFill/>
          <a:ln w="25400">
            <a:solidFill>
              <a:srgbClr val="CC0000"/>
            </a:solidFill>
            <a:round/>
            <a:headEnd/>
            <a:tailEnd/>
          </a:ln>
        </p:spPr>
      </p:cxnSp>
      <p:sp>
        <p:nvSpPr>
          <p:cNvPr id="3663" name="Freeform 3662"/>
          <p:cNvSpPr/>
          <p:nvPr/>
        </p:nvSpPr>
        <p:spPr bwMode="auto">
          <a:xfrm flipH="1">
            <a:off x="9304022" y="3030856"/>
            <a:ext cx="604520" cy="613410"/>
          </a:xfrm>
          <a:custGeom>
            <a:avLst/>
            <a:gdLst>
              <a:gd name="connsiteX0" fmla="*/ 450483 w 470384"/>
              <a:gd name="connsiteY0" fmla="*/ 618767 h 638668"/>
              <a:gd name="connsiteX1" fmla="*/ 396208 w 470384"/>
              <a:gd name="connsiteY1" fmla="*/ 586200 h 638668"/>
              <a:gd name="connsiteX2" fmla="*/ 5427 w 470384"/>
              <a:gd name="connsiteY2" fmla="*/ 303956 h 638668"/>
              <a:gd name="connsiteX3" fmla="*/ 363643 w 470384"/>
              <a:gd name="connsiteY3" fmla="*/ 0 h 638668"/>
            </a:gdLst>
            <a:ahLst/>
            <a:cxnLst>
              <a:cxn ang="0">
                <a:pos x="connsiteX0" y="connsiteY0"/>
              </a:cxn>
              <a:cxn ang="0">
                <a:pos x="connsiteX1" y="connsiteY1"/>
              </a:cxn>
              <a:cxn ang="0">
                <a:pos x="connsiteX2" y="connsiteY2"/>
              </a:cxn>
              <a:cxn ang="0">
                <a:pos x="connsiteX3" y="connsiteY3"/>
              </a:cxn>
            </a:cxnLst>
            <a:rect l="l" t="t" r="r" b="b"/>
            <a:pathLst>
              <a:path w="470384" h="638668">
                <a:moveTo>
                  <a:pt x="450483" y="618767"/>
                </a:moveTo>
                <a:cubicBezTo>
                  <a:pt x="460433" y="628717"/>
                  <a:pt x="470384" y="638668"/>
                  <a:pt x="396208" y="586200"/>
                </a:cubicBezTo>
                <a:cubicBezTo>
                  <a:pt x="322032" y="533732"/>
                  <a:pt x="10854" y="401656"/>
                  <a:pt x="5427" y="303956"/>
                </a:cubicBezTo>
                <a:cubicBezTo>
                  <a:pt x="0" y="206256"/>
                  <a:pt x="363643" y="0"/>
                  <a:pt x="363643" y="0"/>
                </a:cubicBezTo>
              </a:path>
            </a:pathLst>
          </a:custGeom>
          <a:ln>
            <a:solidFill>
              <a:srgbClr val="CC0000"/>
            </a:solidFill>
          </a:ln>
        </p:spPr>
        <p:style>
          <a:lnRef idx="2">
            <a:schemeClr val="accent1"/>
          </a:lnRef>
          <a:fillRef idx="0">
            <a:schemeClr val="accent1"/>
          </a:fillRef>
          <a:effectRef idx="1">
            <a:schemeClr val="accent1"/>
          </a:effectRef>
          <a:fontRef idx="minor">
            <a:schemeClr val="tx1"/>
          </a:fontRef>
        </p:style>
        <p:txBody>
          <a:bodyPr lIns="130622" tIns="65311" rIns="130622" bIns="65311" anchor="ctr"/>
          <a:lstStyle/>
          <a:p>
            <a:pPr algn="ctr">
              <a:defRPr/>
            </a:pPr>
            <a:endParaRPr lang="en-US" dirty="0">
              <a:solidFill>
                <a:schemeClr val="bg1"/>
              </a:solidFill>
            </a:endParaRPr>
          </a:p>
        </p:txBody>
      </p:sp>
      <p:sp>
        <p:nvSpPr>
          <p:cNvPr id="3664" name="Freeform 3663"/>
          <p:cNvSpPr/>
          <p:nvPr/>
        </p:nvSpPr>
        <p:spPr bwMode="auto">
          <a:xfrm>
            <a:off x="5659121" y="3129916"/>
            <a:ext cx="657861" cy="613410"/>
          </a:xfrm>
          <a:custGeom>
            <a:avLst/>
            <a:gdLst>
              <a:gd name="connsiteX0" fmla="*/ 450483 w 470384"/>
              <a:gd name="connsiteY0" fmla="*/ 618767 h 638668"/>
              <a:gd name="connsiteX1" fmla="*/ 396208 w 470384"/>
              <a:gd name="connsiteY1" fmla="*/ 586200 h 638668"/>
              <a:gd name="connsiteX2" fmla="*/ 5427 w 470384"/>
              <a:gd name="connsiteY2" fmla="*/ 303956 h 638668"/>
              <a:gd name="connsiteX3" fmla="*/ 363643 w 470384"/>
              <a:gd name="connsiteY3" fmla="*/ 0 h 638668"/>
            </a:gdLst>
            <a:ahLst/>
            <a:cxnLst>
              <a:cxn ang="0">
                <a:pos x="connsiteX0" y="connsiteY0"/>
              </a:cxn>
              <a:cxn ang="0">
                <a:pos x="connsiteX1" y="connsiteY1"/>
              </a:cxn>
              <a:cxn ang="0">
                <a:pos x="connsiteX2" y="connsiteY2"/>
              </a:cxn>
              <a:cxn ang="0">
                <a:pos x="connsiteX3" y="connsiteY3"/>
              </a:cxn>
            </a:cxnLst>
            <a:rect l="l" t="t" r="r" b="b"/>
            <a:pathLst>
              <a:path w="470384" h="638668">
                <a:moveTo>
                  <a:pt x="450483" y="618767"/>
                </a:moveTo>
                <a:cubicBezTo>
                  <a:pt x="460433" y="628717"/>
                  <a:pt x="470384" y="638668"/>
                  <a:pt x="396208" y="586200"/>
                </a:cubicBezTo>
                <a:cubicBezTo>
                  <a:pt x="322032" y="533732"/>
                  <a:pt x="10854" y="401656"/>
                  <a:pt x="5427" y="303956"/>
                </a:cubicBezTo>
                <a:cubicBezTo>
                  <a:pt x="0" y="206256"/>
                  <a:pt x="363643" y="0"/>
                  <a:pt x="363643" y="0"/>
                </a:cubicBezTo>
              </a:path>
            </a:pathLst>
          </a:custGeom>
          <a:ln>
            <a:solidFill>
              <a:srgbClr val="CC0000"/>
            </a:solidFill>
          </a:ln>
        </p:spPr>
        <p:style>
          <a:lnRef idx="2">
            <a:schemeClr val="accent1"/>
          </a:lnRef>
          <a:fillRef idx="0">
            <a:schemeClr val="accent1"/>
          </a:fillRef>
          <a:effectRef idx="1">
            <a:schemeClr val="accent1"/>
          </a:effectRef>
          <a:fontRef idx="minor">
            <a:schemeClr val="tx1"/>
          </a:fontRef>
        </p:style>
        <p:txBody>
          <a:bodyPr lIns="130622" tIns="65311" rIns="130622" bIns="65311" anchor="ctr"/>
          <a:lstStyle/>
          <a:p>
            <a:pPr algn="ctr">
              <a:defRPr/>
            </a:pPr>
            <a:endParaRPr lang="en-US" dirty="0">
              <a:solidFill>
                <a:schemeClr val="bg1"/>
              </a:solidFill>
            </a:endParaRPr>
          </a:p>
        </p:txBody>
      </p:sp>
      <p:cxnSp>
        <p:nvCxnSpPr>
          <p:cNvPr id="3665" name="Straight Connector 845"/>
          <p:cNvCxnSpPr>
            <a:cxnSpLocks noChangeShapeType="1"/>
          </p:cNvCxnSpPr>
          <p:nvPr/>
        </p:nvCxnSpPr>
        <p:spPr bwMode="auto">
          <a:xfrm>
            <a:off x="6728461" y="3095626"/>
            <a:ext cx="1907539" cy="1904"/>
          </a:xfrm>
          <a:prstGeom prst="line">
            <a:avLst/>
          </a:prstGeom>
          <a:noFill/>
          <a:ln w="25400">
            <a:solidFill>
              <a:srgbClr val="CC0000"/>
            </a:solidFill>
            <a:round/>
            <a:headEnd/>
            <a:tailEnd/>
          </a:ln>
        </p:spPr>
      </p:cxnSp>
      <p:pic>
        <p:nvPicPr>
          <p:cNvPr id="3666" name="Picture 19" descr="DC3 Icon Raster"/>
          <p:cNvPicPr>
            <a:picLocks noChangeAspect="1" noChangeArrowheads="1"/>
          </p:cNvPicPr>
          <p:nvPr/>
        </p:nvPicPr>
        <p:blipFill>
          <a:blip r:embed="rId6" cstate="print"/>
          <a:srcRect/>
          <a:stretch>
            <a:fillRect/>
          </a:stretch>
        </p:blipFill>
        <p:spPr bwMode="auto">
          <a:xfrm>
            <a:off x="6129022" y="2764156"/>
            <a:ext cx="1305560" cy="1226820"/>
          </a:xfrm>
          <a:prstGeom prst="rect">
            <a:avLst/>
          </a:prstGeom>
          <a:noFill/>
          <a:ln w="9525">
            <a:noFill/>
            <a:miter lim="800000"/>
            <a:headEnd/>
            <a:tailEnd/>
          </a:ln>
        </p:spPr>
      </p:pic>
      <p:pic>
        <p:nvPicPr>
          <p:cNvPr id="3667" name="Picture 19" descr="DC3 Icon Raster"/>
          <p:cNvPicPr>
            <a:picLocks noChangeAspect="1" noChangeArrowheads="1"/>
          </p:cNvPicPr>
          <p:nvPr/>
        </p:nvPicPr>
        <p:blipFill>
          <a:blip r:embed="rId6" cstate="print"/>
          <a:srcRect/>
          <a:stretch>
            <a:fillRect/>
          </a:stretch>
        </p:blipFill>
        <p:spPr bwMode="auto">
          <a:xfrm>
            <a:off x="8270241" y="2764156"/>
            <a:ext cx="1305560" cy="1226820"/>
          </a:xfrm>
          <a:prstGeom prst="rect">
            <a:avLst/>
          </a:prstGeom>
          <a:noFill/>
          <a:ln w="9525">
            <a:noFill/>
            <a:miter lim="800000"/>
            <a:headEnd/>
            <a:tailEnd/>
          </a:ln>
        </p:spPr>
      </p:pic>
      <p:sp>
        <p:nvSpPr>
          <p:cNvPr id="3668" name="Rounded Rectangle 3667"/>
          <p:cNvSpPr/>
          <p:nvPr/>
        </p:nvSpPr>
        <p:spPr bwMode="auto">
          <a:xfrm>
            <a:off x="5854702" y="2545080"/>
            <a:ext cx="1579880" cy="792480"/>
          </a:xfrm>
          <a:prstGeom prst="roundRect">
            <a:avLst/>
          </a:prstGeom>
          <a:solidFill>
            <a:schemeClr val="accent1">
              <a:alpha val="30000"/>
            </a:schemeClr>
          </a:solidFill>
          <a:ln>
            <a:solidFill>
              <a:schemeClr val="accent1">
                <a:shade val="95000"/>
                <a:satMod val="105000"/>
                <a:alpha val="30000"/>
              </a:schemeClr>
            </a:solidFill>
          </a:ln>
          <a:effectLst/>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p>
            <a:pPr algn="ctr">
              <a:defRPr/>
            </a:pPr>
            <a:endParaRPr lang="en-US" dirty="0">
              <a:solidFill>
                <a:schemeClr val="bg1"/>
              </a:solidFill>
            </a:endParaRPr>
          </a:p>
        </p:txBody>
      </p:sp>
      <p:sp>
        <p:nvSpPr>
          <p:cNvPr id="3669" name="Rounded Rectangle 3668"/>
          <p:cNvSpPr/>
          <p:nvPr/>
        </p:nvSpPr>
        <p:spPr bwMode="auto">
          <a:xfrm>
            <a:off x="8224521" y="2545080"/>
            <a:ext cx="1579880" cy="792480"/>
          </a:xfrm>
          <a:prstGeom prst="roundRect">
            <a:avLst/>
          </a:prstGeom>
          <a:solidFill>
            <a:schemeClr val="accent1">
              <a:alpha val="30000"/>
            </a:schemeClr>
          </a:solidFill>
          <a:ln>
            <a:solidFill>
              <a:schemeClr val="accent1">
                <a:shade val="95000"/>
                <a:satMod val="105000"/>
                <a:alpha val="30000"/>
              </a:schemeClr>
            </a:solidFill>
          </a:ln>
          <a:effectLst/>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p>
            <a:pPr algn="ctr">
              <a:defRPr/>
            </a:pPr>
            <a:endParaRPr lang="en-US" dirty="0">
              <a:solidFill>
                <a:schemeClr val="bg1"/>
              </a:solidFill>
            </a:endParaRPr>
          </a:p>
        </p:txBody>
      </p:sp>
      <p:sp>
        <p:nvSpPr>
          <p:cNvPr id="3670" name="Rounded Rectangle 3669"/>
          <p:cNvSpPr/>
          <p:nvPr/>
        </p:nvSpPr>
        <p:spPr bwMode="auto">
          <a:xfrm>
            <a:off x="5877561" y="3432810"/>
            <a:ext cx="1579880" cy="792480"/>
          </a:xfrm>
          <a:prstGeom prst="roundRect">
            <a:avLst/>
          </a:prstGeom>
          <a:solidFill>
            <a:srgbClr val="FF6600">
              <a:alpha val="30000"/>
            </a:srgbClr>
          </a:solidFill>
          <a:ln>
            <a:solidFill>
              <a:schemeClr val="accent1">
                <a:shade val="95000"/>
                <a:satMod val="105000"/>
                <a:alpha val="30000"/>
              </a:schemeClr>
            </a:solidFill>
          </a:ln>
          <a:effectLst/>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p>
            <a:pPr algn="ctr">
              <a:defRPr/>
            </a:pPr>
            <a:endParaRPr lang="en-US" dirty="0">
              <a:solidFill>
                <a:schemeClr val="bg1"/>
              </a:solidFill>
            </a:endParaRPr>
          </a:p>
        </p:txBody>
      </p:sp>
      <p:sp>
        <p:nvSpPr>
          <p:cNvPr id="3671" name="Rounded Rectangle 3670"/>
          <p:cNvSpPr/>
          <p:nvPr/>
        </p:nvSpPr>
        <p:spPr bwMode="auto">
          <a:xfrm>
            <a:off x="8224521" y="3432810"/>
            <a:ext cx="1579880" cy="792480"/>
          </a:xfrm>
          <a:prstGeom prst="roundRect">
            <a:avLst/>
          </a:prstGeom>
          <a:solidFill>
            <a:srgbClr val="FF6600">
              <a:alpha val="30000"/>
            </a:srgbClr>
          </a:solidFill>
          <a:ln>
            <a:solidFill>
              <a:schemeClr val="accent1">
                <a:shade val="95000"/>
                <a:satMod val="105000"/>
                <a:alpha val="30000"/>
              </a:schemeClr>
            </a:solidFill>
          </a:ln>
          <a:effectLst/>
        </p:spPr>
        <p:style>
          <a:lnRef idx="1">
            <a:schemeClr val="accent1"/>
          </a:lnRef>
          <a:fillRef idx="3">
            <a:schemeClr val="accent1"/>
          </a:fillRef>
          <a:effectRef idx="2">
            <a:schemeClr val="accent1"/>
          </a:effectRef>
          <a:fontRef idx="minor">
            <a:schemeClr val="lt1"/>
          </a:fontRef>
        </p:style>
        <p:txBody>
          <a:bodyPr lIns="130622" tIns="65311" rIns="130622" bIns="65311" anchor="ctr"/>
          <a:lstStyle/>
          <a:p>
            <a:pPr algn="ctr">
              <a:defRPr/>
            </a:pPr>
            <a:endParaRPr lang="en-US" dirty="0">
              <a:solidFill>
                <a:schemeClr val="bg1"/>
              </a:solidFill>
            </a:endParaRPr>
          </a:p>
        </p:txBody>
      </p:sp>
      <p:pic>
        <p:nvPicPr>
          <p:cNvPr id="3673" name="Picture 12"/>
          <p:cNvPicPr>
            <a:picLocks noChangeArrowheads="1"/>
          </p:cNvPicPr>
          <p:nvPr/>
        </p:nvPicPr>
        <p:blipFill>
          <a:blip r:embed="rId7" cstate="print"/>
          <a:srcRect/>
          <a:stretch>
            <a:fillRect/>
          </a:stretch>
        </p:blipFill>
        <p:spPr bwMode="auto">
          <a:xfrm>
            <a:off x="5585461" y="1504950"/>
            <a:ext cx="739139" cy="664846"/>
          </a:xfrm>
          <a:prstGeom prst="rect">
            <a:avLst/>
          </a:prstGeom>
          <a:noFill/>
          <a:ln w="9525">
            <a:noFill/>
            <a:miter lim="800000"/>
            <a:headEnd/>
            <a:tailEnd/>
          </a:ln>
        </p:spPr>
      </p:pic>
      <p:pic>
        <p:nvPicPr>
          <p:cNvPr id="3674" name="Picture 12"/>
          <p:cNvPicPr>
            <a:picLocks noChangeArrowheads="1"/>
          </p:cNvPicPr>
          <p:nvPr/>
        </p:nvPicPr>
        <p:blipFill>
          <a:blip r:embed="rId7" cstate="print"/>
          <a:srcRect/>
          <a:stretch>
            <a:fillRect/>
          </a:stretch>
        </p:blipFill>
        <p:spPr bwMode="auto">
          <a:xfrm>
            <a:off x="6680201" y="1504950"/>
            <a:ext cx="739141" cy="664846"/>
          </a:xfrm>
          <a:prstGeom prst="rect">
            <a:avLst/>
          </a:prstGeom>
          <a:noFill/>
          <a:ln w="9525">
            <a:noFill/>
            <a:miter lim="800000"/>
            <a:headEnd/>
            <a:tailEnd/>
          </a:ln>
        </p:spPr>
      </p:pic>
      <p:sp>
        <p:nvSpPr>
          <p:cNvPr id="3680" name="Oval 240"/>
          <p:cNvSpPr>
            <a:spLocks noChangeArrowheads="1"/>
          </p:cNvSpPr>
          <p:nvPr/>
        </p:nvSpPr>
        <p:spPr bwMode="auto">
          <a:xfrm>
            <a:off x="6332221" y="3888821"/>
            <a:ext cx="2926080" cy="672941"/>
          </a:xfrm>
          <a:prstGeom prst="ellipse">
            <a:avLst/>
          </a:prstGeom>
          <a:noFill/>
          <a:ln w="25400">
            <a:solidFill>
              <a:schemeClr val="accent1"/>
            </a:solidFill>
            <a:round/>
            <a:headEnd/>
            <a:tailEnd/>
          </a:ln>
        </p:spPr>
        <p:txBody>
          <a:bodyPr lIns="117314" tIns="58656" rIns="117314" bIns="58656" anchor="ctr">
            <a:spAutoFit/>
          </a:bodyPr>
          <a:lstStyle/>
          <a:p>
            <a:pPr algn="ctr" defTabSz="1163353" eaLnBrk="0" hangingPunct="0">
              <a:lnSpc>
                <a:spcPct val="90000"/>
              </a:lnSpc>
            </a:pPr>
            <a:endParaRPr lang="en-US" dirty="0">
              <a:solidFill>
                <a:schemeClr val="bg1"/>
              </a:solidFill>
              <a:latin typeface="Calibri" pitchFamily="34" charset="0"/>
            </a:endParaRPr>
          </a:p>
        </p:txBody>
      </p:sp>
      <p:grpSp>
        <p:nvGrpSpPr>
          <p:cNvPr id="6" name="Group 303"/>
          <p:cNvGrpSpPr>
            <a:grpSpLocks/>
          </p:cNvGrpSpPr>
          <p:nvPr/>
        </p:nvGrpSpPr>
        <p:grpSpPr bwMode="auto">
          <a:xfrm>
            <a:off x="5892800" y="6915150"/>
            <a:ext cx="1282701" cy="550546"/>
            <a:chOff x="1144883" y="4491720"/>
            <a:chExt cx="1368425" cy="769938"/>
          </a:xfrm>
        </p:grpSpPr>
        <p:sp>
          <p:nvSpPr>
            <p:cNvPr id="3682" name="AutoShape 3"/>
            <p:cNvSpPr>
              <a:spLocks noChangeArrowheads="1"/>
            </p:cNvSpPr>
            <p:nvPr/>
          </p:nvSpPr>
          <p:spPr bwMode="auto">
            <a:xfrm>
              <a:off x="1144883" y="4599670"/>
              <a:ext cx="1368425" cy="647700"/>
            </a:xfrm>
            <a:prstGeom prst="rect">
              <a:avLst/>
            </a:prstGeom>
            <a:gradFill rotWithShape="1">
              <a:gsLst>
                <a:gs pos="0">
                  <a:srgbClr val="8E8E95"/>
                </a:gs>
                <a:gs pos="100000">
                  <a:srgbClr val="6C6C71"/>
                </a:gs>
              </a:gsLst>
              <a:path path="shape">
                <a:fillToRect l="50000" t="50000" r="50000" b="50000"/>
              </a:path>
            </a:gradFill>
            <a:ln w="76200">
              <a:noFill/>
              <a:miter lim="800000"/>
              <a:headEnd/>
              <a:tailEnd/>
            </a:ln>
          </p:spPr>
          <p:txBody>
            <a:bodyPr wrap="none" lIns="82124" tIns="41061" rIns="82124" bIns="41061" anchor="ctr"/>
            <a:lstStyle/>
            <a:p>
              <a:pPr defTabSz="1163353" eaLnBrk="0" hangingPunct="0"/>
              <a:endParaRPr lang="en-US" b="1" dirty="0">
                <a:solidFill>
                  <a:schemeClr val="bg1"/>
                </a:solidFill>
                <a:latin typeface="Calibri" pitchFamily="34" charset="0"/>
              </a:endParaRPr>
            </a:p>
          </p:txBody>
        </p:sp>
        <p:sp>
          <p:nvSpPr>
            <p:cNvPr id="3683" name="AutoShape 4"/>
            <p:cNvSpPr>
              <a:spLocks noChangeArrowheads="1"/>
            </p:cNvSpPr>
            <p:nvPr/>
          </p:nvSpPr>
          <p:spPr bwMode="auto">
            <a:xfrm>
              <a:off x="1144883" y="4604433"/>
              <a:ext cx="1368425" cy="657225"/>
            </a:xfrm>
            <a:prstGeom prst="rect">
              <a:avLst/>
            </a:prstGeom>
            <a:solidFill>
              <a:srgbClr val="7D7D85"/>
            </a:solidFill>
            <a:ln w="9525">
              <a:noFill/>
              <a:miter lim="800000"/>
              <a:headEnd/>
              <a:tailEnd/>
            </a:ln>
          </p:spPr>
          <p:txBody>
            <a:bodyPr wrap="none" lIns="73025" tIns="36511" rIns="73025" bIns="36511" anchor="ctr"/>
            <a:lstStyle/>
            <a:p>
              <a:pPr defTabSz="1163353" eaLnBrk="0" hangingPunct="0"/>
              <a:endParaRPr lang="en-US" sz="1400" b="1" dirty="0">
                <a:solidFill>
                  <a:schemeClr val="bg1"/>
                </a:solidFill>
                <a:latin typeface="Calibri" pitchFamily="34" charset="0"/>
              </a:endParaRPr>
            </a:p>
          </p:txBody>
        </p:sp>
        <p:sp>
          <p:nvSpPr>
            <p:cNvPr id="3684" name="AutoShape 5"/>
            <p:cNvSpPr>
              <a:spLocks noChangeArrowheads="1"/>
            </p:cNvSpPr>
            <p:nvPr/>
          </p:nvSpPr>
          <p:spPr bwMode="auto">
            <a:xfrm>
              <a:off x="1175046" y="4671108"/>
              <a:ext cx="1289050" cy="506412"/>
            </a:xfrm>
            <a:prstGeom prst="rect">
              <a:avLst/>
            </a:prstGeom>
            <a:solidFill>
              <a:srgbClr val="3E67A4"/>
            </a:solidFill>
            <a:ln w="12700">
              <a:solidFill>
                <a:srgbClr val="DDDDDD"/>
              </a:solidFill>
              <a:miter lim="800000"/>
              <a:headEnd/>
              <a:tailEnd/>
            </a:ln>
          </p:spPr>
          <p:txBody>
            <a:bodyPr wrap="none" lIns="73025" tIns="36511" rIns="73025" bIns="36511" anchor="b"/>
            <a:lstStyle/>
            <a:p>
              <a:pPr algn="ctr" defTabSz="1163353" eaLnBrk="0" hangingPunct="0"/>
              <a:endParaRPr lang="en-US" sz="2000" b="1" dirty="0">
                <a:solidFill>
                  <a:schemeClr val="bg1"/>
                </a:solidFill>
                <a:latin typeface="Calibri" pitchFamily="34" charset="0"/>
              </a:endParaRPr>
            </a:p>
          </p:txBody>
        </p:sp>
        <p:sp>
          <p:nvSpPr>
            <p:cNvPr id="3685" name="AutoShape 9"/>
            <p:cNvSpPr>
              <a:spLocks noChangeArrowheads="1"/>
            </p:cNvSpPr>
            <p:nvPr/>
          </p:nvSpPr>
          <p:spPr bwMode="auto">
            <a:xfrm flipH="1">
              <a:off x="2081508" y="4985433"/>
              <a:ext cx="315913" cy="276225"/>
            </a:xfrm>
            <a:prstGeom prst="rect">
              <a:avLst/>
            </a:prstGeom>
            <a:solidFill>
              <a:srgbClr val="EFB525"/>
            </a:solidFill>
            <a:ln w="12700">
              <a:solidFill>
                <a:srgbClr val="DDDDDD"/>
              </a:solidFill>
              <a:miter lim="800000"/>
              <a:headEnd/>
              <a:tailEnd/>
            </a:ln>
          </p:spPr>
          <p:txBody>
            <a:bodyPr wrap="none" lIns="73025" tIns="36511" rIns="73025" bIns="36511" anchor="ctr"/>
            <a:lstStyle/>
            <a:p>
              <a:pPr algn="ctr" defTabSz="1163353"/>
              <a:r>
                <a:rPr lang="en-US" sz="1300" dirty="0">
                  <a:solidFill>
                    <a:schemeClr val="bg1"/>
                  </a:solidFill>
                  <a:latin typeface="Calibri" pitchFamily="34" charset="0"/>
                </a:rPr>
                <a:t>VM </a:t>
              </a:r>
            </a:p>
            <a:p>
              <a:pPr algn="ctr" defTabSz="1163353"/>
              <a:r>
                <a:rPr lang="en-US" sz="1300" dirty="0">
                  <a:solidFill>
                    <a:schemeClr val="bg1"/>
                  </a:solidFill>
                  <a:latin typeface="Calibri" pitchFamily="34" charset="0"/>
                </a:rPr>
                <a:t>#4</a:t>
              </a:r>
            </a:p>
          </p:txBody>
        </p:sp>
        <p:sp>
          <p:nvSpPr>
            <p:cNvPr id="3686" name="AutoShape 12"/>
            <p:cNvSpPr>
              <a:spLocks noChangeArrowheads="1"/>
            </p:cNvSpPr>
            <p:nvPr/>
          </p:nvSpPr>
          <p:spPr bwMode="auto">
            <a:xfrm flipH="1">
              <a:off x="1673521" y="4985433"/>
              <a:ext cx="309562" cy="276225"/>
            </a:xfrm>
            <a:prstGeom prst="rect">
              <a:avLst/>
            </a:prstGeom>
            <a:solidFill>
              <a:schemeClr val="accent1"/>
            </a:solidFill>
            <a:ln w="12700">
              <a:solidFill>
                <a:srgbClr val="DDDDDD"/>
              </a:solidFill>
              <a:miter lim="800000"/>
              <a:headEnd/>
              <a:tailEnd/>
            </a:ln>
          </p:spPr>
          <p:txBody>
            <a:bodyPr wrap="none" lIns="73025" tIns="36511" rIns="73025" bIns="36511" anchor="ctr"/>
            <a:lstStyle/>
            <a:p>
              <a:pPr algn="ctr" defTabSz="1163353"/>
              <a:r>
                <a:rPr lang="en-US" sz="1300" dirty="0">
                  <a:solidFill>
                    <a:schemeClr val="bg1"/>
                  </a:solidFill>
                  <a:latin typeface="Calibri" pitchFamily="34" charset="0"/>
                </a:rPr>
                <a:t>VM </a:t>
              </a:r>
            </a:p>
            <a:p>
              <a:pPr algn="ctr" defTabSz="1163353"/>
              <a:r>
                <a:rPr lang="en-US" sz="1300" dirty="0">
                  <a:solidFill>
                    <a:schemeClr val="bg1"/>
                  </a:solidFill>
                  <a:latin typeface="Calibri" pitchFamily="34" charset="0"/>
                </a:rPr>
                <a:t>#3</a:t>
              </a:r>
            </a:p>
          </p:txBody>
        </p:sp>
        <p:sp>
          <p:nvSpPr>
            <p:cNvPr id="3687" name="AutoShape 14"/>
            <p:cNvSpPr>
              <a:spLocks noChangeArrowheads="1"/>
            </p:cNvSpPr>
            <p:nvPr/>
          </p:nvSpPr>
          <p:spPr bwMode="auto">
            <a:xfrm flipH="1">
              <a:off x="1259183" y="4985433"/>
              <a:ext cx="311150" cy="276225"/>
            </a:xfrm>
            <a:prstGeom prst="rect">
              <a:avLst/>
            </a:prstGeom>
            <a:solidFill>
              <a:schemeClr val="accent2"/>
            </a:solidFill>
            <a:ln w="12700">
              <a:solidFill>
                <a:srgbClr val="DDDDDD"/>
              </a:solidFill>
              <a:miter lim="800000"/>
              <a:headEnd/>
              <a:tailEnd/>
            </a:ln>
          </p:spPr>
          <p:txBody>
            <a:bodyPr wrap="none" lIns="73025" tIns="36511" rIns="73025" bIns="36511" anchor="ctr"/>
            <a:lstStyle/>
            <a:p>
              <a:pPr algn="ctr" defTabSz="1163353"/>
              <a:r>
                <a:rPr lang="en-US" sz="1300" dirty="0">
                  <a:solidFill>
                    <a:schemeClr val="bg1"/>
                  </a:solidFill>
                  <a:latin typeface="Calibri" pitchFamily="34" charset="0"/>
                </a:rPr>
                <a:t>VM </a:t>
              </a:r>
            </a:p>
            <a:p>
              <a:pPr algn="ctr" defTabSz="1163353"/>
              <a:r>
                <a:rPr lang="en-US" sz="1300" dirty="0">
                  <a:solidFill>
                    <a:schemeClr val="bg1"/>
                  </a:solidFill>
                  <a:latin typeface="Calibri" pitchFamily="34" charset="0"/>
                </a:rPr>
                <a:t>#2</a:t>
              </a:r>
            </a:p>
          </p:txBody>
        </p:sp>
        <p:pic>
          <p:nvPicPr>
            <p:cNvPr id="3688" name="Picture 11"/>
            <p:cNvPicPr>
              <a:picLocks noChangeAspect="1" noChangeArrowheads="1"/>
            </p:cNvPicPr>
            <p:nvPr/>
          </p:nvPicPr>
          <p:blipFill>
            <a:blip r:embed="rId8" cstate="print"/>
            <a:srcRect/>
            <a:stretch>
              <a:fillRect/>
            </a:stretch>
          </p:blipFill>
          <p:spPr bwMode="auto">
            <a:xfrm>
              <a:off x="1600496" y="4636183"/>
              <a:ext cx="587375" cy="334962"/>
            </a:xfrm>
            <a:prstGeom prst="rect">
              <a:avLst/>
            </a:prstGeom>
            <a:noFill/>
            <a:ln w="38100" cmpd="dbl">
              <a:noFill/>
              <a:miter lim="800000"/>
              <a:headEnd/>
              <a:tailEnd/>
            </a:ln>
          </p:spPr>
        </p:pic>
        <p:grpSp>
          <p:nvGrpSpPr>
            <p:cNvPr id="7" name="Group 913"/>
            <p:cNvGrpSpPr>
              <a:grpSpLocks/>
            </p:cNvGrpSpPr>
            <p:nvPr/>
          </p:nvGrpSpPr>
          <p:grpSpPr bwMode="auto">
            <a:xfrm>
              <a:off x="1908471" y="4491720"/>
              <a:ext cx="301625" cy="187325"/>
              <a:chOff x="1739" y="1549"/>
              <a:chExt cx="443" cy="324"/>
            </a:xfrm>
          </p:grpSpPr>
          <p:sp>
            <p:nvSpPr>
              <p:cNvPr id="3806"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dirty="0">
                  <a:solidFill>
                    <a:schemeClr val="bg1"/>
                  </a:solidFill>
                </a:endParaRPr>
              </a:p>
            </p:txBody>
          </p:sp>
          <p:sp>
            <p:nvSpPr>
              <p:cNvPr id="3807"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endParaRPr lang="en-US" dirty="0">
                  <a:solidFill>
                    <a:schemeClr val="bg1"/>
                  </a:solidFill>
                  <a:latin typeface="Calibri" pitchFamily="34" charset="0"/>
                </a:endParaRPr>
              </a:p>
            </p:txBody>
          </p:sp>
          <p:sp>
            <p:nvSpPr>
              <p:cNvPr id="3808"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endParaRPr lang="en-US" dirty="0">
                  <a:solidFill>
                    <a:schemeClr val="bg1"/>
                  </a:solidFill>
                  <a:latin typeface="Calibri" pitchFamily="34" charset="0"/>
                </a:endParaRPr>
              </a:p>
            </p:txBody>
          </p:sp>
          <p:sp>
            <p:nvSpPr>
              <p:cNvPr id="3809"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endParaRPr lang="en-US" dirty="0">
                  <a:solidFill>
                    <a:schemeClr val="bg1"/>
                  </a:solidFill>
                  <a:latin typeface="Calibri" pitchFamily="34" charset="0"/>
                </a:endParaRPr>
              </a:p>
            </p:txBody>
          </p:sp>
          <p:sp>
            <p:nvSpPr>
              <p:cNvPr id="3810"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11"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12"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13"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14"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15"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16"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17"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18"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19"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20"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821"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endParaRPr lang="en-US" dirty="0">
                  <a:solidFill>
                    <a:schemeClr val="bg1"/>
                  </a:solidFill>
                  <a:latin typeface="Calibri" pitchFamily="34" charset="0"/>
                </a:endParaRPr>
              </a:p>
            </p:txBody>
          </p:sp>
          <p:sp>
            <p:nvSpPr>
              <p:cNvPr id="3822"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endParaRPr lang="en-US" dirty="0">
                  <a:solidFill>
                    <a:schemeClr val="bg1"/>
                  </a:solidFill>
                  <a:latin typeface="Calibri" pitchFamily="34" charset="0"/>
                </a:endParaRPr>
              </a:p>
            </p:txBody>
          </p:sp>
          <p:sp>
            <p:nvSpPr>
              <p:cNvPr id="3823"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endParaRPr lang="en-US" dirty="0">
                  <a:solidFill>
                    <a:schemeClr val="bg1"/>
                  </a:solidFill>
                  <a:latin typeface="Calibri" pitchFamily="34" charset="0"/>
                </a:endParaRPr>
              </a:p>
            </p:txBody>
          </p:sp>
          <p:sp>
            <p:nvSpPr>
              <p:cNvPr id="3824"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endParaRPr lang="en-US" dirty="0">
                  <a:solidFill>
                    <a:schemeClr val="bg1"/>
                  </a:solidFill>
                  <a:latin typeface="Calibri" pitchFamily="34" charset="0"/>
                </a:endParaRPr>
              </a:p>
            </p:txBody>
          </p:sp>
          <p:sp>
            <p:nvSpPr>
              <p:cNvPr id="3825"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endParaRPr lang="en-US" dirty="0">
                  <a:solidFill>
                    <a:schemeClr val="bg1"/>
                  </a:solidFill>
                  <a:latin typeface="Calibri" pitchFamily="34" charset="0"/>
                </a:endParaRPr>
              </a:p>
            </p:txBody>
          </p:sp>
          <p:sp>
            <p:nvSpPr>
              <p:cNvPr id="3826"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endParaRPr lang="en-US" dirty="0">
                  <a:solidFill>
                    <a:schemeClr val="bg1"/>
                  </a:solidFill>
                  <a:latin typeface="Calibri" pitchFamily="34" charset="0"/>
                </a:endParaRPr>
              </a:p>
            </p:txBody>
          </p:sp>
          <p:sp>
            <p:nvSpPr>
              <p:cNvPr id="3827"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endParaRPr lang="en-US" dirty="0">
                  <a:solidFill>
                    <a:schemeClr val="bg1"/>
                  </a:solidFill>
                  <a:latin typeface="Calibri" pitchFamily="34" charset="0"/>
                </a:endParaRPr>
              </a:p>
            </p:txBody>
          </p:sp>
          <p:sp>
            <p:nvSpPr>
              <p:cNvPr id="3828"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endParaRPr lang="en-US" dirty="0">
                  <a:solidFill>
                    <a:schemeClr val="bg1"/>
                  </a:solidFill>
                  <a:latin typeface="Calibri" pitchFamily="34" charset="0"/>
                </a:endParaRPr>
              </a:p>
            </p:txBody>
          </p:sp>
          <p:sp>
            <p:nvSpPr>
              <p:cNvPr id="3829"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30"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31"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32"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33"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34"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35"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36"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37"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38"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39"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40"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41"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42"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43"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44"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45"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endParaRPr lang="en-US" dirty="0">
                  <a:solidFill>
                    <a:schemeClr val="bg1"/>
                  </a:solidFill>
                  <a:latin typeface="Calibri" pitchFamily="34" charset="0"/>
                </a:endParaRPr>
              </a:p>
            </p:txBody>
          </p:sp>
          <p:sp>
            <p:nvSpPr>
              <p:cNvPr id="3846"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endParaRPr lang="en-US" dirty="0">
                  <a:solidFill>
                    <a:schemeClr val="bg1"/>
                  </a:solidFill>
                  <a:latin typeface="Calibri" pitchFamily="34" charset="0"/>
                </a:endParaRPr>
              </a:p>
            </p:txBody>
          </p:sp>
          <p:sp>
            <p:nvSpPr>
              <p:cNvPr id="3847"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endParaRPr lang="en-US" dirty="0">
                  <a:solidFill>
                    <a:schemeClr val="bg1"/>
                  </a:solidFill>
                  <a:latin typeface="Calibri" pitchFamily="34" charset="0"/>
                </a:endParaRPr>
              </a:p>
            </p:txBody>
          </p:sp>
          <p:sp>
            <p:nvSpPr>
              <p:cNvPr id="3848"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endParaRPr lang="en-US" dirty="0">
                  <a:solidFill>
                    <a:schemeClr val="bg1"/>
                  </a:solidFill>
                  <a:latin typeface="Calibri" pitchFamily="34" charset="0"/>
                </a:endParaRPr>
              </a:p>
            </p:txBody>
          </p:sp>
          <p:sp>
            <p:nvSpPr>
              <p:cNvPr id="3849"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endParaRPr lang="en-US" dirty="0">
                  <a:solidFill>
                    <a:schemeClr val="bg1"/>
                  </a:solidFill>
                  <a:latin typeface="Calibri" pitchFamily="34" charset="0"/>
                </a:endParaRPr>
              </a:p>
            </p:txBody>
          </p:sp>
          <p:sp>
            <p:nvSpPr>
              <p:cNvPr id="3850"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endParaRPr lang="en-US" dirty="0">
                  <a:solidFill>
                    <a:schemeClr val="bg1"/>
                  </a:solidFill>
                  <a:latin typeface="Calibri" pitchFamily="34" charset="0"/>
                </a:endParaRPr>
              </a:p>
            </p:txBody>
          </p:sp>
          <p:sp>
            <p:nvSpPr>
              <p:cNvPr id="3851"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endParaRPr lang="en-US" dirty="0">
                  <a:solidFill>
                    <a:schemeClr val="bg1"/>
                  </a:solidFill>
                  <a:latin typeface="Calibri" pitchFamily="34" charset="0"/>
                </a:endParaRPr>
              </a:p>
            </p:txBody>
          </p:sp>
          <p:sp>
            <p:nvSpPr>
              <p:cNvPr id="3852"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endParaRPr lang="en-US" dirty="0">
                  <a:solidFill>
                    <a:schemeClr val="bg1"/>
                  </a:solidFill>
                  <a:latin typeface="Calibri" pitchFamily="34" charset="0"/>
                </a:endParaRPr>
              </a:p>
            </p:txBody>
          </p:sp>
          <p:sp>
            <p:nvSpPr>
              <p:cNvPr id="3853"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endParaRPr lang="en-US" dirty="0">
                  <a:solidFill>
                    <a:schemeClr val="bg1"/>
                  </a:solidFill>
                  <a:latin typeface="Calibri" pitchFamily="34" charset="0"/>
                </a:endParaRPr>
              </a:p>
            </p:txBody>
          </p:sp>
          <p:sp>
            <p:nvSpPr>
              <p:cNvPr id="3854"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endParaRPr lang="en-US" dirty="0">
                  <a:solidFill>
                    <a:schemeClr val="bg1"/>
                  </a:solidFill>
                  <a:latin typeface="Calibri" pitchFamily="34" charset="0"/>
                </a:endParaRPr>
              </a:p>
            </p:txBody>
          </p:sp>
          <p:sp>
            <p:nvSpPr>
              <p:cNvPr id="3855"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endParaRPr lang="en-US" dirty="0">
                  <a:solidFill>
                    <a:schemeClr val="bg1"/>
                  </a:solidFill>
                  <a:latin typeface="Calibri" pitchFamily="34" charset="0"/>
                </a:endParaRPr>
              </a:p>
            </p:txBody>
          </p:sp>
          <p:sp>
            <p:nvSpPr>
              <p:cNvPr id="3856"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endParaRPr lang="en-US" dirty="0">
                  <a:solidFill>
                    <a:schemeClr val="bg1"/>
                  </a:solidFill>
                  <a:latin typeface="Calibri" pitchFamily="34" charset="0"/>
                </a:endParaRPr>
              </a:p>
            </p:txBody>
          </p:sp>
          <p:sp>
            <p:nvSpPr>
              <p:cNvPr id="3857"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endParaRPr lang="en-US" dirty="0">
                  <a:solidFill>
                    <a:schemeClr val="bg1"/>
                  </a:solidFill>
                  <a:latin typeface="Calibri" pitchFamily="34" charset="0"/>
                </a:endParaRPr>
              </a:p>
            </p:txBody>
          </p:sp>
          <p:sp>
            <p:nvSpPr>
              <p:cNvPr id="3858"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endParaRPr lang="en-US" dirty="0">
                  <a:solidFill>
                    <a:schemeClr val="bg1"/>
                  </a:solidFill>
                  <a:latin typeface="Calibri" pitchFamily="34" charset="0"/>
                </a:endParaRPr>
              </a:p>
            </p:txBody>
          </p:sp>
          <p:sp>
            <p:nvSpPr>
              <p:cNvPr id="3859"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endParaRPr lang="en-US" dirty="0">
                  <a:solidFill>
                    <a:schemeClr val="bg1"/>
                  </a:solidFill>
                  <a:latin typeface="Calibri" pitchFamily="34" charset="0"/>
                </a:endParaRPr>
              </a:p>
            </p:txBody>
          </p:sp>
          <p:sp>
            <p:nvSpPr>
              <p:cNvPr id="3860"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endParaRPr lang="en-US" dirty="0">
                  <a:solidFill>
                    <a:schemeClr val="bg1"/>
                  </a:solidFill>
                  <a:latin typeface="Calibri" pitchFamily="34" charset="0"/>
                </a:endParaRPr>
              </a:p>
            </p:txBody>
          </p:sp>
          <p:sp>
            <p:nvSpPr>
              <p:cNvPr id="3861"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endParaRPr lang="en-US" dirty="0">
                  <a:solidFill>
                    <a:schemeClr val="bg1"/>
                  </a:solidFill>
                  <a:latin typeface="Calibri" pitchFamily="34" charset="0"/>
                </a:endParaRPr>
              </a:p>
            </p:txBody>
          </p:sp>
          <p:sp>
            <p:nvSpPr>
              <p:cNvPr id="3862"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endParaRPr lang="en-US" dirty="0">
                  <a:solidFill>
                    <a:schemeClr val="bg1"/>
                  </a:solidFill>
                  <a:latin typeface="Calibri" pitchFamily="34" charset="0"/>
                </a:endParaRPr>
              </a:p>
            </p:txBody>
          </p:sp>
          <p:sp>
            <p:nvSpPr>
              <p:cNvPr id="3863"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endParaRPr lang="en-US" dirty="0">
                  <a:solidFill>
                    <a:schemeClr val="bg1"/>
                  </a:solidFill>
                  <a:latin typeface="Calibri" pitchFamily="34" charset="0"/>
                </a:endParaRPr>
              </a:p>
            </p:txBody>
          </p:sp>
          <p:sp>
            <p:nvSpPr>
              <p:cNvPr id="3864"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endParaRPr lang="en-US" dirty="0">
                  <a:solidFill>
                    <a:schemeClr val="bg1"/>
                  </a:solidFill>
                  <a:latin typeface="Calibri" pitchFamily="34" charset="0"/>
                </a:endParaRPr>
              </a:p>
            </p:txBody>
          </p:sp>
          <p:sp>
            <p:nvSpPr>
              <p:cNvPr id="3865"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endParaRPr lang="en-US" dirty="0">
                  <a:solidFill>
                    <a:schemeClr val="bg1"/>
                  </a:solidFill>
                  <a:latin typeface="Calibri" pitchFamily="34" charset="0"/>
                </a:endParaRPr>
              </a:p>
            </p:txBody>
          </p:sp>
          <p:sp>
            <p:nvSpPr>
              <p:cNvPr id="3866"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endParaRPr lang="en-US" dirty="0">
                  <a:solidFill>
                    <a:schemeClr val="bg1"/>
                  </a:solidFill>
                  <a:latin typeface="Calibri" pitchFamily="34" charset="0"/>
                </a:endParaRPr>
              </a:p>
            </p:txBody>
          </p:sp>
          <p:sp>
            <p:nvSpPr>
              <p:cNvPr id="3867"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endParaRPr lang="en-US" dirty="0">
                  <a:solidFill>
                    <a:schemeClr val="bg1"/>
                  </a:solidFill>
                  <a:latin typeface="Calibri" pitchFamily="34" charset="0"/>
                </a:endParaRPr>
              </a:p>
            </p:txBody>
          </p:sp>
          <p:sp>
            <p:nvSpPr>
              <p:cNvPr id="3868"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endParaRPr lang="en-US" dirty="0">
                  <a:solidFill>
                    <a:schemeClr val="bg1"/>
                  </a:solidFill>
                  <a:latin typeface="Calibri" pitchFamily="34" charset="0"/>
                </a:endParaRPr>
              </a:p>
            </p:txBody>
          </p:sp>
          <p:sp>
            <p:nvSpPr>
              <p:cNvPr id="3869"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endParaRPr lang="en-US" dirty="0">
                  <a:solidFill>
                    <a:schemeClr val="bg1"/>
                  </a:solidFill>
                  <a:latin typeface="Calibri" pitchFamily="34" charset="0"/>
                </a:endParaRPr>
              </a:p>
            </p:txBody>
          </p:sp>
          <p:sp>
            <p:nvSpPr>
              <p:cNvPr id="3870"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endParaRPr lang="en-US" dirty="0">
                  <a:solidFill>
                    <a:schemeClr val="bg1"/>
                  </a:solidFill>
                  <a:latin typeface="Calibri" pitchFamily="34" charset="0"/>
                </a:endParaRPr>
              </a:p>
            </p:txBody>
          </p:sp>
          <p:sp>
            <p:nvSpPr>
              <p:cNvPr id="3871"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endParaRPr lang="en-US" dirty="0">
                  <a:solidFill>
                    <a:schemeClr val="bg1"/>
                  </a:solidFill>
                  <a:latin typeface="Calibri" pitchFamily="34" charset="0"/>
                </a:endParaRPr>
              </a:p>
            </p:txBody>
          </p:sp>
          <p:sp>
            <p:nvSpPr>
              <p:cNvPr id="3872"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endParaRPr lang="en-US" dirty="0">
                  <a:solidFill>
                    <a:schemeClr val="bg1"/>
                  </a:solidFill>
                  <a:latin typeface="Calibri" pitchFamily="34" charset="0"/>
                </a:endParaRPr>
              </a:p>
            </p:txBody>
          </p:sp>
          <p:sp>
            <p:nvSpPr>
              <p:cNvPr id="3873"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74"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75"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76"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77"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78"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79"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0"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1"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2"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3"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4"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5"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6"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7"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8"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89"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90"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91"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92"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893"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94"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95"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96"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97"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898"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899"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900"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901"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902"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903"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904"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905"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906"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907"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908"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909"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910"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911"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912"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913"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914"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915"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916"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917"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918"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919"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920"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grpSp>
        <p:grpSp>
          <p:nvGrpSpPr>
            <p:cNvPr id="8" name="Group 913"/>
            <p:cNvGrpSpPr>
              <a:grpSpLocks/>
            </p:cNvGrpSpPr>
            <p:nvPr/>
          </p:nvGrpSpPr>
          <p:grpSpPr bwMode="auto">
            <a:xfrm>
              <a:off x="1565571" y="4491720"/>
              <a:ext cx="303212" cy="187325"/>
              <a:chOff x="1739" y="1549"/>
              <a:chExt cx="443" cy="324"/>
            </a:xfrm>
          </p:grpSpPr>
          <p:sp>
            <p:nvSpPr>
              <p:cNvPr id="3691"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dirty="0">
                  <a:solidFill>
                    <a:schemeClr val="bg1"/>
                  </a:solidFill>
                </a:endParaRPr>
              </a:p>
            </p:txBody>
          </p:sp>
          <p:sp>
            <p:nvSpPr>
              <p:cNvPr id="3692"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endParaRPr lang="en-US" dirty="0">
                  <a:solidFill>
                    <a:schemeClr val="bg1"/>
                  </a:solidFill>
                  <a:latin typeface="Calibri" pitchFamily="34" charset="0"/>
                </a:endParaRPr>
              </a:p>
            </p:txBody>
          </p:sp>
          <p:sp>
            <p:nvSpPr>
              <p:cNvPr id="3693"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endParaRPr lang="en-US" dirty="0">
                  <a:solidFill>
                    <a:schemeClr val="bg1"/>
                  </a:solidFill>
                  <a:latin typeface="Calibri" pitchFamily="34" charset="0"/>
                </a:endParaRPr>
              </a:p>
            </p:txBody>
          </p:sp>
          <p:sp>
            <p:nvSpPr>
              <p:cNvPr id="3694"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endParaRPr lang="en-US" dirty="0">
                  <a:solidFill>
                    <a:schemeClr val="bg1"/>
                  </a:solidFill>
                  <a:latin typeface="Calibri" pitchFamily="34" charset="0"/>
                </a:endParaRPr>
              </a:p>
            </p:txBody>
          </p:sp>
          <p:sp>
            <p:nvSpPr>
              <p:cNvPr id="3695"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696"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697"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698"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699"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700"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701"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702"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703"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704"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705"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dirty="0">
                  <a:solidFill>
                    <a:schemeClr val="bg1"/>
                  </a:solidFill>
                </a:endParaRPr>
              </a:p>
            </p:txBody>
          </p:sp>
          <p:sp>
            <p:nvSpPr>
              <p:cNvPr id="3706"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endParaRPr lang="en-US" dirty="0">
                  <a:solidFill>
                    <a:schemeClr val="bg1"/>
                  </a:solidFill>
                  <a:latin typeface="Calibri" pitchFamily="34" charset="0"/>
                </a:endParaRPr>
              </a:p>
            </p:txBody>
          </p:sp>
          <p:sp>
            <p:nvSpPr>
              <p:cNvPr id="3707"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endParaRPr lang="en-US" dirty="0">
                  <a:solidFill>
                    <a:schemeClr val="bg1"/>
                  </a:solidFill>
                  <a:latin typeface="Calibri" pitchFamily="34" charset="0"/>
                </a:endParaRPr>
              </a:p>
            </p:txBody>
          </p:sp>
          <p:sp>
            <p:nvSpPr>
              <p:cNvPr id="3708"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endParaRPr lang="en-US" dirty="0">
                  <a:solidFill>
                    <a:schemeClr val="bg1"/>
                  </a:solidFill>
                  <a:latin typeface="Calibri" pitchFamily="34" charset="0"/>
                </a:endParaRPr>
              </a:p>
            </p:txBody>
          </p:sp>
          <p:sp>
            <p:nvSpPr>
              <p:cNvPr id="3709"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endParaRPr lang="en-US" dirty="0">
                  <a:solidFill>
                    <a:schemeClr val="bg1"/>
                  </a:solidFill>
                  <a:latin typeface="Calibri" pitchFamily="34" charset="0"/>
                </a:endParaRPr>
              </a:p>
            </p:txBody>
          </p:sp>
          <p:sp>
            <p:nvSpPr>
              <p:cNvPr id="3710"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endParaRPr lang="en-US" dirty="0">
                  <a:solidFill>
                    <a:schemeClr val="bg1"/>
                  </a:solidFill>
                  <a:latin typeface="Calibri" pitchFamily="34" charset="0"/>
                </a:endParaRPr>
              </a:p>
            </p:txBody>
          </p:sp>
          <p:sp>
            <p:nvSpPr>
              <p:cNvPr id="3711"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endParaRPr lang="en-US" dirty="0">
                  <a:solidFill>
                    <a:schemeClr val="bg1"/>
                  </a:solidFill>
                  <a:latin typeface="Calibri" pitchFamily="34" charset="0"/>
                </a:endParaRPr>
              </a:p>
            </p:txBody>
          </p:sp>
          <p:sp>
            <p:nvSpPr>
              <p:cNvPr id="3712"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endParaRPr lang="en-US" dirty="0">
                  <a:solidFill>
                    <a:schemeClr val="bg1"/>
                  </a:solidFill>
                  <a:latin typeface="Calibri" pitchFamily="34" charset="0"/>
                </a:endParaRPr>
              </a:p>
            </p:txBody>
          </p:sp>
          <p:sp>
            <p:nvSpPr>
              <p:cNvPr id="3713"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endParaRPr lang="en-US" dirty="0">
                  <a:solidFill>
                    <a:schemeClr val="bg1"/>
                  </a:solidFill>
                  <a:latin typeface="Calibri" pitchFamily="34" charset="0"/>
                </a:endParaRPr>
              </a:p>
            </p:txBody>
          </p:sp>
          <p:sp>
            <p:nvSpPr>
              <p:cNvPr id="3714"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15"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16"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17"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18"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19"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20"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21"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22"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23"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24"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25"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26"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27"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28"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29"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30"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endParaRPr lang="en-US" dirty="0">
                  <a:solidFill>
                    <a:schemeClr val="bg1"/>
                  </a:solidFill>
                  <a:latin typeface="Calibri" pitchFamily="34" charset="0"/>
                </a:endParaRPr>
              </a:p>
            </p:txBody>
          </p:sp>
          <p:sp>
            <p:nvSpPr>
              <p:cNvPr id="3731"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endParaRPr lang="en-US" dirty="0">
                  <a:solidFill>
                    <a:schemeClr val="bg1"/>
                  </a:solidFill>
                  <a:latin typeface="Calibri" pitchFamily="34" charset="0"/>
                </a:endParaRPr>
              </a:p>
            </p:txBody>
          </p:sp>
          <p:sp>
            <p:nvSpPr>
              <p:cNvPr id="3732"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endParaRPr lang="en-US" dirty="0">
                  <a:solidFill>
                    <a:schemeClr val="bg1"/>
                  </a:solidFill>
                  <a:latin typeface="Calibri" pitchFamily="34" charset="0"/>
                </a:endParaRPr>
              </a:p>
            </p:txBody>
          </p:sp>
          <p:sp>
            <p:nvSpPr>
              <p:cNvPr id="3733"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endParaRPr lang="en-US" dirty="0">
                  <a:solidFill>
                    <a:schemeClr val="bg1"/>
                  </a:solidFill>
                  <a:latin typeface="Calibri" pitchFamily="34" charset="0"/>
                </a:endParaRPr>
              </a:p>
            </p:txBody>
          </p:sp>
          <p:sp>
            <p:nvSpPr>
              <p:cNvPr id="3734"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endParaRPr lang="en-US" dirty="0">
                  <a:solidFill>
                    <a:schemeClr val="bg1"/>
                  </a:solidFill>
                  <a:latin typeface="Calibri" pitchFamily="34" charset="0"/>
                </a:endParaRPr>
              </a:p>
            </p:txBody>
          </p:sp>
          <p:sp>
            <p:nvSpPr>
              <p:cNvPr id="3735"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endParaRPr lang="en-US" dirty="0">
                  <a:solidFill>
                    <a:schemeClr val="bg1"/>
                  </a:solidFill>
                  <a:latin typeface="Calibri" pitchFamily="34" charset="0"/>
                </a:endParaRPr>
              </a:p>
            </p:txBody>
          </p:sp>
          <p:sp>
            <p:nvSpPr>
              <p:cNvPr id="3736"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endParaRPr lang="en-US" dirty="0">
                  <a:solidFill>
                    <a:schemeClr val="bg1"/>
                  </a:solidFill>
                  <a:latin typeface="Calibri" pitchFamily="34" charset="0"/>
                </a:endParaRPr>
              </a:p>
            </p:txBody>
          </p:sp>
          <p:sp>
            <p:nvSpPr>
              <p:cNvPr id="3737"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endParaRPr lang="en-US" dirty="0">
                  <a:solidFill>
                    <a:schemeClr val="bg1"/>
                  </a:solidFill>
                  <a:latin typeface="Calibri" pitchFamily="34" charset="0"/>
                </a:endParaRPr>
              </a:p>
            </p:txBody>
          </p:sp>
          <p:sp>
            <p:nvSpPr>
              <p:cNvPr id="3738"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endParaRPr lang="en-US" dirty="0">
                  <a:solidFill>
                    <a:schemeClr val="bg1"/>
                  </a:solidFill>
                  <a:latin typeface="Calibri" pitchFamily="34" charset="0"/>
                </a:endParaRPr>
              </a:p>
            </p:txBody>
          </p:sp>
          <p:sp>
            <p:nvSpPr>
              <p:cNvPr id="3739"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endParaRPr lang="en-US" dirty="0">
                  <a:solidFill>
                    <a:schemeClr val="bg1"/>
                  </a:solidFill>
                  <a:latin typeface="Calibri" pitchFamily="34" charset="0"/>
                </a:endParaRPr>
              </a:p>
            </p:txBody>
          </p:sp>
          <p:sp>
            <p:nvSpPr>
              <p:cNvPr id="3740"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endParaRPr lang="en-US" dirty="0">
                  <a:solidFill>
                    <a:schemeClr val="bg1"/>
                  </a:solidFill>
                  <a:latin typeface="Calibri" pitchFamily="34" charset="0"/>
                </a:endParaRPr>
              </a:p>
            </p:txBody>
          </p:sp>
          <p:sp>
            <p:nvSpPr>
              <p:cNvPr id="3741"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endParaRPr lang="en-US" dirty="0">
                  <a:solidFill>
                    <a:schemeClr val="bg1"/>
                  </a:solidFill>
                  <a:latin typeface="Calibri" pitchFamily="34" charset="0"/>
                </a:endParaRPr>
              </a:p>
            </p:txBody>
          </p:sp>
          <p:sp>
            <p:nvSpPr>
              <p:cNvPr id="3742"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endParaRPr lang="en-US" dirty="0">
                  <a:solidFill>
                    <a:schemeClr val="bg1"/>
                  </a:solidFill>
                  <a:latin typeface="Calibri" pitchFamily="34" charset="0"/>
                </a:endParaRPr>
              </a:p>
            </p:txBody>
          </p:sp>
          <p:sp>
            <p:nvSpPr>
              <p:cNvPr id="3743"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endParaRPr lang="en-US" dirty="0">
                  <a:solidFill>
                    <a:schemeClr val="bg1"/>
                  </a:solidFill>
                  <a:latin typeface="Calibri" pitchFamily="34" charset="0"/>
                </a:endParaRPr>
              </a:p>
            </p:txBody>
          </p:sp>
          <p:sp>
            <p:nvSpPr>
              <p:cNvPr id="3744"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endParaRPr lang="en-US" dirty="0">
                  <a:solidFill>
                    <a:schemeClr val="bg1"/>
                  </a:solidFill>
                  <a:latin typeface="Calibri" pitchFamily="34" charset="0"/>
                </a:endParaRPr>
              </a:p>
            </p:txBody>
          </p:sp>
          <p:sp>
            <p:nvSpPr>
              <p:cNvPr id="3745"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endParaRPr lang="en-US" dirty="0">
                  <a:solidFill>
                    <a:schemeClr val="bg1"/>
                  </a:solidFill>
                  <a:latin typeface="Calibri" pitchFamily="34" charset="0"/>
                </a:endParaRPr>
              </a:p>
            </p:txBody>
          </p:sp>
          <p:sp>
            <p:nvSpPr>
              <p:cNvPr id="3746"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endParaRPr lang="en-US" dirty="0">
                  <a:solidFill>
                    <a:schemeClr val="bg1"/>
                  </a:solidFill>
                  <a:latin typeface="Calibri" pitchFamily="34" charset="0"/>
                </a:endParaRPr>
              </a:p>
            </p:txBody>
          </p:sp>
          <p:sp>
            <p:nvSpPr>
              <p:cNvPr id="3747"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endParaRPr lang="en-US" dirty="0">
                  <a:solidFill>
                    <a:schemeClr val="bg1"/>
                  </a:solidFill>
                  <a:latin typeface="Calibri" pitchFamily="34" charset="0"/>
                </a:endParaRPr>
              </a:p>
            </p:txBody>
          </p:sp>
          <p:sp>
            <p:nvSpPr>
              <p:cNvPr id="3748"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endParaRPr lang="en-US" dirty="0">
                  <a:solidFill>
                    <a:schemeClr val="bg1"/>
                  </a:solidFill>
                  <a:latin typeface="Calibri" pitchFamily="34" charset="0"/>
                </a:endParaRPr>
              </a:p>
            </p:txBody>
          </p:sp>
          <p:sp>
            <p:nvSpPr>
              <p:cNvPr id="3749"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endParaRPr lang="en-US" dirty="0">
                  <a:solidFill>
                    <a:schemeClr val="bg1"/>
                  </a:solidFill>
                  <a:latin typeface="Calibri" pitchFamily="34" charset="0"/>
                </a:endParaRPr>
              </a:p>
            </p:txBody>
          </p:sp>
          <p:sp>
            <p:nvSpPr>
              <p:cNvPr id="3750"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endParaRPr lang="en-US" dirty="0">
                  <a:solidFill>
                    <a:schemeClr val="bg1"/>
                  </a:solidFill>
                  <a:latin typeface="Calibri" pitchFamily="34" charset="0"/>
                </a:endParaRPr>
              </a:p>
            </p:txBody>
          </p:sp>
          <p:sp>
            <p:nvSpPr>
              <p:cNvPr id="3751"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endParaRPr lang="en-US" dirty="0">
                  <a:solidFill>
                    <a:schemeClr val="bg1"/>
                  </a:solidFill>
                  <a:latin typeface="Calibri" pitchFamily="34" charset="0"/>
                </a:endParaRPr>
              </a:p>
            </p:txBody>
          </p:sp>
          <p:sp>
            <p:nvSpPr>
              <p:cNvPr id="3752"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endParaRPr lang="en-US" dirty="0">
                  <a:solidFill>
                    <a:schemeClr val="bg1"/>
                  </a:solidFill>
                  <a:latin typeface="Calibri" pitchFamily="34" charset="0"/>
                </a:endParaRPr>
              </a:p>
            </p:txBody>
          </p:sp>
          <p:sp>
            <p:nvSpPr>
              <p:cNvPr id="3753"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endParaRPr lang="en-US" dirty="0">
                  <a:solidFill>
                    <a:schemeClr val="bg1"/>
                  </a:solidFill>
                  <a:latin typeface="Calibri" pitchFamily="34" charset="0"/>
                </a:endParaRPr>
              </a:p>
            </p:txBody>
          </p:sp>
          <p:sp>
            <p:nvSpPr>
              <p:cNvPr id="3754"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endParaRPr lang="en-US" dirty="0">
                  <a:solidFill>
                    <a:schemeClr val="bg1"/>
                  </a:solidFill>
                  <a:latin typeface="Calibri" pitchFamily="34" charset="0"/>
                </a:endParaRPr>
              </a:p>
            </p:txBody>
          </p:sp>
          <p:sp>
            <p:nvSpPr>
              <p:cNvPr id="3755"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endParaRPr lang="en-US" dirty="0">
                  <a:solidFill>
                    <a:schemeClr val="bg1"/>
                  </a:solidFill>
                  <a:latin typeface="Calibri" pitchFamily="34" charset="0"/>
                </a:endParaRPr>
              </a:p>
            </p:txBody>
          </p:sp>
          <p:sp>
            <p:nvSpPr>
              <p:cNvPr id="3756"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endParaRPr lang="en-US" dirty="0">
                  <a:solidFill>
                    <a:schemeClr val="bg1"/>
                  </a:solidFill>
                  <a:latin typeface="Calibri" pitchFamily="34" charset="0"/>
                </a:endParaRPr>
              </a:p>
            </p:txBody>
          </p:sp>
          <p:sp>
            <p:nvSpPr>
              <p:cNvPr id="3757"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endParaRPr lang="en-US" dirty="0">
                  <a:solidFill>
                    <a:schemeClr val="bg1"/>
                  </a:solidFill>
                  <a:latin typeface="Calibri" pitchFamily="34" charset="0"/>
                </a:endParaRPr>
              </a:p>
            </p:txBody>
          </p:sp>
          <p:sp>
            <p:nvSpPr>
              <p:cNvPr id="3758"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59"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0"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1"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2"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3"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4"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5"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6"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7"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8"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69"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70"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71"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72"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73"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74"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75"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76"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77"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endParaRPr lang="en-US" dirty="0">
                  <a:solidFill>
                    <a:schemeClr val="bg1"/>
                  </a:solidFill>
                  <a:latin typeface="Calibri" pitchFamily="34" charset="0"/>
                </a:endParaRPr>
              </a:p>
            </p:txBody>
          </p:sp>
          <p:sp>
            <p:nvSpPr>
              <p:cNvPr id="3778"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79"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80"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81"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82"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783"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784"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785"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786"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787"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endParaRPr lang="en-US" dirty="0">
                  <a:solidFill>
                    <a:schemeClr val="bg1"/>
                  </a:solidFill>
                  <a:latin typeface="Calibri" pitchFamily="34" charset="0"/>
                </a:endParaRPr>
              </a:p>
            </p:txBody>
          </p:sp>
          <p:sp>
            <p:nvSpPr>
              <p:cNvPr id="3788"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89"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90"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91"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92"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93"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94"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95"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96"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97"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798"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799"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00"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01"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02"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03"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sp>
            <p:nvSpPr>
              <p:cNvPr id="3804"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endParaRPr lang="en-US" dirty="0">
                  <a:solidFill>
                    <a:schemeClr val="bg1"/>
                  </a:solidFill>
                  <a:latin typeface="Calibri" pitchFamily="34" charset="0"/>
                </a:endParaRPr>
              </a:p>
            </p:txBody>
          </p:sp>
          <p:sp>
            <p:nvSpPr>
              <p:cNvPr id="3805"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endParaRPr lang="en-US" dirty="0">
                  <a:solidFill>
                    <a:schemeClr val="bg1"/>
                  </a:solidFill>
                  <a:latin typeface="Calibri" pitchFamily="34" charset="0"/>
                </a:endParaRPr>
              </a:p>
            </p:txBody>
          </p:sp>
        </p:grpSp>
      </p:grpSp>
      <p:grpSp>
        <p:nvGrpSpPr>
          <p:cNvPr id="9" name="Group 8"/>
          <p:cNvGrpSpPr/>
          <p:nvPr/>
        </p:nvGrpSpPr>
        <p:grpSpPr>
          <a:xfrm>
            <a:off x="3901440" y="6178659"/>
            <a:ext cx="2255520" cy="830997"/>
            <a:chOff x="2438400" y="5148883"/>
            <a:chExt cx="1409700" cy="692498"/>
          </a:xfrm>
        </p:grpSpPr>
        <p:cxnSp>
          <p:nvCxnSpPr>
            <p:cNvPr id="3678" name="Straight Arrow Connector 85"/>
            <p:cNvCxnSpPr>
              <a:cxnSpLocks noChangeShapeType="1"/>
              <a:stCxn id="3923" idx="3"/>
            </p:cNvCxnSpPr>
            <p:nvPr/>
          </p:nvCxnSpPr>
          <p:spPr bwMode="auto">
            <a:xfrm flipV="1">
              <a:off x="3076575" y="5410201"/>
              <a:ext cx="771525" cy="84933"/>
            </a:xfrm>
            <a:prstGeom prst="straightConnector1">
              <a:avLst/>
            </a:prstGeom>
            <a:noFill/>
            <a:ln w="19050">
              <a:solidFill>
                <a:srgbClr val="FFFF00"/>
              </a:solidFill>
              <a:round/>
              <a:headEnd/>
              <a:tailEnd type="triangle" w="med" len="med"/>
            </a:ln>
            <a:extLst/>
          </p:spPr>
        </p:cxnSp>
        <p:sp>
          <p:nvSpPr>
            <p:cNvPr id="3923" name="Text Box 184"/>
            <p:cNvSpPr txBox="1">
              <a:spLocks noChangeArrowheads="1"/>
            </p:cNvSpPr>
            <p:nvPr/>
          </p:nvSpPr>
          <p:spPr bwMode="auto">
            <a:xfrm>
              <a:off x="2438400" y="5148883"/>
              <a:ext cx="638175" cy="692498"/>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2000" b="1" dirty="0">
                  <a:solidFill>
                    <a:schemeClr val="bg1"/>
                  </a:solidFill>
                  <a:latin typeface="Arial Narrow" pitchFamily="34" charset="0"/>
                  <a:ea typeface="ＭＳ Ｐゴシック" pitchFamily="34" charset="-128"/>
                </a:rPr>
                <a:t>Host Facing vPC</a:t>
              </a:r>
            </a:p>
          </p:txBody>
        </p:sp>
      </p:grpSp>
      <p:grpSp>
        <p:nvGrpSpPr>
          <p:cNvPr id="10" name="Group 9"/>
          <p:cNvGrpSpPr/>
          <p:nvPr/>
        </p:nvGrpSpPr>
        <p:grpSpPr>
          <a:xfrm>
            <a:off x="3652520" y="6981620"/>
            <a:ext cx="2082800" cy="830997"/>
            <a:chOff x="2282825" y="5818012"/>
            <a:chExt cx="1301750" cy="692497"/>
          </a:xfrm>
        </p:grpSpPr>
        <p:sp>
          <p:nvSpPr>
            <p:cNvPr id="3921" name="Text Box 184"/>
            <p:cNvSpPr txBox="1">
              <a:spLocks noChangeArrowheads="1"/>
            </p:cNvSpPr>
            <p:nvPr/>
          </p:nvSpPr>
          <p:spPr bwMode="auto">
            <a:xfrm>
              <a:off x="2282825" y="5818012"/>
              <a:ext cx="1100138" cy="692497"/>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2000" b="1" dirty="0">
                  <a:solidFill>
                    <a:schemeClr val="bg1"/>
                  </a:solidFill>
                  <a:latin typeface="Arial Narrow" pitchFamily="34" charset="0"/>
                  <a:ea typeface="ＭＳ Ｐゴシック" pitchFamily="34" charset="-128"/>
                </a:rPr>
                <a:t>Nexus 1000v &amp; vPath</a:t>
              </a:r>
            </a:p>
            <a:p>
              <a:pPr algn="ctr" eaLnBrk="0" hangingPunct="0">
                <a:lnSpc>
                  <a:spcPct val="90000"/>
                </a:lnSpc>
              </a:pPr>
              <a:r>
                <a:rPr lang="en-US" sz="2000" b="1" dirty="0">
                  <a:solidFill>
                    <a:schemeClr val="bg1"/>
                  </a:solidFill>
                  <a:latin typeface="Arial Narrow" pitchFamily="34" charset="0"/>
                  <a:ea typeface="ＭＳ Ｐゴシック" pitchFamily="34" charset="-128"/>
                </a:rPr>
                <a:t>VSG, vWAAS</a:t>
              </a:r>
            </a:p>
          </p:txBody>
        </p:sp>
        <p:cxnSp>
          <p:nvCxnSpPr>
            <p:cNvPr id="3925" name="Straight Arrow Connector 85"/>
            <p:cNvCxnSpPr>
              <a:cxnSpLocks noChangeShapeType="1"/>
              <a:stCxn id="3921" idx="3"/>
            </p:cNvCxnSpPr>
            <p:nvPr/>
          </p:nvCxnSpPr>
          <p:spPr bwMode="auto">
            <a:xfrm flipV="1">
              <a:off x="3382963" y="6048371"/>
              <a:ext cx="201612" cy="115888"/>
            </a:xfrm>
            <a:prstGeom prst="straightConnector1">
              <a:avLst/>
            </a:prstGeom>
            <a:noFill/>
            <a:ln w="19050">
              <a:solidFill>
                <a:srgbClr val="FFFF00"/>
              </a:solidFill>
              <a:round/>
              <a:headEnd/>
              <a:tailEnd type="triangle" w="med" len="med"/>
            </a:ln>
            <a:extLst/>
          </p:spPr>
        </p:cxnSp>
      </p:grpSp>
      <p:grpSp>
        <p:nvGrpSpPr>
          <p:cNvPr id="11" name="Group 7"/>
          <p:cNvGrpSpPr/>
          <p:nvPr/>
        </p:nvGrpSpPr>
        <p:grpSpPr>
          <a:xfrm>
            <a:off x="8778241" y="6837046"/>
            <a:ext cx="3515358" cy="1002240"/>
            <a:chOff x="5486401" y="5697538"/>
            <a:chExt cx="2197099" cy="835200"/>
          </a:xfrm>
        </p:grpSpPr>
        <p:sp>
          <p:nvSpPr>
            <p:cNvPr id="3672" name="Text Box 184"/>
            <p:cNvSpPr txBox="1">
              <a:spLocks noChangeArrowheads="1"/>
            </p:cNvSpPr>
            <p:nvPr/>
          </p:nvSpPr>
          <p:spPr bwMode="auto">
            <a:xfrm>
              <a:off x="6091238" y="5840240"/>
              <a:ext cx="1592262" cy="692498"/>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2000" b="1" dirty="0">
                  <a:solidFill>
                    <a:schemeClr val="bg1"/>
                  </a:solidFill>
                  <a:latin typeface="Arial Narrow" pitchFamily="34" charset="0"/>
                  <a:ea typeface="ＭＳ Ｐゴシック" pitchFamily="34" charset="-128"/>
                </a:rPr>
                <a:t>Virtualized Interfaces Adapter FEX, VM-FEX &amp; FCoE</a:t>
              </a:r>
            </a:p>
          </p:txBody>
        </p:sp>
        <p:cxnSp>
          <p:nvCxnSpPr>
            <p:cNvPr id="3926" name="Straight Arrow Connector 85"/>
            <p:cNvCxnSpPr>
              <a:cxnSpLocks noChangeShapeType="1"/>
              <a:stCxn id="3672" idx="1"/>
              <a:endCxn id="3606" idx="0"/>
            </p:cNvCxnSpPr>
            <p:nvPr/>
          </p:nvCxnSpPr>
          <p:spPr bwMode="auto">
            <a:xfrm flipH="1" flipV="1">
              <a:off x="5486401" y="5697538"/>
              <a:ext cx="604838" cy="488951"/>
            </a:xfrm>
            <a:prstGeom prst="straightConnector1">
              <a:avLst/>
            </a:prstGeom>
            <a:noFill/>
            <a:ln w="19050">
              <a:solidFill>
                <a:srgbClr val="FFFF00"/>
              </a:solidFill>
              <a:round/>
              <a:headEnd/>
              <a:tailEnd type="triangle" w="med" len="med"/>
            </a:ln>
            <a:extLst/>
          </p:spPr>
        </p:cxnSp>
      </p:grpSp>
      <p:grpSp>
        <p:nvGrpSpPr>
          <p:cNvPr id="12" name="Group 2"/>
          <p:cNvGrpSpPr/>
          <p:nvPr/>
        </p:nvGrpSpPr>
        <p:grpSpPr>
          <a:xfrm>
            <a:off x="9631680" y="2360475"/>
            <a:ext cx="2438400" cy="1228546"/>
            <a:chOff x="6019800" y="1967062"/>
            <a:chExt cx="1524000" cy="1023788"/>
          </a:xfrm>
        </p:grpSpPr>
        <p:sp>
          <p:nvSpPr>
            <p:cNvPr id="3655" name="Text Box 184"/>
            <p:cNvSpPr txBox="1">
              <a:spLocks noChangeArrowheads="1"/>
            </p:cNvSpPr>
            <p:nvPr/>
          </p:nvSpPr>
          <p:spPr bwMode="auto">
            <a:xfrm>
              <a:off x="6419850" y="1967062"/>
              <a:ext cx="1123950" cy="461665"/>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2000" b="1" dirty="0">
                  <a:solidFill>
                    <a:schemeClr val="bg1"/>
                  </a:solidFill>
                  <a:latin typeface="Arial Narrow" pitchFamily="34" charset="0"/>
                  <a:ea typeface="ＭＳ Ｐゴシック" pitchFamily="34" charset="-128"/>
                </a:rPr>
                <a:t>VDC: Virtual Device Contexts</a:t>
              </a:r>
            </a:p>
          </p:txBody>
        </p:sp>
        <p:cxnSp>
          <p:nvCxnSpPr>
            <p:cNvPr id="3656" name="Straight Arrow Connector 82"/>
            <p:cNvCxnSpPr>
              <a:cxnSpLocks noChangeShapeType="1"/>
              <a:stCxn id="3655" idx="1"/>
            </p:cNvCxnSpPr>
            <p:nvPr/>
          </p:nvCxnSpPr>
          <p:spPr bwMode="auto">
            <a:xfrm flipH="1">
              <a:off x="6019800" y="2197894"/>
              <a:ext cx="400050" cy="16669"/>
            </a:xfrm>
            <a:prstGeom prst="straightConnector1">
              <a:avLst/>
            </a:prstGeom>
            <a:noFill/>
            <a:ln w="19050">
              <a:solidFill>
                <a:srgbClr val="FFFF00"/>
              </a:solidFill>
              <a:round/>
              <a:headEnd/>
              <a:tailEnd type="triangle" w="med" len="med"/>
            </a:ln>
            <a:extLst/>
          </p:spPr>
        </p:cxnSp>
        <p:cxnSp>
          <p:nvCxnSpPr>
            <p:cNvPr id="3927" name="Straight Arrow Connector 82"/>
            <p:cNvCxnSpPr>
              <a:cxnSpLocks noChangeShapeType="1"/>
              <a:stCxn id="3655" idx="1"/>
            </p:cNvCxnSpPr>
            <p:nvPr/>
          </p:nvCxnSpPr>
          <p:spPr bwMode="auto">
            <a:xfrm flipH="1">
              <a:off x="6127750" y="2197894"/>
              <a:ext cx="292100" cy="792956"/>
            </a:xfrm>
            <a:prstGeom prst="straightConnector1">
              <a:avLst/>
            </a:prstGeom>
            <a:noFill/>
            <a:ln w="19050">
              <a:solidFill>
                <a:srgbClr val="FFFF00"/>
              </a:solidFill>
              <a:round/>
              <a:headEnd/>
              <a:tailEnd type="triangle" w="med" len="med"/>
            </a:ln>
            <a:extLst/>
          </p:spPr>
        </p:cxnSp>
      </p:grpSp>
      <p:grpSp>
        <p:nvGrpSpPr>
          <p:cNvPr id="13" name="Group 5"/>
          <p:cNvGrpSpPr/>
          <p:nvPr/>
        </p:nvGrpSpPr>
        <p:grpSpPr>
          <a:xfrm>
            <a:off x="243841" y="2444116"/>
            <a:ext cx="3411221" cy="5330190"/>
            <a:chOff x="152400" y="2036763"/>
            <a:chExt cx="2132013" cy="4441825"/>
          </a:xfrm>
        </p:grpSpPr>
        <p:sp>
          <p:nvSpPr>
            <p:cNvPr id="4175" name="Text Box 184"/>
            <p:cNvSpPr txBox="1">
              <a:spLocks noChangeArrowheads="1"/>
            </p:cNvSpPr>
            <p:nvPr/>
          </p:nvSpPr>
          <p:spPr bwMode="auto">
            <a:xfrm>
              <a:off x="152400" y="2484387"/>
              <a:ext cx="1905000" cy="2308324"/>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2000" b="1" dirty="0">
                  <a:solidFill>
                    <a:schemeClr val="bg1"/>
                  </a:solidFill>
                  <a:latin typeface="Arial Narrow" pitchFamily="34" charset="0"/>
                  <a:ea typeface="ＭＳ Ｐゴシック" pitchFamily="34" charset="-128"/>
                </a:rPr>
                <a:t>NX-OS – Modular Operating System common across the DC</a:t>
              </a:r>
            </a:p>
            <a:p>
              <a:pPr algn="ctr" eaLnBrk="0" hangingPunct="0">
                <a:lnSpc>
                  <a:spcPct val="90000"/>
                </a:lnSpc>
              </a:pPr>
              <a:endParaRPr lang="en-US" sz="2000" b="1" dirty="0">
                <a:solidFill>
                  <a:schemeClr val="bg1"/>
                </a:solidFill>
                <a:latin typeface="Arial Narrow" pitchFamily="34" charset="0"/>
                <a:ea typeface="ＭＳ Ｐゴシック" pitchFamily="34" charset="-128"/>
              </a:endParaRPr>
            </a:p>
            <a:p>
              <a:pPr algn="ctr" eaLnBrk="0" hangingPunct="0">
                <a:lnSpc>
                  <a:spcPct val="90000"/>
                </a:lnSpc>
              </a:pPr>
              <a:r>
                <a:rPr lang="en-US" sz="2000" b="1" dirty="0">
                  <a:solidFill>
                    <a:schemeClr val="bg1"/>
                  </a:solidFill>
                  <a:latin typeface="Arial Narrow" pitchFamily="34" charset="0"/>
                  <a:ea typeface="ＭＳ Ｐゴシック" pitchFamily="34" charset="-128"/>
                </a:rPr>
                <a:t>ISSU – True non-stop operations</a:t>
              </a:r>
            </a:p>
            <a:p>
              <a:pPr algn="ctr" eaLnBrk="0" hangingPunct="0">
                <a:lnSpc>
                  <a:spcPct val="90000"/>
                </a:lnSpc>
              </a:pPr>
              <a:endParaRPr lang="en-US" sz="2000" b="1" dirty="0">
                <a:solidFill>
                  <a:schemeClr val="bg1"/>
                </a:solidFill>
                <a:latin typeface="Arial Narrow" pitchFamily="34" charset="0"/>
                <a:ea typeface="ＭＳ Ｐゴシック" pitchFamily="34" charset="-128"/>
              </a:endParaRPr>
            </a:p>
            <a:p>
              <a:pPr algn="ctr" eaLnBrk="0" hangingPunct="0">
                <a:lnSpc>
                  <a:spcPct val="90000"/>
                </a:lnSpc>
              </a:pPr>
              <a:r>
                <a:rPr lang="en-US" sz="2000" b="1" dirty="0">
                  <a:solidFill>
                    <a:schemeClr val="bg1"/>
                  </a:solidFill>
                  <a:latin typeface="Arial Narrow" pitchFamily="34" charset="0"/>
                  <a:ea typeface="ＭＳ Ｐゴシック" pitchFamily="34" charset="-128"/>
                </a:rPr>
                <a:t>DCNM – Consolidated Configuration and Management</a:t>
              </a:r>
            </a:p>
          </p:txBody>
        </p:sp>
        <p:sp>
          <p:nvSpPr>
            <p:cNvPr id="4176" name="Left Brace 4175"/>
            <p:cNvSpPr/>
            <p:nvPr/>
          </p:nvSpPr>
          <p:spPr>
            <a:xfrm>
              <a:off x="1981200" y="2036763"/>
              <a:ext cx="303213" cy="4441825"/>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chemeClr val="bg1"/>
                </a:solidFill>
              </a:endParaRPr>
            </a:p>
          </p:txBody>
        </p:sp>
      </p:grpSp>
      <p:grpSp>
        <p:nvGrpSpPr>
          <p:cNvPr id="14" name="Group 1"/>
          <p:cNvGrpSpPr/>
          <p:nvPr/>
        </p:nvGrpSpPr>
        <p:grpSpPr>
          <a:xfrm>
            <a:off x="8856982" y="99061"/>
            <a:ext cx="4848859" cy="3196590"/>
            <a:chOff x="5535613" y="82550"/>
            <a:chExt cx="3030537" cy="2663825"/>
          </a:xfrm>
        </p:grpSpPr>
        <p:sp>
          <p:nvSpPr>
            <p:cNvPr id="3508" name="Cloud 3507"/>
            <p:cNvSpPr/>
            <p:nvPr/>
          </p:nvSpPr>
          <p:spPr>
            <a:xfrm>
              <a:off x="6134100" y="150813"/>
              <a:ext cx="1589088" cy="474662"/>
            </a:xfrm>
            <a:prstGeom prst="clou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928" name="Picture 101" descr="DC3 Icon"/>
            <p:cNvPicPr>
              <a:picLocks noChangeAspect="1" noChangeArrowheads="1"/>
            </p:cNvPicPr>
            <p:nvPr/>
          </p:nvPicPr>
          <p:blipFill>
            <a:blip r:embed="rId9" cstate="print"/>
            <a:srcRect/>
            <a:stretch>
              <a:fillRect/>
            </a:stretch>
          </p:blipFill>
          <p:spPr bwMode="auto">
            <a:xfrm>
              <a:off x="6419850" y="568325"/>
              <a:ext cx="438150" cy="577850"/>
            </a:xfrm>
            <a:prstGeom prst="rect">
              <a:avLst/>
            </a:prstGeom>
            <a:noFill/>
            <a:ln w="9525">
              <a:noFill/>
              <a:miter lim="800000"/>
              <a:headEnd/>
              <a:tailEnd/>
            </a:ln>
          </p:spPr>
        </p:pic>
        <p:pic>
          <p:nvPicPr>
            <p:cNvPr id="3929" name="Picture 101" descr="DC3 Icon"/>
            <p:cNvPicPr>
              <a:picLocks noChangeAspect="1" noChangeArrowheads="1"/>
            </p:cNvPicPr>
            <p:nvPr/>
          </p:nvPicPr>
          <p:blipFill>
            <a:blip r:embed="rId9" cstate="print"/>
            <a:srcRect/>
            <a:stretch>
              <a:fillRect/>
            </a:stretch>
          </p:blipFill>
          <p:spPr bwMode="auto">
            <a:xfrm>
              <a:off x="6954838" y="568325"/>
              <a:ext cx="438150" cy="577850"/>
            </a:xfrm>
            <a:prstGeom prst="rect">
              <a:avLst/>
            </a:prstGeom>
            <a:noFill/>
            <a:ln w="9525">
              <a:noFill/>
              <a:miter lim="800000"/>
              <a:headEnd/>
              <a:tailEnd/>
            </a:ln>
          </p:spPr>
        </p:pic>
        <p:grpSp>
          <p:nvGrpSpPr>
            <p:cNvPr id="15" name="Group 303"/>
            <p:cNvGrpSpPr>
              <a:grpSpLocks/>
            </p:cNvGrpSpPr>
            <p:nvPr/>
          </p:nvGrpSpPr>
          <p:grpSpPr bwMode="auto">
            <a:xfrm>
              <a:off x="7396163" y="82550"/>
              <a:ext cx="604837" cy="409575"/>
              <a:chOff x="1144883" y="4491720"/>
              <a:chExt cx="1368425" cy="769938"/>
            </a:xfrm>
          </p:grpSpPr>
          <p:sp>
            <p:nvSpPr>
              <p:cNvPr id="3931" name="AutoShape 3"/>
              <p:cNvSpPr>
                <a:spLocks noChangeArrowheads="1"/>
              </p:cNvSpPr>
              <p:nvPr/>
            </p:nvSpPr>
            <p:spPr bwMode="auto">
              <a:xfrm>
                <a:off x="1144883" y="4599670"/>
                <a:ext cx="1368425" cy="647700"/>
              </a:xfrm>
              <a:prstGeom prst="rect">
                <a:avLst/>
              </a:prstGeom>
              <a:gradFill rotWithShape="1">
                <a:gsLst>
                  <a:gs pos="0">
                    <a:srgbClr val="8E8E95"/>
                  </a:gs>
                  <a:gs pos="100000">
                    <a:srgbClr val="6C6C71"/>
                  </a:gs>
                </a:gsLst>
                <a:path path="shape">
                  <a:fillToRect l="50000" t="50000" r="50000" b="50000"/>
                </a:path>
              </a:gradFill>
              <a:ln w="76200">
                <a:noFill/>
                <a:miter lim="800000"/>
                <a:headEnd/>
                <a:tailEnd/>
              </a:ln>
            </p:spPr>
            <p:txBody>
              <a:bodyPr wrap="none" lIns="82124" tIns="41061" rIns="82124" bIns="41061" anchor="ctr"/>
              <a:lstStyle/>
              <a:p>
                <a:pPr defTabSz="1163353" eaLnBrk="0" hangingPunct="0"/>
                <a:endParaRPr lang="en-US" sz="1400" b="1" dirty="0">
                  <a:solidFill>
                    <a:srgbClr val="000000"/>
                  </a:solidFill>
                  <a:latin typeface="Calibri" pitchFamily="34" charset="0"/>
                </a:endParaRPr>
              </a:p>
            </p:txBody>
          </p:sp>
          <p:sp>
            <p:nvSpPr>
              <p:cNvPr id="3932" name="AutoShape 4"/>
              <p:cNvSpPr>
                <a:spLocks noChangeArrowheads="1"/>
              </p:cNvSpPr>
              <p:nvPr/>
            </p:nvSpPr>
            <p:spPr bwMode="auto">
              <a:xfrm>
                <a:off x="1144883" y="4604433"/>
                <a:ext cx="1368425" cy="657225"/>
              </a:xfrm>
              <a:prstGeom prst="rect">
                <a:avLst/>
              </a:prstGeom>
              <a:solidFill>
                <a:srgbClr val="7D7D85"/>
              </a:solidFill>
              <a:ln w="9525">
                <a:noFill/>
                <a:miter lim="800000"/>
                <a:headEnd/>
                <a:tailEnd/>
              </a:ln>
            </p:spPr>
            <p:txBody>
              <a:bodyPr wrap="none" lIns="73025" tIns="36511" rIns="73025" bIns="36511" anchor="ctr"/>
              <a:lstStyle/>
              <a:p>
                <a:pPr defTabSz="1163353" eaLnBrk="0" hangingPunct="0"/>
                <a:endParaRPr lang="en-US" sz="600" b="1" dirty="0">
                  <a:solidFill>
                    <a:srgbClr val="000000"/>
                  </a:solidFill>
                  <a:latin typeface="Calibri" pitchFamily="34" charset="0"/>
                </a:endParaRPr>
              </a:p>
            </p:txBody>
          </p:sp>
          <p:sp>
            <p:nvSpPr>
              <p:cNvPr id="3933" name="AutoShape 5"/>
              <p:cNvSpPr>
                <a:spLocks noChangeArrowheads="1"/>
              </p:cNvSpPr>
              <p:nvPr/>
            </p:nvSpPr>
            <p:spPr bwMode="auto">
              <a:xfrm>
                <a:off x="1175046" y="4671108"/>
                <a:ext cx="1289050" cy="506412"/>
              </a:xfrm>
              <a:prstGeom prst="rect">
                <a:avLst/>
              </a:prstGeom>
              <a:solidFill>
                <a:srgbClr val="3E67A4"/>
              </a:solidFill>
              <a:ln w="12700">
                <a:solidFill>
                  <a:srgbClr val="DDDDDD"/>
                </a:solidFill>
                <a:miter lim="800000"/>
                <a:headEnd/>
                <a:tailEnd/>
              </a:ln>
            </p:spPr>
            <p:txBody>
              <a:bodyPr wrap="none" lIns="73025" tIns="36511" rIns="73025" bIns="36511" anchor="b"/>
              <a:lstStyle/>
              <a:p>
                <a:pPr algn="ctr" defTabSz="1163353" eaLnBrk="0" hangingPunct="0"/>
                <a:endParaRPr lang="en-US" sz="1100" b="1" dirty="0">
                  <a:solidFill>
                    <a:srgbClr val="FFFFFF"/>
                  </a:solidFill>
                  <a:latin typeface="Calibri" pitchFamily="34" charset="0"/>
                </a:endParaRPr>
              </a:p>
            </p:txBody>
          </p:sp>
          <p:sp>
            <p:nvSpPr>
              <p:cNvPr id="3934" name="AutoShape 9"/>
              <p:cNvSpPr>
                <a:spLocks noChangeArrowheads="1"/>
              </p:cNvSpPr>
              <p:nvPr/>
            </p:nvSpPr>
            <p:spPr bwMode="auto">
              <a:xfrm flipH="1">
                <a:off x="2081508" y="4985433"/>
                <a:ext cx="315913" cy="276225"/>
              </a:xfrm>
              <a:prstGeom prst="rect">
                <a:avLst/>
              </a:prstGeom>
              <a:solidFill>
                <a:srgbClr val="EFB525"/>
              </a:solidFill>
              <a:ln w="12700">
                <a:solidFill>
                  <a:srgbClr val="DDDDDD"/>
                </a:solidFill>
                <a:miter lim="800000"/>
                <a:headEnd/>
                <a:tailEnd/>
              </a:ln>
            </p:spPr>
            <p:txBody>
              <a:bodyPr wrap="none" lIns="73025" tIns="36511" rIns="73025" bIns="36511" anchor="ctr"/>
              <a:lstStyle/>
              <a:p>
                <a:pPr algn="ctr" defTabSz="1163353"/>
                <a:r>
                  <a:rPr lang="en-US" sz="400" dirty="0">
                    <a:solidFill>
                      <a:schemeClr val="bg1"/>
                    </a:solidFill>
                    <a:latin typeface="Calibri" pitchFamily="34" charset="0"/>
                  </a:rPr>
                  <a:t>VM </a:t>
                </a:r>
              </a:p>
              <a:p>
                <a:pPr algn="ctr" defTabSz="1163353"/>
                <a:r>
                  <a:rPr lang="en-US" sz="400" dirty="0">
                    <a:solidFill>
                      <a:schemeClr val="bg1"/>
                    </a:solidFill>
                    <a:latin typeface="Calibri" pitchFamily="34" charset="0"/>
                  </a:rPr>
                  <a:t>#4</a:t>
                </a:r>
              </a:p>
            </p:txBody>
          </p:sp>
          <p:sp>
            <p:nvSpPr>
              <p:cNvPr id="3935" name="AutoShape 12"/>
              <p:cNvSpPr>
                <a:spLocks noChangeArrowheads="1"/>
              </p:cNvSpPr>
              <p:nvPr/>
            </p:nvSpPr>
            <p:spPr bwMode="auto">
              <a:xfrm flipH="1">
                <a:off x="1673521" y="4985433"/>
                <a:ext cx="309562" cy="276225"/>
              </a:xfrm>
              <a:prstGeom prst="rect">
                <a:avLst/>
              </a:prstGeom>
              <a:solidFill>
                <a:schemeClr val="accent1"/>
              </a:solidFill>
              <a:ln w="12700">
                <a:solidFill>
                  <a:srgbClr val="DDDDDD"/>
                </a:solidFill>
                <a:miter lim="800000"/>
                <a:headEnd/>
                <a:tailEnd/>
              </a:ln>
            </p:spPr>
            <p:txBody>
              <a:bodyPr wrap="none" lIns="73025" tIns="36511" rIns="73025" bIns="36511" anchor="ctr"/>
              <a:lstStyle/>
              <a:p>
                <a:pPr algn="ctr" defTabSz="1163353"/>
                <a:r>
                  <a:rPr lang="en-US" sz="400" dirty="0">
                    <a:solidFill>
                      <a:srgbClr val="FFFFFF"/>
                    </a:solidFill>
                    <a:latin typeface="Calibri" pitchFamily="34" charset="0"/>
                  </a:rPr>
                  <a:t>VM </a:t>
                </a:r>
              </a:p>
              <a:p>
                <a:pPr algn="ctr" defTabSz="1163353"/>
                <a:r>
                  <a:rPr lang="en-US" sz="400" dirty="0">
                    <a:solidFill>
                      <a:srgbClr val="FFFFFF"/>
                    </a:solidFill>
                    <a:latin typeface="Calibri" pitchFamily="34" charset="0"/>
                  </a:rPr>
                  <a:t>#3</a:t>
                </a:r>
              </a:p>
            </p:txBody>
          </p:sp>
          <p:sp>
            <p:nvSpPr>
              <p:cNvPr id="3936" name="AutoShape 14"/>
              <p:cNvSpPr>
                <a:spLocks noChangeArrowheads="1"/>
              </p:cNvSpPr>
              <p:nvPr/>
            </p:nvSpPr>
            <p:spPr bwMode="auto">
              <a:xfrm flipH="1">
                <a:off x="1259183" y="4985433"/>
                <a:ext cx="311150" cy="276225"/>
              </a:xfrm>
              <a:prstGeom prst="rect">
                <a:avLst/>
              </a:prstGeom>
              <a:solidFill>
                <a:schemeClr val="accent2"/>
              </a:solidFill>
              <a:ln w="12700">
                <a:solidFill>
                  <a:srgbClr val="DDDDDD"/>
                </a:solidFill>
                <a:miter lim="800000"/>
                <a:headEnd/>
                <a:tailEnd/>
              </a:ln>
            </p:spPr>
            <p:txBody>
              <a:bodyPr wrap="none" lIns="73025" tIns="36511" rIns="73025" bIns="36511" anchor="ctr"/>
              <a:lstStyle/>
              <a:p>
                <a:pPr algn="ctr" defTabSz="1163353"/>
                <a:r>
                  <a:rPr lang="en-US" sz="400" dirty="0">
                    <a:solidFill>
                      <a:srgbClr val="FFFFFF"/>
                    </a:solidFill>
                    <a:latin typeface="Calibri" pitchFamily="34" charset="0"/>
                  </a:rPr>
                  <a:t>VM </a:t>
                </a:r>
              </a:p>
              <a:p>
                <a:pPr algn="ctr" defTabSz="1163353"/>
                <a:r>
                  <a:rPr lang="en-US" sz="400" dirty="0">
                    <a:solidFill>
                      <a:srgbClr val="FFFFFF"/>
                    </a:solidFill>
                    <a:latin typeface="Calibri" pitchFamily="34" charset="0"/>
                  </a:rPr>
                  <a:t>#2</a:t>
                </a:r>
              </a:p>
            </p:txBody>
          </p:sp>
          <p:pic>
            <p:nvPicPr>
              <p:cNvPr id="3937" name="Picture 11"/>
              <p:cNvPicPr>
                <a:picLocks noChangeAspect="1" noChangeArrowheads="1"/>
              </p:cNvPicPr>
              <p:nvPr/>
            </p:nvPicPr>
            <p:blipFill>
              <a:blip r:embed="rId8" cstate="print"/>
              <a:srcRect/>
              <a:stretch>
                <a:fillRect/>
              </a:stretch>
            </p:blipFill>
            <p:spPr bwMode="auto">
              <a:xfrm>
                <a:off x="1600496" y="4636183"/>
                <a:ext cx="587375" cy="334962"/>
              </a:xfrm>
              <a:prstGeom prst="rect">
                <a:avLst/>
              </a:prstGeom>
              <a:noFill/>
              <a:ln w="38100" cmpd="dbl">
                <a:noFill/>
                <a:miter lim="800000"/>
                <a:headEnd/>
                <a:tailEnd/>
              </a:ln>
            </p:spPr>
          </p:pic>
          <p:grpSp>
            <p:nvGrpSpPr>
              <p:cNvPr id="16" name="Group 913"/>
              <p:cNvGrpSpPr>
                <a:grpSpLocks/>
              </p:cNvGrpSpPr>
              <p:nvPr/>
            </p:nvGrpSpPr>
            <p:grpSpPr bwMode="auto">
              <a:xfrm>
                <a:off x="1908471" y="4491720"/>
                <a:ext cx="301625" cy="187325"/>
                <a:chOff x="1739" y="1549"/>
                <a:chExt cx="443" cy="324"/>
              </a:xfrm>
            </p:grpSpPr>
            <p:sp>
              <p:nvSpPr>
                <p:cNvPr id="4055"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dirty="0"/>
                </a:p>
              </p:txBody>
            </p:sp>
            <p:sp>
              <p:nvSpPr>
                <p:cNvPr id="4056"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endParaRPr lang="en-US" sz="1400" dirty="0">
                    <a:latin typeface="Calibri" pitchFamily="34" charset="0"/>
                  </a:endParaRPr>
                </a:p>
              </p:txBody>
            </p:sp>
            <p:sp>
              <p:nvSpPr>
                <p:cNvPr id="4057"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endParaRPr lang="en-US" sz="1400" dirty="0">
                    <a:latin typeface="Calibri" pitchFamily="34" charset="0"/>
                  </a:endParaRPr>
                </a:p>
              </p:txBody>
            </p:sp>
            <p:sp>
              <p:nvSpPr>
                <p:cNvPr id="4058"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endParaRPr lang="en-US" sz="1400" dirty="0">
                    <a:latin typeface="Calibri" pitchFamily="34" charset="0"/>
                  </a:endParaRPr>
                </a:p>
              </p:txBody>
            </p:sp>
            <p:sp>
              <p:nvSpPr>
                <p:cNvPr id="4059"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dirty="0"/>
                </a:p>
              </p:txBody>
            </p:sp>
            <p:sp>
              <p:nvSpPr>
                <p:cNvPr id="4060"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dirty="0"/>
                </a:p>
              </p:txBody>
            </p:sp>
            <p:sp>
              <p:nvSpPr>
                <p:cNvPr id="4061"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dirty="0"/>
                </a:p>
              </p:txBody>
            </p:sp>
            <p:sp>
              <p:nvSpPr>
                <p:cNvPr id="4062"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dirty="0"/>
                </a:p>
              </p:txBody>
            </p:sp>
            <p:sp>
              <p:nvSpPr>
                <p:cNvPr id="4063"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dirty="0"/>
                </a:p>
              </p:txBody>
            </p:sp>
            <p:sp>
              <p:nvSpPr>
                <p:cNvPr id="4064"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dirty="0"/>
                </a:p>
              </p:txBody>
            </p:sp>
            <p:sp>
              <p:nvSpPr>
                <p:cNvPr id="4065"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dirty="0"/>
                </a:p>
              </p:txBody>
            </p:sp>
            <p:sp>
              <p:nvSpPr>
                <p:cNvPr id="4066"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dirty="0"/>
                </a:p>
              </p:txBody>
            </p:sp>
            <p:sp>
              <p:nvSpPr>
                <p:cNvPr id="4067"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dirty="0"/>
                </a:p>
              </p:txBody>
            </p:sp>
            <p:sp>
              <p:nvSpPr>
                <p:cNvPr id="4068"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dirty="0"/>
                </a:p>
              </p:txBody>
            </p:sp>
            <p:sp>
              <p:nvSpPr>
                <p:cNvPr id="4069"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dirty="0"/>
                </a:p>
              </p:txBody>
            </p:sp>
            <p:sp>
              <p:nvSpPr>
                <p:cNvPr id="4070"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endParaRPr lang="en-US" sz="1400" dirty="0">
                    <a:latin typeface="Calibri" pitchFamily="34" charset="0"/>
                  </a:endParaRPr>
                </a:p>
              </p:txBody>
            </p:sp>
            <p:sp>
              <p:nvSpPr>
                <p:cNvPr id="4071"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endParaRPr lang="en-US" sz="1400" dirty="0">
                    <a:latin typeface="Calibri" pitchFamily="34" charset="0"/>
                  </a:endParaRPr>
                </a:p>
              </p:txBody>
            </p:sp>
            <p:sp>
              <p:nvSpPr>
                <p:cNvPr id="4072"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endParaRPr lang="en-US" sz="1400" dirty="0">
                    <a:latin typeface="Calibri" pitchFamily="34" charset="0"/>
                  </a:endParaRPr>
                </a:p>
              </p:txBody>
            </p:sp>
            <p:sp>
              <p:nvSpPr>
                <p:cNvPr id="4073"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endParaRPr lang="en-US" sz="1400" dirty="0">
                    <a:latin typeface="Calibri" pitchFamily="34" charset="0"/>
                  </a:endParaRPr>
                </a:p>
              </p:txBody>
            </p:sp>
            <p:sp>
              <p:nvSpPr>
                <p:cNvPr id="4074"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endParaRPr lang="en-US" sz="1400" dirty="0">
                    <a:latin typeface="Calibri" pitchFamily="34" charset="0"/>
                  </a:endParaRPr>
                </a:p>
              </p:txBody>
            </p:sp>
            <p:sp>
              <p:nvSpPr>
                <p:cNvPr id="4075"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endParaRPr lang="en-US" sz="1400" dirty="0">
                    <a:latin typeface="Calibri" pitchFamily="34" charset="0"/>
                  </a:endParaRPr>
                </a:p>
              </p:txBody>
            </p:sp>
            <p:sp>
              <p:nvSpPr>
                <p:cNvPr id="4076"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endParaRPr lang="en-US" sz="1400" dirty="0">
                    <a:latin typeface="Calibri" pitchFamily="34" charset="0"/>
                  </a:endParaRPr>
                </a:p>
              </p:txBody>
            </p:sp>
            <p:sp>
              <p:nvSpPr>
                <p:cNvPr id="4077"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endParaRPr lang="en-US" sz="1400" dirty="0">
                    <a:latin typeface="Calibri" pitchFamily="34" charset="0"/>
                  </a:endParaRPr>
                </a:p>
              </p:txBody>
            </p:sp>
            <p:sp>
              <p:nvSpPr>
                <p:cNvPr id="4078"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79"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80"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81"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82"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83"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84"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85"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86"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87"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88"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89"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90"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91"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92"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93"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94"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endParaRPr lang="en-US" sz="1400" dirty="0">
                    <a:latin typeface="Calibri" pitchFamily="34" charset="0"/>
                  </a:endParaRPr>
                </a:p>
              </p:txBody>
            </p:sp>
            <p:sp>
              <p:nvSpPr>
                <p:cNvPr id="4095"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endParaRPr lang="en-US" sz="1400" dirty="0">
                    <a:latin typeface="Calibri" pitchFamily="34" charset="0"/>
                  </a:endParaRPr>
                </a:p>
              </p:txBody>
            </p:sp>
            <p:sp>
              <p:nvSpPr>
                <p:cNvPr id="4096"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endParaRPr lang="en-US" sz="1400" dirty="0">
                    <a:latin typeface="Calibri" pitchFamily="34" charset="0"/>
                  </a:endParaRPr>
                </a:p>
              </p:txBody>
            </p:sp>
            <p:sp>
              <p:nvSpPr>
                <p:cNvPr id="4097"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endParaRPr lang="en-US" sz="1400" dirty="0">
                    <a:latin typeface="Calibri" pitchFamily="34" charset="0"/>
                  </a:endParaRPr>
                </a:p>
              </p:txBody>
            </p:sp>
            <p:sp>
              <p:nvSpPr>
                <p:cNvPr id="4098"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endParaRPr lang="en-US" sz="1400" dirty="0">
                    <a:latin typeface="Calibri" pitchFamily="34" charset="0"/>
                  </a:endParaRPr>
                </a:p>
              </p:txBody>
            </p:sp>
            <p:sp>
              <p:nvSpPr>
                <p:cNvPr id="4099"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endParaRPr lang="en-US" sz="1400" dirty="0">
                    <a:latin typeface="Calibri" pitchFamily="34" charset="0"/>
                  </a:endParaRPr>
                </a:p>
              </p:txBody>
            </p:sp>
            <p:sp>
              <p:nvSpPr>
                <p:cNvPr id="4100"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endParaRPr lang="en-US" sz="1400" dirty="0">
                    <a:latin typeface="Calibri" pitchFamily="34" charset="0"/>
                  </a:endParaRPr>
                </a:p>
              </p:txBody>
            </p:sp>
            <p:sp>
              <p:nvSpPr>
                <p:cNvPr id="4101"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endParaRPr lang="en-US" sz="1400" dirty="0">
                    <a:latin typeface="Calibri" pitchFamily="34" charset="0"/>
                  </a:endParaRPr>
                </a:p>
              </p:txBody>
            </p:sp>
            <p:sp>
              <p:nvSpPr>
                <p:cNvPr id="4102"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endParaRPr lang="en-US" sz="1400" dirty="0">
                    <a:latin typeface="Calibri" pitchFamily="34" charset="0"/>
                  </a:endParaRPr>
                </a:p>
              </p:txBody>
            </p:sp>
            <p:sp>
              <p:nvSpPr>
                <p:cNvPr id="4103"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endParaRPr lang="en-US" sz="1400" dirty="0">
                    <a:latin typeface="Calibri" pitchFamily="34" charset="0"/>
                  </a:endParaRPr>
                </a:p>
              </p:txBody>
            </p:sp>
            <p:sp>
              <p:nvSpPr>
                <p:cNvPr id="4104"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endParaRPr lang="en-US" sz="1400" dirty="0">
                    <a:latin typeface="Calibri" pitchFamily="34" charset="0"/>
                  </a:endParaRPr>
                </a:p>
              </p:txBody>
            </p:sp>
            <p:sp>
              <p:nvSpPr>
                <p:cNvPr id="4105"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endParaRPr lang="en-US" sz="1400" dirty="0">
                    <a:latin typeface="Calibri" pitchFamily="34" charset="0"/>
                  </a:endParaRPr>
                </a:p>
              </p:txBody>
            </p:sp>
            <p:sp>
              <p:nvSpPr>
                <p:cNvPr id="4106"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endParaRPr lang="en-US" sz="1400" dirty="0">
                    <a:latin typeface="Calibri" pitchFamily="34" charset="0"/>
                  </a:endParaRPr>
                </a:p>
              </p:txBody>
            </p:sp>
            <p:sp>
              <p:nvSpPr>
                <p:cNvPr id="4107"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endParaRPr lang="en-US" sz="1400" dirty="0">
                    <a:latin typeface="Calibri" pitchFamily="34" charset="0"/>
                  </a:endParaRPr>
                </a:p>
              </p:txBody>
            </p:sp>
            <p:sp>
              <p:nvSpPr>
                <p:cNvPr id="4108"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endParaRPr lang="en-US" sz="1400" dirty="0">
                    <a:latin typeface="Calibri" pitchFamily="34" charset="0"/>
                  </a:endParaRPr>
                </a:p>
              </p:txBody>
            </p:sp>
            <p:sp>
              <p:nvSpPr>
                <p:cNvPr id="4109"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endParaRPr lang="en-US" sz="1400" dirty="0">
                    <a:latin typeface="Calibri" pitchFamily="34" charset="0"/>
                  </a:endParaRPr>
                </a:p>
              </p:txBody>
            </p:sp>
            <p:sp>
              <p:nvSpPr>
                <p:cNvPr id="4110"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endParaRPr lang="en-US" sz="1400" dirty="0">
                    <a:latin typeface="Calibri" pitchFamily="34" charset="0"/>
                  </a:endParaRPr>
                </a:p>
              </p:txBody>
            </p:sp>
            <p:sp>
              <p:nvSpPr>
                <p:cNvPr id="4111"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endParaRPr lang="en-US" sz="1400" dirty="0">
                    <a:latin typeface="Calibri" pitchFamily="34" charset="0"/>
                  </a:endParaRPr>
                </a:p>
              </p:txBody>
            </p:sp>
            <p:sp>
              <p:nvSpPr>
                <p:cNvPr id="4112"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endParaRPr lang="en-US" sz="1400" dirty="0">
                    <a:latin typeface="Calibri" pitchFamily="34" charset="0"/>
                  </a:endParaRPr>
                </a:p>
              </p:txBody>
            </p:sp>
            <p:sp>
              <p:nvSpPr>
                <p:cNvPr id="4113"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endParaRPr lang="en-US" sz="1400" dirty="0">
                    <a:latin typeface="Calibri" pitchFamily="34" charset="0"/>
                  </a:endParaRPr>
                </a:p>
              </p:txBody>
            </p:sp>
            <p:sp>
              <p:nvSpPr>
                <p:cNvPr id="4114"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endParaRPr lang="en-US" sz="1400" dirty="0">
                    <a:latin typeface="Calibri" pitchFamily="34" charset="0"/>
                  </a:endParaRPr>
                </a:p>
              </p:txBody>
            </p:sp>
            <p:sp>
              <p:nvSpPr>
                <p:cNvPr id="4115"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endParaRPr lang="en-US" sz="1400" dirty="0">
                    <a:latin typeface="Calibri" pitchFamily="34" charset="0"/>
                  </a:endParaRPr>
                </a:p>
              </p:txBody>
            </p:sp>
            <p:sp>
              <p:nvSpPr>
                <p:cNvPr id="4116"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endParaRPr lang="en-US" sz="1400" dirty="0">
                    <a:latin typeface="Calibri" pitchFamily="34" charset="0"/>
                  </a:endParaRPr>
                </a:p>
              </p:txBody>
            </p:sp>
            <p:sp>
              <p:nvSpPr>
                <p:cNvPr id="4117"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endParaRPr lang="en-US" sz="1400" dirty="0">
                    <a:latin typeface="Calibri" pitchFamily="34" charset="0"/>
                  </a:endParaRPr>
                </a:p>
              </p:txBody>
            </p:sp>
            <p:sp>
              <p:nvSpPr>
                <p:cNvPr id="4118"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endParaRPr lang="en-US" sz="1400" dirty="0">
                    <a:latin typeface="Calibri" pitchFamily="34" charset="0"/>
                  </a:endParaRPr>
                </a:p>
              </p:txBody>
            </p:sp>
            <p:sp>
              <p:nvSpPr>
                <p:cNvPr id="4119"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endParaRPr lang="en-US" sz="1400" dirty="0">
                    <a:latin typeface="Calibri" pitchFamily="34" charset="0"/>
                  </a:endParaRPr>
                </a:p>
              </p:txBody>
            </p:sp>
            <p:sp>
              <p:nvSpPr>
                <p:cNvPr id="4120"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endParaRPr lang="en-US" sz="1400" dirty="0">
                    <a:latin typeface="Calibri" pitchFamily="34" charset="0"/>
                  </a:endParaRPr>
                </a:p>
              </p:txBody>
            </p:sp>
            <p:sp>
              <p:nvSpPr>
                <p:cNvPr id="4121"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endParaRPr lang="en-US" sz="1400" dirty="0">
                    <a:latin typeface="Calibri" pitchFamily="34" charset="0"/>
                  </a:endParaRPr>
                </a:p>
              </p:txBody>
            </p:sp>
            <p:sp>
              <p:nvSpPr>
                <p:cNvPr id="4122"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23"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24"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25"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26"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27"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28"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29"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0"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1"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2"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3"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4"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5"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6"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7"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8"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39"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40"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41"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142"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43"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44"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45"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46"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147"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148"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149"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150"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151"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152"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53"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54"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55"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56"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57"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58"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59"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60"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61"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62"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63"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64"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65"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66"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67"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168"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169"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grpSp>
          <p:grpSp>
            <p:nvGrpSpPr>
              <p:cNvPr id="17" name="Group 913"/>
              <p:cNvGrpSpPr>
                <a:grpSpLocks/>
              </p:cNvGrpSpPr>
              <p:nvPr/>
            </p:nvGrpSpPr>
            <p:grpSpPr bwMode="auto">
              <a:xfrm>
                <a:off x="1565571" y="4491720"/>
                <a:ext cx="303212" cy="187325"/>
                <a:chOff x="1739" y="1549"/>
                <a:chExt cx="443" cy="324"/>
              </a:xfrm>
            </p:grpSpPr>
            <p:sp>
              <p:nvSpPr>
                <p:cNvPr id="3940" name="AutoShape 4"/>
                <p:cNvSpPr>
                  <a:spLocks noChangeAspect="1" noChangeArrowheads="1" noTextEdit="1"/>
                </p:cNvSpPr>
                <p:nvPr/>
              </p:nvSpPr>
              <p:spPr bwMode="auto">
                <a:xfrm>
                  <a:off x="1739" y="1549"/>
                  <a:ext cx="443" cy="324"/>
                </a:xfrm>
                <a:prstGeom prst="rect">
                  <a:avLst/>
                </a:prstGeom>
                <a:noFill/>
                <a:ln w="9525">
                  <a:noFill/>
                  <a:miter lim="800000"/>
                  <a:headEnd/>
                  <a:tailEnd/>
                </a:ln>
              </p:spPr>
              <p:txBody>
                <a:bodyPr/>
                <a:lstStyle/>
                <a:p>
                  <a:endParaRPr lang="en-US" dirty="0"/>
                </a:p>
              </p:txBody>
            </p:sp>
            <p:sp>
              <p:nvSpPr>
                <p:cNvPr id="3941" name="Rectangle 5"/>
                <p:cNvSpPr>
                  <a:spLocks noChangeAspect="1" noChangeArrowheads="1"/>
                </p:cNvSpPr>
                <p:nvPr/>
              </p:nvSpPr>
              <p:spPr bwMode="auto">
                <a:xfrm>
                  <a:off x="1913" y="1794"/>
                  <a:ext cx="190" cy="71"/>
                </a:xfrm>
                <a:prstGeom prst="rect">
                  <a:avLst/>
                </a:prstGeom>
                <a:solidFill>
                  <a:srgbClr val="008000"/>
                </a:solidFill>
                <a:ln w="9525">
                  <a:noFill/>
                  <a:miter lim="800000"/>
                  <a:headEnd/>
                  <a:tailEnd/>
                </a:ln>
              </p:spPr>
              <p:txBody>
                <a:bodyPr/>
                <a:lstStyle/>
                <a:p>
                  <a:endParaRPr lang="en-US" sz="1400" dirty="0">
                    <a:latin typeface="Calibri" pitchFamily="34" charset="0"/>
                  </a:endParaRPr>
                </a:p>
              </p:txBody>
            </p:sp>
            <p:sp>
              <p:nvSpPr>
                <p:cNvPr id="3942" name="Rectangle 6"/>
                <p:cNvSpPr>
                  <a:spLocks noChangeAspect="1" noChangeArrowheads="1"/>
                </p:cNvSpPr>
                <p:nvPr/>
              </p:nvSpPr>
              <p:spPr bwMode="auto">
                <a:xfrm>
                  <a:off x="2134" y="1668"/>
                  <a:ext cx="40" cy="102"/>
                </a:xfrm>
                <a:prstGeom prst="rect">
                  <a:avLst/>
                </a:prstGeom>
                <a:solidFill>
                  <a:srgbClr val="008000"/>
                </a:solidFill>
                <a:ln w="9525">
                  <a:noFill/>
                  <a:miter lim="800000"/>
                  <a:headEnd/>
                  <a:tailEnd/>
                </a:ln>
              </p:spPr>
              <p:txBody>
                <a:bodyPr/>
                <a:lstStyle/>
                <a:p>
                  <a:endParaRPr lang="en-US" sz="1400" dirty="0">
                    <a:latin typeface="Calibri" pitchFamily="34" charset="0"/>
                  </a:endParaRPr>
                </a:p>
              </p:txBody>
            </p:sp>
            <p:sp>
              <p:nvSpPr>
                <p:cNvPr id="3943" name="Rectangle 7"/>
                <p:cNvSpPr>
                  <a:spLocks noChangeAspect="1" noChangeArrowheads="1"/>
                </p:cNvSpPr>
                <p:nvPr/>
              </p:nvSpPr>
              <p:spPr bwMode="auto">
                <a:xfrm>
                  <a:off x="1747" y="1557"/>
                  <a:ext cx="395" cy="245"/>
                </a:xfrm>
                <a:prstGeom prst="rect">
                  <a:avLst/>
                </a:prstGeom>
                <a:solidFill>
                  <a:srgbClr val="008000"/>
                </a:solidFill>
                <a:ln w="9525">
                  <a:noFill/>
                  <a:miter lim="800000"/>
                  <a:headEnd/>
                  <a:tailEnd/>
                </a:ln>
              </p:spPr>
              <p:txBody>
                <a:bodyPr/>
                <a:lstStyle/>
                <a:p>
                  <a:endParaRPr lang="en-US" sz="1400" dirty="0">
                    <a:latin typeface="Calibri" pitchFamily="34" charset="0"/>
                  </a:endParaRPr>
                </a:p>
              </p:txBody>
            </p:sp>
            <p:sp>
              <p:nvSpPr>
                <p:cNvPr id="3944" name="Line 8"/>
                <p:cNvSpPr>
                  <a:spLocks noChangeAspect="1" noChangeShapeType="1"/>
                </p:cNvSpPr>
                <p:nvPr/>
              </p:nvSpPr>
              <p:spPr bwMode="auto">
                <a:xfrm>
                  <a:off x="1747" y="1557"/>
                  <a:ext cx="1" cy="245"/>
                </a:xfrm>
                <a:prstGeom prst="line">
                  <a:avLst/>
                </a:prstGeom>
                <a:noFill/>
                <a:ln w="9525" cap="rnd">
                  <a:solidFill>
                    <a:srgbClr val="000000"/>
                  </a:solidFill>
                  <a:round/>
                  <a:headEnd/>
                  <a:tailEnd/>
                </a:ln>
              </p:spPr>
              <p:txBody>
                <a:bodyPr/>
                <a:lstStyle/>
                <a:p>
                  <a:endParaRPr lang="en-US" dirty="0"/>
                </a:p>
              </p:txBody>
            </p:sp>
            <p:sp>
              <p:nvSpPr>
                <p:cNvPr id="3945" name="Line 9"/>
                <p:cNvSpPr>
                  <a:spLocks noChangeAspect="1" noChangeShapeType="1"/>
                </p:cNvSpPr>
                <p:nvPr/>
              </p:nvSpPr>
              <p:spPr bwMode="auto">
                <a:xfrm>
                  <a:off x="1747" y="1557"/>
                  <a:ext cx="395" cy="1"/>
                </a:xfrm>
                <a:prstGeom prst="line">
                  <a:avLst/>
                </a:prstGeom>
                <a:noFill/>
                <a:ln w="9525" cap="rnd">
                  <a:solidFill>
                    <a:srgbClr val="000000"/>
                  </a:solidFill>
                  <a:round/>
                  <a:headEnd/>
                  <a:tailEnd/>
                </a:ln>
              </p:spPr>
              <p:txBody>
                <a:bodyPr/>
                <a:lstStyle/>
                <a:p>
                  <a:endParaRPr lang="en-US" dirty="0"/>
                </a:p>
              </p:txBody>
            </p:sp>
            <p:sp>
              <p:nvSpPr>
                <p:cNvPr id="3946" name="Line 10"/>
                <p:cNvSpPr>
                  <a:spLocks noChangeAspect="1" noChangeShapeType="1"/>
                </p:cNvSpPr>
                <p:nvPr/>
              </p:nvSpPr>
              <p:spPr bwMode="auto">
                <a:xfrm>
                  <a:off x="1747" y="1802"/>
                  <a:ext cx="166" cy="0"/>
                </a:xfrm>
                <a:prstGeom prst="line">
                  <a:avLst/>
                </a:prstGeom>
                <a:noFill/>
                <a:ln w="9525" cap="rnd">
                  <a:solidFill>
                    <a:srgbClr val="000000"/>
                  </a:solidFill>
                  <a:round/>
                  <a:headEnd/>
                  <a:tailEnd/>
                </a:ln>
              </p:spPr>
              <p:txBody>
                <a:bodyPr/>
                <a:lstStyle/>
                <a:p>
                  <a:endParaRPr lang="en-US" dirty="0"/>
                </a:p>
              </p:txBody>
            </p:sp>
            <p:sp>
              <p:nvSpPr>
                <p:cNvPr id="3947" name="Line 11"/>
                <p:cNvSpPr>
                  <a:spLocks noChangeAspect="1" noChangeShapeType="1"/>
                </p:cNvSpPr>
                <p:nvPr/>
              </p:nvSpPr>
              <p:spPr bwMode="auto">
                <a:xfrm flipV="1">
                  <a:off x="1913" y="1802"/>
                  <a:ext cx="1" cy="63"/>
                </a:xfrm>
                <a:prstGeom prst="line">
                  <a:avLst/>
                </a:prstGeom>
                <a:noFill/>
                <a:ln w="9525" cap="rnd">
                  <a:solidFill>
                    <a:srgbClr val="000000"/>
                  </a:solidFill>
                  <a:round/>
                  <a:headEnd/>
                  <a:tailEnd/>
                </a:ln>
              </p:spPr>
              <p:txBody>
                <a:bodyPr/>
                <a:lstStyle/>
                <a:p>
                  <a:endParaRPr lang="en-US" dirty="0"/>
                </a:p>
              </p:txBody>
            </p:sp>
            <p:sp>
              <p:nvSpPr>
                <p:cNvPr id="3948" name="Line 12"/>
                <p:cNvSpPr>
                  <a:spLocks noChangeAspect="1" noChangeShapeType="1"/>
                </p:cNvSpPr>
                <p:nvPr/>
              </p:nvSpPr>
              <p:spPr bwMode="auto">
                <a:xfrm>
                  <a:off x="1913" y="1865"/>
                  <a:ext cx="190" cy="0"/>
                </a:xfrm>
                <a:prstGeom prst="line">
                  <a:avLst/>
                </a:prstGeom>
                <a:noFill/>
                <a:ln w="9525" cap="rnd">
                  <a:solidFill>
                    <a:srgbClr val="000000"/>
                  </a:solidFill>
                  <a:round/>
                  <a:headEnd/>
                  <a:tailEnd/>
                </a:ln>
              </p:spPr>
              <p:txBody>
                <a:bodyPr/>
                <a:lstStyle/>
                <a:p>
                  <a:endParaRPr lang="en-US" dirty="0"/>
                </a:p>
              </p:txBody>
            </p:sp>
            <p:sp>
              <p:nvSpPr>
                <p:cNvPr id="3949" name="Line 13"/>
                <p:cNvSpPr>
                  <a:spLocks noChangeAspect="1" noChangeShapeType="1"/>
                </p:cNvSpPr>
                <p:nvPr/>
              </p:nvSpPr>
              <p:spPr bwMode="auto">
                <a:xfrm flipV="1">
                  <a:off x="2103" y="1802"/>
                  <a:ext cx="1" cy="63"/>
                </a:xfrm>
                <a:prstGeom prst="line">
                  <a:avLst/>
                </a:prstGeom>
                <a:noFill/>
                <a:ln w="9525" cap="rnd">
                  <a:solidFill>
                    <a:srgbClr val="000000"/>
                  </a:solidFill>
                  <a:round/>
                  <a:headEnd/>
                  <a:tailEnd/>
                </a:ln>
              </p:spPr>
              <p:txBody>
                <a:bodyPr/>
                <a:lstStyle/>
                <a:p>
                  <a:endParaRPr lang="en-US" dirty="0"/>
                </a:p>
              </p:txBody>
            </p:sp>
            <p:sp>
              <p:nvSpPr>
                <p:cNvPr id="3950" name="Line 14"/>
                <p:cNvSpPr>
                  <a:spLocks noChangeAspect="1" noChangeShapeType="1"/>
                </p:cNvSpPr>
                <p:nvPr/>
              </p:nvSpPr>
              <p:spPr bwMode="auto">
                <a:xfrm>
                  <a:off x="2103" y="1802"/>
                  <a:ext cx="39" cy="0"/>
                </a:xfrm>
                <a:prstGeom prst="line">
                  <a:avLst/>
                </a:prstGeom>
                <a:noFill/>
                <a:ln w="9525" cap="rnd">
                  <a:solidFill>
                    <a:srgbClr val="000000"/>
                  </a:solidFill>
                  <a:round/>
                  <a:headEnd/>
                  <a:tailEnd/>
                </a:ln>
              </p:spPr>
              <p:txBody>
                <a:bodyPr/>
                <a:lstStyle/>
                <a:p>
                  <a:endParaRPr lang="en-US" dirty="0"/>
                </a:p>
              </p:txBody>
            </p:sp>
            <p:sp>
              <p:nvSpPr>
                <p:cNvPr id="3951" name="Line 15"/>
                <p:cNvSpPr>
                  <a:spLocks noChangeAspect="1" noChangeShapeType="1"/>
                </p:cNvSpPr>
                <p:nvPr/>
              </p:nvSpPr>
              <p:spPr bwMode="auto">
                <a:xfrm flipV="1">
                  <a:off x="2142" y="1770"/>
                  <a:ext cx="1" cy="32"/>
                </a:xfrm>
                <a:prstGeom prst="line">
                  <a:avLst/>
                </a:prstGeom>
                <a:noFill/>
                <a:ln w="9525" cap="rnd">
                  <a:solidFill>
                    <a:srgbClr val="000000"/>
                  </a:solidFill>
                  <a:round/>
                  <a:headEnd/>
                  <a:tailEnd/>
                </a:ln>
              </p:spPr>
              <p:txBody>
                <a:bodyPr/>
                <a:lstStyle/>
                <a:p>
                  <a:endParaRPr lang="en-US" dirty="0"/>
                </a:p>
              </p:txBody>
            </p:sp>
            <p:sp>
              <p:nvSpPr>
                <p:cNvPr id="3952" name="Line 16"/>
                <p:cNvSpPr>
                  <a:spLocks noChangeAspect="1" noChangeShapeType="1"/>
                </p:cNvSpPr>
                <p:nvPr/>
              </p:nvSpPr>
              <p:spPr bwMode="auto">
                <a:xfrm flipH="1">
                  <a:off x="2142" y="1770"/>
                  <a:ext cx="32" cy="1"/>
                </a:xfrm>
                <a:prstGeom prst="line">
                  <a:avLst/>
                </a:prstGeom>
                <a:noFill/>
                <a:ln w="9525" cap="rnd">
                  <a:solidFill>
                    <a:srgbClr val="000000"/>
                  </a:solidFill>
                  <a:round/>
                  <a:headEnd/>
                  <a:tailEnd/>
                </a:ln>
              </p:spPr>
              <p:txBody>
                <a:bodyPr/>
                <a:lstStyle/>
                <a:p>
                  <a:endParaRPr lang="en-US" dirty="0"/>
                </a:p>
              </p:txBody>
            </p:sp>
            <p:sp>
              <p:nvSpPr>
                <p:cNvPr id="3953" name="Line 17"/>
                <p:cNvSpPr>
                  <a:spLocks noChangeAspect="1" noChangeShapeType="1"/>
                </p:cNvSpPr>
                <p:nvPr/>
              </p:nvSpPr>
              <p:spPr bwMode="auto">
                <a:xfrm flipH="1">
                  <a:off x="2142" y="1668"/>
                  <a:ext cx="32" cy="0"/>
                </a:xfrm>
                <a:prstGeom prst="line">
                  <a:avLst/>
                </a:prstGeom>
                <a:noFill/>
                <a:ln w="9525" cap="rnd">
                  <a:solidFill>
                    <a:srgbClr val="000000"/>
                  </a:solidFill>
                  <a:round/>
                  <a:headEnd/>
                  <a:tailEnd/>
                </a:ln>
              </p:spPr>
              <p:txBody>
                <a:bodyPr/>
                <a:lstStyle/>
                <a:p>
                  <a:endParaRPr lang="en-US" dirty="0"/>
                </a:p>
              </p:txBody>
            </p:sp>
            <p:sp>
              <p:nvSpPr>
                <p:cNvPr id="3954" name="Line 18"/>
                <p:cNvSpPr>
                  <a:spLocks noChangeAspect="1" noChangeShapeType="1"/>
                </p:cNvSpPr>
                <p:nvPr/>
              </p:nvSpPr>
              <p:spPr bwMode="auto">
                <a:xfrm flipV="1">
                  <a:off x="2142" y="1557"/>
                  <a:ext cx="1" cy="111"/>
                </a:xfrm>
                <a:prstGeom prst="line">
                  <a:avLst/>
                </a:prstGeom>
                <a:noFill/>
                <a:ln w="9525" cap="rnd">
                  <a:solidFill>
                    <a:srgbClr val="000000"/>
                  </a:solidFill>
                  <a:round/>
                  <a:headEnd/>
                  <a:tailEnd/>
                </a:ln>
              </p:spPr>
              <p:txBody>
                <a:bodyPr/>
                <a:lstStyle/>
                <a:p>
                  <a:endParaRPr lang="en-US" dirty="0"/>
                </a:p>
              </p:txBody>
            </p:sp>
            <p:sp>
              <p:nvSpPr>
                <p:cNvPr id="3955" name="Rectangle 19"/>
                <p:cNvSpPr>
                  <a:spLocks noChangeAspect="1" noChangeArrowheads="1"/>
                </p:cNvSpPr>
                <p:nvPr/>
              </p:nvSpPr>
              <p:spPr bwMode="auto">
                <a:xfrm>
                  <a:off x="1775" y="1581"/>
                  <a:ext cx="39" cy="27"/>
                </a:xfrm>
                <a:prstGeom prst="rect">
                  <a:avLst/>
                </a:prstGeom>
                <a:solidFill>
                  <a:srgbClr val="CCFFFF"/>
                </a:solidFill>
                <a:ln w="9525">
                  <a:noFill/>
                  <a:miter lim="800000"/>
                  <a:headEnd/>
                  <a:tailEnd/>
                </a:ln>
              </p:spPr>
              <p:txBody>
                <a:bodyPr/>
                <a:lstStyle/>
                <a:p>
                  <a:endParaRPr lang="en-US" sz="1400" dirty="0">
                    <a:latin typeface="Calibri" pitchFamily="34" charset="0"/>
                  </a:endParaRPr>
                </a:p>
              </p:txBody>
            </p:sp>
            <p:sp>
              <p:nvSpPr>
                <p:cNvPr id="3956" name="Rectangle 20"/>
                <p:cNvSpPr>
                  <a:spLocks noChangeAspect="1" noChangeArrowheads="1"/>
                </p:cNvSpPr>
                <p:nvPr/>
              </p:nvSpPr>
              <p:spPr bwMode="auto">
                <a:xfrm>
                  <a:off x="1775" y="1581"/>
                  <a:ext cx="39" cy="27"/>
                </a:xfrm>
                <a:prstGeom prst="rect">
                  <a:avLst/>
                </a:prstGeom>
                <a:noFill/>
                <a:ln w="3175" cap="rnd">
                  <a:solidFill>
                    <a:srgbClr val="CCFFFF"/>
                  </a:solidFill>
                  <a:round/>
                  <a:headEnd/>
                  <a:tailEnd/>
                </a:ln>
              </p:spPr>
              <p:txBody>
                <a:bodyPr/>
                <a:lstStyle/>
                <a:p>
                  <a:endParaRPr lang="en-US" sz="1400" dirty="0">
                    <a:latin typeface="Calibri" pitchFamily="34" charset="0"/>
                  </a:endParaRPr>
                </a:p>
              </p:txBody>
            </p:sp>
            <p:sp>
              <p:nvSpPr>
                <p:cNvPr id="3957" name="Rectangle 21"/>
                <p:cNvSpPr>
                  <a:spLocks noChangeAspect="1" noChangeArrowheads="1"/>
                </p:cNvSpPr>
                <p:nvPr/>
              </p:nvSpPr>
              <p:spPr bwMode="auto">
                <a:xfrm>
                  <a:off x="1775" y="1635"/>
                  <a:ext cx="39" cy="27"/>
                </a:xfrm>
                <a:prstGeom prst="rect">
                  <a:avLst/>
                </a:prstGeom>
                <a:solidFill>
                  <a:srgbClr val="CCFFFF"/>
                </a:solidFill>
                <a:ln w="9525">
                  <a:noFill/>
                  <a:miter lim="800000"/>
                  <a:headEnd/>
                  <a:tailEnd/>
                </a:ln>
              </p:spPr>
              <p:txBody>
                <a:bodyPr/>
                <a:lstStyle/>
                <a:p>
                  <a:endParaRPr lang="en-US" sz="1400" dirty="0">
                    <a:latin typeface="Calibri" pitchFamily="34" charset="0"/>
                  </a:endParaRPr>
                </a:p>
              </p:txBody>
            </p:sp>
            <p:sp>
              <p:nvSpPr>
                <p:cNvPr id="3958" name="Rectangle 22"/>
                <p:cNvSpPr>
                  <a:spLocks noChangeAspect="1" noChangeArrowheads="1"/>
                </p:cNvSpPr>
                <p:nvPr/>
              </p:nvSpPr>
              <p:spPr bwMode="auto">
                <a:xfrm>
                  <a:off x="1775" y="1635"/>
                  <a:ext cx="39" cy="27"/>
                </a:xfrm>
                <a:prstGeom prst="rect">
                  <a:avLst/>
                </a:prstGeom>
                <a:noFill/>
                <a:ln w="3175" cap="rnd">
                  <a:solidFill>
                    <a:srgbClr val="CCFFFF"/>
                  </a:solidFill>
                  <a:round/>
                  <a:headEnd/>
                  <a:tailEnd/>
                </a:ln>
              </p:spPr>
              <p:txBody>
                <a:bodyPr/>
                <a:lstStyle/>
                <a:p>
                  <a:endParaRPr lang="en-US" sz="1400" dirty="0">
                    <a:latin typeface="Calibri" pitchFamily="34" charset="0"/>
                  </a:endParaRPr>
                </a:p>
              </p:txBody>
            </p:sp>
            <p:sp>
              <p:nvSpPr>
                <p:cNvPr id="3959" name="Rectangle 23"/>
                <p:cNvSpPr>
                  <a:spLocks noChangeAspect="1" noChangeArrowheads="1"/>
                </p:cNvSpPr>
                <p:nvPr/>
              </p:nvSpPr>
              <p:spPr bwMode="auto">
                <a:xfrm>
                  <a:off x="1775" y="1689"/>
                  <a:ext cx="39" cy="27"/>
                </a:xfrm>
                <a:prstGeom prst="rect">
                  <a:avLst/>
                </a:prstGeom>
                <a:solidFill>
                  <a:srgbClr val="CCFFFF"/>
                </a:solidFill>
                <a:ln w="9525">
                  <a:noFill/>
                  <a:miter lim="800000"/>
                  <a:headEnd/>
                  <a:tailEnd/>
                </a:ln>
              </p:spPr>
              <p:txBody>
                <a:bodyPr/>
                <a:lstStyle/>
                <a:p>
                  <a:endParaRPr lang="en-US" sz="1400" dirty="0">
                    <a:latin typeface="Calibri" pitchFamily="34" charset="0"/>
                  </a:endParaRPr>
                </a:p>
              </p:txBody>
            </p:sp>
            <p:sp>
              <p:nvSpPr>
                <p:cNvPr id="3960" name="Rectangle 24"/>
                <p:cNvSpPr>
                  <a:spLocks noChangeAspect="1" noChangeArrowheads="1"/>
                </p:cNvSpPr>
                <p:nvPr/>
              </p:nvSpPr>
              <p:spPr bwMode="auto">
                <a:xfrm>
                  <a:off x="1775" y="1689"/>
                  <a:ext cx="39" cy="27"/>
                </a:xfrm>
                <a:prstGeom prst="rect">
                  <a:avLst/>
                </a:prstGeom>
                <a:noFill/>
                <a:ln w="3175" cap="rnd">
                  <a:solidFill>
                    <a:srgbClr val="CCFFFF"/>
                  </a:solidFill>
                  <a:round/>
                  <a:headEnd/>
                  <a:tailEnd/>
                </a:ln>
              </p:spPr>
              <p:txBody>
                <a:bodyPr/>
                <a:lstStyle/>
                <a:p>
                  <a:endParaRPr lang="en-US" sz="1400" dirty="0">
                    <a:latin typeface="Calibri" pitchFamily="34" charset="0"/>
                  </a:endParaRPr>
                </a:p>
              </p:txBody>
            </p:sp>
            <p:sp>
              <p:nvSpPr>
                <p:cNvPr id="3961" name="Rectangle 25"/>
                <p:cNvSpPr>
                  <a:spLocks noChangeAspect="1" noChangeArrowheads="1"/>
                </p:cNvSpPr>
                <p:nvPr/>
              </p:nvSpPr>
              <p:spPr bwMode="auto">
                <a:xfrm>
                  <a:off x="1775" y="1743"/>
                  <a:ext cx="39" cy="27"/>
                </a:xfrm>
                <a:prstGeom prst="rect">
                  <a:avLst/>
                </a:prstGeom>
                <a:solidFill>
                  <a:srgbClr val="CCFFFF"/>
                </a:solidFill>
                <a:ln w="9525">
                  <a:noFill/>
                  <a:miter lim="800000"/>
                  <a:headEnd/>
                  <a:tailEnd/>
                </a:ln>
              </p:spPr>
              <p:txBody>
                <a:bodyPr/>
                <a:lstStyle/>
                <a:p>
                  <a:endParaRPr lang="en-US" sz="1400" dirty="0">
                    <a:latin typeface="Calibri" pitchFamily="34" charset="0"/>
                  </a:endParaRPr>
                </a:p>
              </p:txBody>
            </p:sp>
            <p:sp>
              <p:nvSpPr>
                <p:cNvPr id="3962" name="Rectangle 26"/>
                <p:cNvSpPr>
                  <a:spLocks noChangeAspect="1" noChangeArrowheads="1"/>
                </p:cNvSpPr>
                <p:nvPr/>
              </p:nvSpPr>
              <p:spPr bwMode="auto">
                <a:xfrm>
                  <a:off x="1775" y="1743"/>
                  <a:ext cx="39" cy="27"/>
                </a:xfrm>
                <a:prstGeom prst="rect">
                  <a:avLst/>
                </a:prstGeom>
                <a:noFill/>
                <a:ln w="3175" cap="rnd">
                  <a:solidFill>
                    <a:srgbClr val="CCFFFF"/>
                  </a:solidFill>
                  <a:round/>
                  <a:headEnd/>
                  <a:tailEnd/>
                </a:ln>
              </p:spPr>
              <p:txBody>
                <a:bodyPr/>
                <a:lstStyle/>
                <a:p>
                  <a:endParaRPr lang="en-US" sz="1400" dirty="0">
                    <a:latin typeface="Calibri" pitchFamily="34" charset="0"/>
                  </a:endParaRPr>
                </a:p>
              </p:txBody>
            </p:sp>
            <p:sp>
              <p:nvSpPr>
                <p:cNvPr id="3963" name="Rectangle 27"/>
                <p:cNvSpPr>
                  <a:spLocks noChangeAspect="1" noChangeArrowheads="1"/>
                </p:cNvSpPr>
                <p:nvPr/>
              </p:nvSpPr>
              <p:spPr bwMode="auto">
                <a:xfrm>
                  <a:off x="1842" y="1581"/>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3964" name="Rectangle 28"/>
                <p:cNvSpPr>
                  <a:spLocks noChangeAspect="1" noChangeArrowheads="1"/>
                </p:cNvSpPr>
                <p:nvPr/>
              </p:nvSpPr>
              <p:spPr bwMode="auto">
                <a:xfrm>
                  <a:off x="1842" y="1581"/>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3965" name="Rectangle 29"/>
                <p:cNvSpPr>
                  <a:spLocks noChangeAspect="1" noChangeArrowheads="1"/>
                </p:cNvSpPr>
                <p:nvPr/>
              </p:nvSpPr>
              <p:spPr bwMode="auto">
                <a:xfrm>
                  <a:off x="1842" y="1635"/>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3966" name="Rectangle 30"/>
                <p:cNvSpPr>
                  <a:spLocks noChangeAspect="1" noChangeArrowheads="1"/>
                </p:cNvSpPr>
                <p:nvPr/>
              </p:nvSpPr>
              <p:spPr bwMode="auto">
                <a:xfrm>
                  <a:off x="1842" y="1635"/>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3967" name="Rectangle 31"/>
                <p:cNvSpPr>
                  <a:spLocks noChangeAspect="1" noChangeArrowheads="1"/>
                </p:cNvSpPr>
                <p:nvPr/>
              </p:nvSpPr>
              <p:spPr bwMode="auto">
                <a:xfrm>
                  <a:off x="1842" y="1689"/>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3968" name="Rectangle 32"/>
                <p:cNvSpPr>
                  <a:spLocks noChangeAspect="1" noChangeArrowheads="1"/>
                </p:cNvSpPr>
                <p:nvPr/>
              </p:nvSpPr>
              <p:spPr bwMode="auto">
                <a:xfrm>
                  <a:off x="1842" y="1689"/>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3969" name="Rectangle 33"/>
                <p:cNvSpPr>
                  <a:spLocks noChangeAspect="1" noChangeArrowheads="1"/>
                </p:cNvSpPr>
                <p:nvPr/>
              </p:nvSpPr>
              <p:spPr bwMode="auto">
                <a:xfrm>
                  <a:off x="1842" y="1743"/>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3970" name="Rectangle 34"/>
                <p:cNvSpPr>
                  <a:spLocks noChangeAspect="1" noChangeArrowheads="1"/>
                </p:cNvSpPr>
                <p:nvPr/>
              </p:nvSpPr>
              <p:spPr bwMode="auto">
                <a:xfrm>
                  <a:off x="1842" y="1743"/>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3971" name="Rectangle 35"/>
                <p:cNvSpPr>
                  <a:spLocks noChangeAspect="1" noChangeArrowheads="1"/>
                </p:cNvSpPr>
                <p:nvPr/>
              </p:nvSpPr>
              <p:spPr bwMode="auto">
                <a:xfrm>
                  <a:off x="1909" y="1581"/>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3972" name="Rectangle 36"/>
                <p:cNvSpPr>
                  <a:spLocks noChangeAspect="1" noChangeArrowheads="1"/>
                </p:cNvSpPr>
                <p:nvPr/>
              </p:nvSpPr>
              <p:spPr bwMode="auto">
                <a:xfrm>
                  <a:off x="1909" y="1581"/>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3973" name="Rectangle 37"/>
                <p:cNvSpPr>
                  <a:spLocks noChangeAspect="1" noChangeArrowheads="1"/>
                </p:cNvSpPr>
                <p:nvPr/>
              </p:nvSpPr>
              <p:spPr bwMode="auto">
                <a:xfrm>
                  <a:off x="1909" y="1635"/>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3974" name="Rectangle 38"/>
                <p:cNvSpPr>
                  <a:spLocks noChangeAspect="1" noChangeArrowheads="1"/>
                </p:cNvSpPr>
                <p:nvPr/>
              </p:nvSpPr>
              <p:spPr bwMode="auto">
                <a:xfrm>
                  <a:off x="1909" y="1635"/>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3975" name="Rectangle 39"/>
                <p:cNvSpPr>
                  <a:spLocks noChangeAspect="1" noChangeArrowheads="1"/>
                </p:cNvSpPr>
                <p:nvPr/>
              </p:nvSpPr>
              <p:spPr bwMode="auto">
                <a:xfrm>
                  <a:off x="1909" y="1689"/>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3976" name="Rectangle 40"/>
                <p:cNvSpPr>
                  <a:spLocks noChangeAspect="1" noChangeArrowheads="1"/>
                </p:cNvSpPr>
                <p:nvPr/>
              </p:nvSpPr>
              <p:spPr bwMode="auto">
                <a:xfrm>
                  <a:off x="1909" y="1689"/>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3977" name="Rectangle 41"/>
                <p:cNvSpPr>
                  <a:spLocks noChangeAspect="1" noChangeArrowheads="1"/>
                </p:cNvSpPr>
                <p:nvPr/>
              </p:nvSpPr>
              <p:spPr bwMode="auto">
                <a:xfrm>
                  <a:off x="1909" y="1743"/>
                  <a:ext cx="40" cy="27"/>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3978" name="Rectangle 42"/>
                <p:cNvSpPr>
                  <a:spLocks noChangeAspect="1" noChangeArrowheads="1"/>
                </p:cNvSpPr>
                <p:nvPr/>
              </p:nvSpPr>
              <p:spPr bwMode="auto">
                <a:xfrm>
                  <a:off x="1909" y="1743"/>
                  <a:ext cx="40" cy="27"/>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3979" name="Rectangle 43"/>
                <p:cNvSpPr>
                  <a:spLocks noChangeAspect="1" noChangeArrowheads="1"/>
                </p:cNvSpPr>
                <p:nvPr/>
              </p:nvSpPr>
              <p:spPr bwMode="auto">
                <a:xfrm>
                  <a:off x="1969" y="1590"/>
                  <a:ext cx="5" cy="115"/>
                </a:xfrm>
                <a:prstGeom prst="rect">
                  <a:avLst/>
                </a:prstGeom>
                <a:solidFill>
                  <a:srgbClr val="000101"/>
                </a:solidFill>
                <a:ln w="9525">
                  <a:noFill/>
                  <a:miter lim="800000"/>
                  <a:headEnd/>
                  <a:tailEnd/>
                </a:ln>
              </p:spPr>
              <p:txBody>
                <a:bodyPr/>
                <a:lstStyle/>
                <a:p>
                  <a:endParaRPr lang="en-US" sz="1400" dirty="0">
                    <a:latin typeface="Calibri" pitchFamily="34" charset="0"/>
                  </a:endParaRPr>
                </a:p>
              </p:txBody>
            </p:sp>
            <p:sp>
              <p:nvSpPr>
                <p:cNvPr id="3980" name="Rectangle 44"/>
                <p:cNvSpPr>
                  <a:spLocks noChangeAspect="1" noChangeArrowheads="1"/>
                </p:cNvSpPr>
                <p:nvPr/>
              </p:nvSpPr>
              <p:spPr bwMode="auto">
                <a:xfrm>
                  <a:off x="1974" y="1590"/>
                  <a:ext cx="4" cy="115"/>
                </a:xfrm>
                <a:prstGeom prst="rect">
                  <a:avLst/>
                </a:prstGeom>
                <a:solidFill>
                  <a:srgbClr val="4474B9"/>
                </a:solidFill>
                <a:ln w="9525">
                  <a:noFill/>
                  <a:miter lim="800000"/>
                  <a:headEnd/>
                  <a:tailEnd/>
                </a:ln>
              </p:spPr>
              <p:txBody>
                <a:bodyPr/>
                <a:lstStyle/>
                <a:p>
                  <a:endParaRPr lang="en-US" sz="1400" dirty="0">
                    <a:latin typeface="Calibri" pitchFamily="34" charset="0"/>
                  </a:endParaRPr>
                </a:p>
              </p:txBody>
            </p:sp>
            <p:sp>
              <p:nvSpPr>
                <p:cNvPr id="3981" name="Rectangle 45"/>
                <p:cNvSpPr>
                  <a:spLocks noChangeAspect="1" noChangeArrowheads="1"/>
                </p:cNvSpPr>
                <p:nvPr/>
              </p:nvSpPr>
              <p:spPr bwMode="auto">
                <a:xfrm>
                  <a:off x="1978" y="1590"/>
                  <a:ext cx="4" cy="115"/>
                </a:xfrm>
                <a:prstGeom prst="rect">
                  <a:avLst/>
                </a:prstGeom>
                <a:solidFill>
                  <a:srgbClr val="4270B2"/>
                </a:solidFill>
                <a:ln w="9525">
                  <a:noFill/>
                  <a:miter lim="800000"/>
                  <a:headEnd/>
                  <a:tailEnd/>
                </a:ln>
              </p:spPr>
              <p:txBody>
                <a:bodyPr/>
                <a:lstStyle/>
                <a:p>
                  <a:endParaRPr lang="en-US" sz="1400" dirty="0">
                    <a:latin typeface="Calibri" pitchFamily="34" charset="0"/>
                  </a:endParaRPr>
                </a:p>
              </p:txBody>
            </p:sp>
            <p:sp>
              <p:nvSpPr>
                <p:cNvPr id="3982" name="Rectangle 46"/>
                <p:cNvSpPr>
                  <a:spLocks noChangeAspect="1" noChangeArrowheads="1"/>
                </p:cNvSpPr>
                <p:nvPr/>
              </p:nvSpPr>
              <p:spPr bwMode="auto">
                <a:xfrm>
                  <a:off x="1982" y="1590"/>
                  <a:ext cx="4" cy="115"/>
                </a:xfrm>
                <a:prstGeom prst="rect">
                  <a:avLst/>
                </a:prstGeom>
                <a:solidFill>
                  <a:srgbClr val="3F6BAC"/>
                </a:solidFill>
                <a:ln w="9525">
                  <a:noFill/>
                  <a:miter lim="800000"/>
                  <a:headEnd/>
                  <a:tailEnd/>
                </a:ln>
              </p:spPr>
              <p:txBody>
                <a:bodyPr/>
                <a:lstStyle/>
                <a:p>
                  <a:endParaRPr lang="en-US" sz="1400" dirty="0">
                    <a:latin typeface="Calibri" pitchFamily="34" charset="0"/>
                  </a:endParaRPr>
                </a:p>
              </p:txBody>
            </p:sp>
            <p:sp>
              <p:nvSpPr>
                <p:cNvPr id="3983" name="Rectangle 47"/>
                <p:cNvSpPr>
                  <a:spLocks noChangeAspect="1" noChangeArrowheads="1"/>
                </p:cNvSpPr>
                <p:nvPr/>
              </p:nvSpPr>
              <p:spPr bwMode="auto">
                <a:xfrm>
                  <a:off x="1986" y="1590"/>
                  <a:ext cx="4" cy="115"/>
                </a:xfrm>
                <a:prstGeom prst="rect">
                  <a:avLst/>
                </a:prstGeom>
                <a:solidFill>
                  <a:srgbClr val="3C67A5"/>
                </a:solidFill>
                <a:ln w="9525">
                  <a:noFill/>
                  <a:miter lim="800000"/>
                  <a:headEnd/>
                  <a:tailEnd/>
                </a:ln>
              </p:spPr>
              <p:txBody>
                <a:bodyPr/>
                <a:lstStyle/>
                <a:p>
                  <a:endParaRPr lang="en-US" sz="1400" dirty="0">
                    <a:latin typeface="Calibri" pitchFamily="34" charset="0"/>
                  </a:endParaRPr>
                </a:p>
              </p:txBody>
            </p:sp>
            <p:sp>
              <p:nvSpPr>
                <p:cNvPr id="3984" name="Rectangle 48"/>
                <p:cNvSpPr>
                  <a:spLocks noChangeAspect="1" noChangeArrowheads="1"/>
                </p:cNvSpPr>
                <p:nvPr/>
              </p:nvSpPr>
              <p:spPr bwMode="auto">
                <a:xfrm>
                  <a:off x="1990" y="1590"/>
                  <a:ext cx="4" cy="115"/>
                </a:xfrm>
                <a:prstGeom prst="rect">
                  <a:avLst/>
                </a:prstGeom>
                <a:solidFill>
                  <a:srgbClr val="3A639E"/>
                </a:solidFill>
                <a:ln w="9525">
                  <a:noFill/>
                  <a:miter lim="800000"/>
                  <a:headEnd/>
                  <a:tailEnd/>
                </a:ln>
              </p:spPr>
              <p:txBody>
                <a:bodyPr/>
                <a:lstStyle/>
                <a:p>
                  <a:endParaRPr lang="en-US" sz="1400" dirty="0">
                    <a:latin typeface="Calibri" pitchFamily="34" charset="0"/>
                  </a:endParaRPr>
                </a:p>
              </p:txBody>
            </p:sp>
            <p:sp>
              <p:nvSpPr>
                <p:cNvPr id="3985" name="Rectangle 49"/>
                <p:cNvSpPr>
                  <a:spLocks noChangeAspect="1" noChangeArrowheads="1"/>
                </p:cNvSpPr>
                <p:nvPr/>
              </p:nvSpPr>
              <p:spPr bwMode="auto">
                <a:xfrm>
                  <a:off x="1994" y="1590"/>
                  <a:ext cx="4" cy="115"/>
                </a:xfrm>
                <a:prstGeom prst="rect">
                  <a:avLst/>
                </a:prstGeom>
                <a:solidFill>
                  <a:srgbClr val="385E97"/>
                </a:solidFill>
                <a:ln w="9525">
                  <a:noFill/>
                  <a:miter lim="800000"/>
                  <a:headEnd/>
                  <a:tailEnd/>
                </a:ln>
              </p:spPr>
              <p:txBody>
                <a:bodyPr/>
                <a:lstStyle/>
                <a:p>
                  <a:endParaRPr lang="en-US" sz="1400" dirty="0">
                    <a:latin typeface="Calibri" pitchFamily="34" charset="0"/>
                  </a:endParaRPr>
                </a:p>
              </p:txBody>
            </p:sp>
            <p:sp>
              <p:nvSpPr>
                <p:cNvPr id="3986" name="Rectangle 50"/>
                <p:cNvSpPr>
                  <a:spLocks noChangeAspect="1" noChangeArrowheads="1"/>
                </p:cNvSpPr>
                <p:nvPr/>
              </p:nvSpPr>
              <p:spPr bwMode="auto">
                <a:xfrm>
                  <a:off x="1998" y="1590"/>
                  <a:ext cx="4" cy="115"/>
                </a:xfrm>
                <a:prstGeom prst="rect">
                  <a:avLst/>
                </a:prstGeom>
                <a:solidFill>
                  <a:srgbClr val="355A90"/>
                </a:solidFill>
                <a:ln w="9525">
                  <a:noFill/>
                  <a:miter lim="800000"/>
                  <a:headEnd/>
                  <a:tailEnd/>
                </a:ln>
              </p:spPr>
              <p:txBody>
                <a:bodyPr/>
                <a:lstStyle/>
                <a:p>
                  <a:endParaRPr lang="en-US" sz="1400" dirty="0">
                    <a:latin typeface="Calibri" pitchFamily="34" charset="0"/>
                  </a:endParaRPr>
                </a:p>
              </p:txBody>
            </p:sp>
            <p:sp>
              <p:nvSpPr>
                <p:cNvPr id="3987" name="Rectangle 51"/>
                <p:cNvSpPr>
                  <a:spLocks noChangeAspect="1" noChangeArrowheads="1"/>
                </p:cNvSpPr>
                <p:nvPr/>
              </p:nvSpPr>
              <p:spPr bwMode="auto">
                <a:xfrm>
                  <a:off x="2002" y="1590"/>
                  <a:ext cx="4" cy="115"/>
                </a:xfrm>
                <a:prstGeom prst="rect">
                  <a:avLst/>
                </a:prstGeom>
                <a:solidFill>
                  <a:srgbClr val="335689"/>
                </a:solidFill>
                <a:ln w="9525">
                  <a:noFill/>
                  <a:miter lim="800000"/>
                  <a:headEnd/>
                  <a:tailEnd/>
                </a:ln>
              </p:spPr>
              <p:txBody>
                <a:bodyPr/>
                <a:lstStyle/>
                <a:p>
                  <a:endParaRPr lang="en-US" sz="1400" dirty="0">
                    <a:latin typeface="Calibri" pitchFamily="34" charset="0"/>
                  </a:endParaRPr>
                </a:p>
              </p:txBody>
            </p:sp>
            <p:sp>
              <p:nvSpPr>
                <p:cNvPr id="3988" name="Rectangle 52"/>
                <p:cNvSpPr>
                  <a:spLocks noChangeAspect="1" noChangeArrowheads="1"/>
                </p:cNvSpPr>
                <p:nvPr/>
              </p:nvSpPr>
              <p:spPr bwMode="auto">
                <a:xfrm>
                  <a:off x="2006" y="1590"/>
                  <a:ext cx="5" cy="115"/>
                </a:xfrm>
                <a:prstGeom prst="rect">
                  <a:avLst/>
                </a:prstGeom>
                <a:solidFill>
                  <a:srgbClr val="305282"/>
                </a:solidFill>
                <a:ln w="9525">
                  <a:noFill/>
                  <a:miter lim="800000"/>
                  <a:headEnd/>
                  <a:tailEnd/>
                </a:ln>
              </p:spPr>
              <p:txBody>
                <a:bodyPr/>
                <a:lstStyle/>
                <a:p>
                  <a:endParaRPr lang="en-US" sz="1400" dirty="0">
                    <a:latin typeface="Calibri" pitchFamily="34" charset="0"/>
                  </a:endParaRPr>
                </a:p>
              </p:txBody>
            </p:sp>
            <p:sp>
              <p:nvSpPr>
                <p:cNvPr id="3989" name="Rectangle 53"/>
                <p:cNvSpPr>
                  <a:spLocks noChangeAspect="1" noChangeArrowheads="1"/>
                </p:cNvSpPr>
                <p:nvPr/>
              </p:nvSpPr>
              <p:spPr bwMode="auto">
                <a:xfrm>
                  <a:off x="2011" y="1590"/>
                  <a:ext cx="4" cy="115"/>
                </a:xfrm>
                <a:prstGeom prst="rect">
                  <a:avLst/>
                </a:prstGeom>
                <a:solidFill>
                  <a:srgbClr val="2E4D7C"/>
                </a:solidFill>
                <a:ln w="9525">
                  <a:noFill/>
                  <a:miter lim="800000"/>
                  <a:headEnd/>
                  <a:tailEnd/>
                </a:ln>
              </p:spPr>
              <p:txBody>
                <a:bodyPr/>
                <a:lstStyle/>
                <a:p>
                  <a:endParaRPr lang="en-US" sz="1400" dirty="0">
                    <a:latin typeface="Calibri" pitchFamily="34" charset="0"/>
                  </a:endParaRPr>
                </a:p>
              </p:txBody>
            </p:sp>
            <p:sp>
              <p:nvSpPr>
                <p:cNvPr id="3990" name="Rectangle 54"/>
                <p:cNvSpPr>
                  <a:spLocks noChangeAspect="1" noChangeArrowheads="1"/>
                </p:cNvSpPr>
                <p:nvPr/>
              </p:nvSpPr>
              <p:spPr bwMode="auto">
                <a:xfrm>
                  <a:off x="2015" y="1590"/>
                  <a:ext cx="4" cy="115"/>
                </a:xfrm>
                <a:prstGeom prst="rect">
                  <a:avLst/>
                </a:prstGeom>
                <a:solidFill>
                  <a:srgbClr val="2B4975"/>
                </a:solidFill>
                <a:ln w="9525">
                  <a:noFill/>
                  <a:miter lim="800000"/>
                  <a:headEnd/>
                  <a:tailEnd/>
                </a:ln>
              </p:spPr>
              <p:txBody>
                <a:bodyPr/>
                <a:lstStyle/>
                <a:p>
                  <a:endParaRPr lang="en-US" sz="1400" dirty="0">
                    <a:latin typeface="Calibri" pitchFamily="34" charset="0"/>
                  </a:endParaRPr>
                </a:p>
              </p:txBody>
            </p:sp>
            <p:sp>
              <p:nvSpPr>
                <p:cNvPr id="3991" name="Rectangle 55"/>
                <p:cNvSpPr>
                  <a:spLocks noChangeAspect="1" noChangeArrowheads="1"/>
                </p:cNvSpPr>
                <p:nvPr/>
              </p:nvSpPr>
              <p:spPr bwMode="auto">
                <a:xfrm>
                  <a:off x="2019" y="1590"/>
                  <a:ext cx="4" cy="115"/>
                </a:xfrm>
                <a:prstGeom prst="rect">
                  <a:avLst/>
                </a:prstGeom>
                <a:solidFill>
                  <a:srgbClr val="28456E"/>
                </a:solidFill>
                <a:ln w="9525">
                  <a:noFill/>
                  <a:miter lim="800000"/>
                  <a:headEnd/>
                  <a:tailEnd/>
                </a:ln>
              </p:spPr>
              <p:txBody>
                <a:bodyPr/>
                <a:lstStyle/>
                <a:p>
                  <a:endParaRPr lang="en-US" sz="1400" dirty="0">
                    <a:latin typeface="Calibri" pitchFamily="34" charset="0"/>
                  </a:endParaRPr>
                </a:p>
              </p:txBody>
            </p:sp>
            <p:sp>
              <p:nvSpPr>
                <p:cNvPr id="3992" name="Rectangle 56"/>
                <p:cNvSpPr>
                  <a:spLocks noChangeAspect="1" noChangeArrowheads="1"/>
                </p:cNvSpPr>
                <p:nvPr/>
              </p:nvSpPr>
              <p:spPr bwMode="auto">
                <a:xfrm>
                  <a:off x="2023" y="1590"/>
                  <a:ext cx="4" cy="115"/>
                </a:xfrm>
                <a:prstGeom prst="rect">
                  <a:avLst/>
                </a:prstGeom>
                <a:solidFill>
                  <a:srgbClr val="264167"/>
                </a:solidFill>
                <a:ln w="9525">
                  <a:noFill/>
                  <a:miter lim="800000"/>
                  <a:headEnd/>
                  <a:tailEnd/>
                </a:ln>
              </p:spPr>
              <p:txBody>
                <a:bodyPr/>
                <a:lstStyle/>
                <a:p>
                  <a:endParaRPr lang="en-US" sz="1400" dirty="0">
                    <a:latin typeface="Calibri" pitchFamily="34" charset="0"/>
                  </a:endParaRPr>
                </a:p>
              </p:txBody>
            </p:sp>
            <p:sp>
              <p:nvSpPr>
                <p:cNvPr id="3993" name="Rectangle 57"/>
                <p:cNvSpPr>
                  <a:spLocks noChangeAspect="1" noChangeArrowheads="1"/>
                </p:cNvSpPr>
                <p:nvPr/>
              </p:nvSpPr>
              <p:spPr bwMode="auto">
                <a:xfrm>
                  <a:off x="2027" y="1590"/>
                  <a:ext cx="4" cy="115"/>
                </a:xfrm>
                <a:prstGeom prst="rect">
                  <a:avLst/>
                </a:prstGeom>
                <a:solidFill>
                  <a:srgbClr val="233D61"/>
                </a:solidFill>
                <a:ln w="9525">
                  <a:noFill/>
                  <a:miter lim="800000"/>
                  <a:headEnd/>
                  <a:tailEnd/>
                </a:ln>
              </p:spPr>
              <p:txBody>
                <a:bodyPr/>
                <a:lstStyle/>
                <a:p>
                  <a:endParaRPr lang="en-US" sz="1400" dirty="0">
                    <a:latin typeface="Calibri" pitchFamily="34" charset="0"/>
                  </a:endParaRPr>
                </a:p>
              </p:txBody>
            </p:sp>
            <p:sp>
              <p:nvSpPr>
                <p:cNvPr id="3994" name="Rectangle 58"/>
                <p:cNvSpPr>
                  <a:spLocks noChangeAspect="1" noChangeArrowheads="1"/>
                </p:cNvSpPr>
                <p:nvPr/>
              </p:nvSpPr>
              <p:spPr bwMode="auto">
                <a:xfrm>
                  <a:off x="2031" y="1590"/>
                  <a:ext cx="4" cy="115"/>
                </a:xfrm>
                <a:prstGeom prst="rect">
                  <a:avLst/>
                </a:prstGeom>
                <a:solidFill>
                  <a:srgbClr val="21385A"/>
                </a:solidFill>
                <a:ln w="9525">
                  <a:noFill/>
                  <a:miter lim="800000"/>
                  <a:headEnd/>
                  <a:tailEnd/>
                </a:ln>
              </p:spPr>
              <p:txBody>
                <a:bodyPr/>
                <a:lstStyle/>
                <a:p>
                  <a:endParaRPr lang="en-US" sz="1400" dirty="0">
                    <a:latin typeface="Calibri" pitchFamily="34" charset="0"/>
                  </a:endParaRPr>
                </a:p>
              </p:txBody>
            </p:sp>
            <p:sp>
              <p:nvSpPr>
                <p:cNvPr id="3995" name="Rectangle 59"/>
                <p:cNvSpPr>
                  <a:spLocks noChangeAspect="1" noChangeArrowheads="1"/>
                </p:cNvSpPr>
                <p:nvPr/>
              </p:nvSpPr>
              <p:spPr bwMode="auto">
                <a:xfrm>
                  <a:off x="2035" y="1590"/>
                  <a:ext cx="4" cy="115"/>
                </a:xfrm>
                <a:prstGeom prst="rect">
                  <a:avLst/>
                </a:prstGeom>
                <a:solidFill>
                  <a:srgbClr val="1F3453"/>
                </a:solidFill>
                <a:ln w="9525">
                  <a:noFill/>
                  <a:miter lim="800000"/>
                  <a:headEnd/>
                  <a:tailEnd/>
                </a:ln>
              </p:spPr>
              <p:txBody>
                <a:bodyPr/>
                <a:lstStyle/>
                <a:p>
                  <a:endParaRPr lang="en-US" sz="1400" dirty="0">
                    <a:latin typeface="Calibri" pitchFamily="34" charset="0"/>
                  </a:endParaRPr>
                </a:p>
              </p:txBody>
            </p:sp>
            <p:sp>
              <p:nvSpPr>
                <p:cNvPr id="3996" name="Rectangle 60"/>
                <p:cNvSpPr>
                  <a:spLocks noChangeAspect="1" noChangeArrowheads="1"/>
                </p:cNvSpPr>
                <p:nvPr/>
              </p:nvSpPr>
              <p:spPr bwMode="auto">
                <a:xfrm>
                  <a:off x="2039" y="1590"/>
                  <a:ext cx="4" cy="115"/>
                </a:xfrm>
                <a:prstGeom prst="rect">
                  <a:avLst/>
                </a:prstGeom>
                <a:solidFill>
                  <a:srgbClr val="1C304C"/>
                </a:solidFill>
                <a:ln w="9525">
                  <a:noFill/>
                  <a:miter lim="800000"/>
                  <a:headEnd/>
                  <a:tailEnd/>
                </a:ln>
              </p:spPr>
              <p:txBody>
                <a:bodyPr/>
                <a:lstStyle/>
                <a:p>
                  <a:endParaRPr lang="en-US" sz="1400" dirty="0">
                    <a:latin typeface="Calibri" pitchFamily="34" charset="0"/>
                  </a:endParaRPr>
                </a:p>
              </p:txBody>
            </p:sp>
            <p:sp>
              <p:nvSpPr>
                <p:cNvPr id="3997" name="Rectangle 61"/>
                <p:cNvSpPr>
                  <a:spLocks noChangeAspect="1" noChangeArrowheads="1"/>
                </p:cNvSpPr>
                <p:nvPr/>
              </p:nvSpPr>
              <p:spPr bwMode="auto">
                <a:xfrm>
                  <a:off x="2043" y="1590"/>
                  <a:ext cx="5" cy="115"/>
                </a:xfrm>
                <a:prstGeom prst="rect">
                  <a:avLst/>
                </a:prstGeom>
                <a:solidFill>
                  <a:srgbClr val="192B45"/>
                </a:solidFill>
                <a:ln w="9525">
                  <a:noFill/>
                  <a:miter lim="800000"/>
                  <a:headEnd/>
                  <a:tailEnd/>
                </a:ln>
              </p:spPr>
              <p:txBody>
                <a:bodyPr/>
                <a:lstStyle/>
                <a:p>
                  <a:endParaRPr lang="en-US" sz="1400" dirty="0">
                    <a:latin typeface="Calibri" pitchFamily="34" charset="0"/>
                  </a:endParaRPr>
                </a:p>
              </p:txBody>
            </p:sp>
            <p:sp>
              <p:nvSpPr>
                <p:cNvPr id="3998" name="Rectangle 62"/>
                <p:cNvSpPr>
                  <a:spLocks noChangeAspect="1" noChangeArrowheads="1"/>
                </p:cNvSpPr>
                <p:nvPr/>
              </p:nvSpPr>
              <p:spPr bwMode="auto">
                <a:xfrm>
                  <a:off x="2048" y="1590"/>
                  <a:ext cx="4" cy="115"/>
                </a:xfrm>
                <a:prstGeom prst="rect">
                  <a:avLst/>
                </a:prstGeom>
                <a:solidFill>
                  <a:srgbClr val="17273F"/>
                </a:solidFill>
                <a:ln w="9525">
                  <a:noFill/>
                  <a:miter lim="800000"/>
                  <a:headEnd/>
                  <a:tailEnd/>
                </a:ln>
              </p:spPr>
              <p:txBody>
                <a:bodyPr/>
                <a:lstStyle/>
                <a:p>
                  <a:endParaRPr lang="en-US" sz="1400" dirty="0">
                    <a:latin typeface="Calibri" pitchFamily="34" charset="0"/>
                  </a:endParaRPr>
                </a:p>
              </p:txBody>
            </p:sp>
            <p:sp>
              <p:nvSpPr>
                <p:cNvPr id="3999" name="Rectangle 63"/>
                <p:cNvSpPr>
                  <a:spLocks noChangeAspect="1" noChangeArrowheads="1"/>
                </p:cNvSpPr>
                <p:nvPr/>
              </p:nvSpPr>
              <p:spPr bwMode="auto">
                <a:xfrm>
                  <a:off x="2052" y="1590"/>
                  <a:ext cx="4" cy="115"/>
                </a:xfrm>
                <a:prstGeom prst="rect">
                  <a:avLst/>
                </a:prstGeom>
                <a:solidFill>
                  <a:srgbClr val="152338"/>
                </a:solidFill>
                <a:ln w="9525">
                  <a:noFill/>
                  <a:miter lim="800000"/>
                  <a:headEnd/>
                  <a:tailEnd/>
                </a:ln>
              </p:spPr>
              <p:txBody>
                <a:bodyPr/>
                <a:lstStyle/>
                <a:p>
                  <a:endParaRPr lang="en-US" sz="1400" dirty="0">
                    <a:latin typeface="Calibri" pitchFamily="34" charset="0"/>
                  </a:endParaRPr>
                </a:p>
              </p:txBody>
            </p:sp>
            <p:sp>
              <p:nvSpPr>
                <p:cNvPr id="4000" name="Rectangle 64"/>
                <p:cNvSpPr>
                  <a:spLocks noChangeAspect="1" noChangeArrowheads="1"/>
                </p:cNvSpPr>
                <p:nvPr/>
              </p:nvSpPr>
              <p:spPr bwMode="auto">
                <a:xfrm>
                  <a:off x="2056" y="1590"/>
                  <a:ext cx="4" cy="115"/>
                </a:xfrm>
                <a:prstGeom prst="rect">
                  <a:avLst/>
                </a:prstGeom>
                <a:solidFill>
                  <a:srgbClr val="121E31"/>
                </a:solidFill>
                <a:ln w="9525">
                  <a:noFill/>
                  <a:miter lim="800000"/>
                  <a:headEnd/>
                  <a:tailEnd/>
                </a:ln>
              </p:spPr>
              <p:txBody>
                <a:bodyPr/>
                <a:lstStyle/>
                <a:p>
                  <a:endParaRPr lang="en-US" sz="1400" dirty="0">
                    <a:latin typeface="Calibri" pitchFamily="34" charset="0"/>
                  </a:endParaRPr>
                </a:p>
              </p:txBody>
            </p:sp>
            <p:sp>
              <p:nvSpPr>
                <p:cNvPr id="4001" name="Rectangle 65"/>
                <p:cNvSpPr>
                  <a:spLocks noChangeAspect="1" noChangeArrowheads="1"/>
                </p:cNvSpPr>
                <p:nvPr/>
              </p:nvSpPr>
              <p:spPr bwMode="auto">
                <a:xfrm>
                  <a:off x="2060" y="1590"/>
                  <a:ext cx="4" cy="115"/>
                </a:xfrm>
                <a:prstGeom prst="rect">
                  <a:avLst/>
                </a:prstGeom>
                <a:solidFill>
                  <a:srgbClr val="0F1A2A"/>
                </a:solidFill>
                <a:ln w="9525">
                  <a:noFill/>
                  <a:miter lim="800000"/>
                  <a:headEnd/>
                  <a:tailEnd/>
                </a:ln>
              </p:spPr>
              <p:txBody>
                <a:bodyPr/>
                <a:lstStyle/>
                <a:p>
                  <a:endParaRPr lang="en-US" sz="1400" dirty="0">
                    <a:latin typeface="Calibri" pitchFamily="34" charset="0"/>
                  </a:endParaRPr>
                </a:p>
              </p:txBody>
            </p:sp>
            <p:sp>
              <p:nvSpPr>
                <p:cNvPr id="4002" name="Rectangle 66"/>
                <p:cNvSpPr>
                  <a:spLocks noChangeAspect="1" noChangeArrowheads="1"/>
                </p:cNvSpPr>
                <p:nvPr/>
              </p:nvSpPr>
              <p:spPr bwMode="auto">
                <a:xfrm>
                  <a:off x="2064" y="1590"/>
                  <a:ext cx="4" cy="115"/>
                </a:xfrm>
                <a:prstGeom prst="rect">
                  <a:avLst/>
                </a:prstGeom>
                <a:solidFill>
                  <a:srgbClr val="0D1523"/>
                </a:solidFill>
                <a:ln w="9525">
                  <a:noFill/>
                  <a:miter lim="800000"/>
                  <a:headEnd/>
                  <a:tailEnd/>
                </a:ln>
              </p:spPr>
              <p:txBody>
                <a:bodyPr/>
                <a:lstStyle/>
                <a:p>
                  <a:endParaRPr lang="en-US" sz="1400" dirty="0">
                    <a:latin typeface="Calibri" pitchFamily="34" charset="0"/>
                  </a:endParaRPr>
                </a:p>
              </p:txBody>
            </p:sp>
            <p:sp>
              <p:nvSpPr>
                <p:cNvPr id="4003" name="Rectangle 67"/>
                <p:cNvSpPr>
                  <a:spLocks noChangeAspect="1" noChangeArrowheads="1"/>
                </p:cNvSpPr>
                <p:nvPr/>
              </p:nvSpPr>
              <p:spPr bwMode="auto">
                <a:xfrm>
                  <a:off x="2068" y="1590"/>
                  <a:ext cx="4" cy="115"/>
                </a:xfrm>
                <a:prstGeom prst="rect">
                  <a:avLst/>
                </a:prstGeom>
                <a:solidFill>
                  <a:srgbClr val="0A111C"/>
                </a:solidFill>
                <a:ln w="9525">
                  <a:noFill/>
                  <a:miter lim="800000"/>
                  <a:headEnd/>
                  <a:tailEnd/>
                </a:ln>
              </p:spPr>
              <p:txBody>
                <a:bodyPr/>
                <a:lstStyle/>
                <a:p>
                  <a:endParaRPr lang="en-US" sz="1400" dirty="0">
                    <a:latin typeface="Calibri" pitchFamily="34" charset="0"/>
                  </a:endParaRPr>
                </a:p>
              </p:txBody>
            </p:sp>
            <p:sp>
              <p:nvSpPr>
                <p:cNvPr id="4004" name="Rectangle 68"/>
                <p:cNvSpPr>
                  <a:spLocks noChangeAspect="1" noChangeArrowheads="1"/>
                </p:cNvSpPr>
                <p:nvPr/>
              </p:nvSpPr>
              <p:spPr bwMode="auto">
                <a:xfrm>
                  <a:off x="2072" y="1590"/>
                  <a:ext cx="4" cy="115"/>
                </a:xfrm>
                <a:prstGeom prst="rect">
                  <a:avLst/>
                </a:prstGeom>
                <a:solidFill>
                  <a:srgbClr val="080D15"/>
                </a:solidFill>
                <a:ln w="9525">
                  <a:noFill/>
                  <a:miter lim="800000"/>
                  <a:headEnd/>
                  <a:tailEnd/>
                </a:ln>
              </p:spPr>
              <p:txBody>
                <a:bodyPr/>
                <a:lstStyle/>
                <a:p>
                  <a:endParaRPr lang="en-US" sz="1400" dirty="0">
                    <a:latin typeface="Calibri" pitchFamily="34" charset="0"/>
                  </a:endParaRPr>
                </a:p>
              </p:txBody>
            </p:sp>
            <p:sp>
              <p:nvSpPr>
                <p:cNvPr id="4005" name="Rectangle 69"/>
                <p:cNvSpPr>
                  <a:spLocks noChangeAspect="1" noChangeArrowheads="1"/>
                </p:cNvSpPr>
                <p:nvPr/>
              </p:nvSpPr>
              <p:spPr bwMode="auto">
                <a:xfrm>
                  <a:off x="2076" y="1590"/>
                  <a:ext cx="5" cy="115"/>
                </a:xfrm>
                <a:prstGeom prst="rect">
                  <a:avLst/>
                </a:prstGeom>
                <a:solidFill>
                  <a:srgbClr val="05090E"/>
                </a:solidFill>
                <a:ln w="9525">
                  <a:noFill/>
                  <a:miter lim="800000"/>
                  <a:headEnd/>
                  <a:tailEnd/>
                </a:ln>
              </p:spPr>
              <p:txBody>
                <a:bodyPr/>
                <a:lstStyle/>
                <a:p>
                  <a:endParaRPr lang="en-US" sz="1400" dirty="0">
                    <a:latin typeface="Calibri" pitchFamily="34" charset="0"/>
                  </a:endParaRPr>
                </a:p>
              </p:txBody>
            </p:sp>
            <p:sp>
              <p:nvSpPr>
                <p:cNvPr id="4006" name="Rectangle 70"/>
                <p:cNvSpPr>
                  <a:spLocks noChangeAspect="1" noChangeArrowheads="1"/>
                </p:cNvSpPr>
                <p:nvPr/>
              </p:nvSpPr>
              <p:spPr bwMode="auto">
                <a:xfrm>
                  <a:off x="2081" y="1590"/>
                  <a:ext cx="4" cy="115"/>
                </a:xfrm>
                <a:prstGeom prst="rect">
                  <a:avLst/>
                </a:prstGeom>
                <a:solidFill>
                  <a:srgbClr val="030408"/>
                </a:solidFill>
                <a:ln w="9525">
                  <a:noFill/>
                  <a:miter lim="800000"/>
                  <a:headEnd/>
                  <a:tailEnd/>
                </a:ln>
              </p:spPr>
              <p:txBody>
                <a:bodyPr/>
                <a:lstStyle/>
                <a:p>
                  <a:endParaRPr lang="en-US" sz="1400" dirty="0">
                    <a:latin typeface="Calibri" pitchFamily="34" charset="0"/>
                  </a:endParaRPr>
                </a:p>
              </p:txBody>
            </p:sp>
            <p:sp>
              <p:nvSpPr>
                <p:cNvPr id="4007" name="Rectangle 71"/>
                <p:cNvSpPr>
                  <a:spLocks noChangeAspect="1" noChangeArrowheads="1"/>
                </p:cNvSpPr>
                <p:nvPr/>
              </p:nvSpPr>
              <p:spPr bwMode="auto">
                <a:xfrm>
                  <a:off x="1983" y="1589"/>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08" name="Rectangle 72"/>
                <p:cNvSpPr>
                  <a:spLocks noChangeAspect="1" noChangeArrowheads="1"/>
                </p:cNvSpPr>
                <p:nvPr/>
              </p:nvSpPr>
              <p:spPr bwMode="auto">
                <a:xfrm>
                  <a:off x="2022" y="1589"/>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09" name="Rectangle 73"/>
                <p:cNvSpPr>
                  <a:spLocks noChangeAspect="1" noChangeArrowheads="1"/>
                </p:cNvSpPr>
                <p:nvPr/>
              </p:nvSpPr>
              <p:spPr bwMode="auto">
                <a:xfrm>
                  <a:off x="2002" y="1589"/>
                  <a:ext cx="13"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0" name="Rectangle 74"/>
                <p:cNvSpPr>
                  <a:spLocks noChangeAspect="1" noChangeArrowheads="1"/>
                </p:cNvSpPr>
                <p:nvPr/>
              </p:nvSpPr>
              <p:spPr bwMode="auto">
                <a:xfrm>
                  <a:off x="2041" y="1589"/>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1" name="Rectangle 75"/>
                <p:cNvSpPr>
                  <a:spLocks noChangeAspect="1" noChangeArrowheads="1"/>
                </p:cNvSpPr>
                <p:nvPr/>
              </p:nvSpPr>
              <p:spPr bwMode="auto">
                <a:xfrm>
                  <a:off x="2060" y="1589"/>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2" name="Rectangle 76"/>
                <p:cNvSpPr>
                  <a:spLocks noChangeAspect="1" noChangeArrowheads="1"/>
                </p:cNvSpPr>
                <p:nvPr/>
              </p:nvSpPr>
              <p:spPr bwMode="auto">
                <a:xfrm>
                  <a:off x="1982" y="1699"/>
                  <a:ext cx="12"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3" name="Rectangle 77"/>
                <p:cNvSpPr>
                  <a:spLocks noChangeAspect="1" noChangeArrowheads="1"/>
                </p:cNvSpPr>
                <p:nvPr/>
              </p:nvSpPr>
              <p:spPr bwMode="auto">
                <a:xfrm>
                  <a:off x="2021" y="1699"/>
                  <a:ext cx="12"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4" name="Rectangle 78"/>
                <p:cNvSpPr>
                  <a:spLocks noChangeAspect="1" noChangeArrowheads="1"/>
                </p:cNvSpPr>
                <p:nvPr/>
              </p:nvSpPr>
              <p:spPr bwMode="auto">
                <a:xfrm>
                  <a:off x="2002" y="1699"/>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5" name="Rectangle 79"/>
                <p:cNvSpPr>
                  <a:spLocks noChangeAspect="1" noChangeArrowheads="1"/>
                </p:cNvSpPr>
                <p:nvPr/>
              </p:nvSpPr>
              <p:spPr bwMode="auto">
                <a:xfrm>
                  <a:off x="2040" y="1699"/>
                  <a:ext cx="12"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6" name="Rectangle 80"/>
                <p:cNvSpPr>
                  <a:spLocks noChangeAspect="1" noChangeArrowheads="1"/>
                </p:cNvSpPr>
                <p:nvPr/>
              </p:nvSpPr>
              <p:spPr bwMode="auto">
                <a:xfrm>
                  <a:off x="2059" y="1699"/>
                  <a:ext cx="13"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7" name="Rectangle 81"/>
                <p:cNvSpPr>
                  <a:spLocks noChangeAspect="1" noChangeArrowheads="1"/>
                </p:cNvSpPr>
                <p:nvPr/>
              </p:nvSpPr>
              <p:spPr bwMode="auto">
                <a:xfrm>
                  <a:off x="2079" y="1681"/>
                  <a:ext cx="12" cy="13"/>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8" name="Rectangle 82"/>
                <p:cNvSpPr>
                  <a:spLocks noChangeAspect="1" noChangeArrowheads="1"/>
                </p:cNvSpPr>
                <p:nvPr/>
              </p:nvSpPr>
              <p:spPr bwMode="auto">
                <a:xfrm>
                  <a:off x="2079" y="1643"/>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19" name="Rectangle 83"/>
                <p:cNvSpPr>
                  <a:spLocks noChangeAspect="1" noChangeArrowheads="1"/>
                </p:cNvSpPr>
                <p:nvPr/>
              </p:nvSpPr>
              <p:spPr bwMode="auto">
                <a:xfrm>
                  <a:off x="2079" y="1662"/>
                  <a:ext cx="12"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20" name="Rectangle 84"/>
                <p:cNvSpPr>
                  <a:spLocks noChangeAspect="1" noChangeArrowheads="1"/>
                </p:cNvSpPr>
                <p:nvPr/>
              </p:nvSpPr>
              <p:spPr bwMode="auto">
                <a:xfrm>
                  <a:off x="2079" y="1624"/>
                  <a:ext cx="12" cy="11"/>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21" name="Rectangle 85"/>
                <p:cNvSpPr>
                  <a:spLocks noChangeAspect="1" noChangeArrowheads="1"/>
                </p:cNvSpPr>
                <p:nvPr/>
              </p:nvSpPr>
              <p:spPr bwMode="auto">
                <a:xfrm>
                  <a:off x="2079" y="1604"/>
                  <a:ext cx="12" cy="13"/>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22" name="Rectangle 86"/>
                <p:cNvSpPr>
                  <a:spLocks noChangeAspect="1" noChangeArrowheads="1"/>
                </p:cNvSpPr>
                <p:nvPr/>
              </p:nvSpPr>
              <p:spPr bwMode="auto">
                <a:xfrm>
                  <a:off x="1965" y="1679"/>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23" name="Rectangle 87"/>
                <p:cNvSpPr>
                  <a:spLocks noChangeAspect="1" noChangeArrowheads="1"/>
                </p:cNvSpPr>
                <p:nvPr/>
              </p:nvSpPr>
              <p:spPr bwMode="auto">
                <a:xfrm>
                  <a:off x="1965" y="1641"/>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24" name="Rectangle 88"/>
                <p:cNvSpPr>
                  <a:spLocks noChangeAspect="1" noChangeArrowheads="1"/>
                </p:cNvSpPr>
                <p:nvPr/>
              </p:nvSpPr>
              <p:spPr bwMode="auto">
                <a:xfrm>
                  <a:off x="1965" y="1660"/>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25" name="Rectangle 89"/>
                <p:cNvSpPr>
                  <a:spLocks noChangeAspect="1" noChangeArrowheads="1"/>
                </p:cNvSpPr>
                <p:nvPr/>
              </p:nvSpPr>
              <p:spPr bwMode="auto">
                <a:xfrm>
                  <a:off x="1965" y="1622"/>
                  <a:ext cx="11" cy="12"/>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26" name="Rectangle 90"/>
                <p:cNvSpPr>
                  <a:spLocks noChangeAspect="1" noChangeArrowheads="1"/>
                </p:cNvSpPr>
                <p:nvPr/>
              </p:nvSpPr>
              <p:spPr bwMode="auto">
                <a:xfrm>
                  <a:off x="1965" y="1602"/>
                  <a:ext cx="11" cy="13"/>
                </a:xfrm>
                <a:prstGeom prst="rect">
                  <a:avLst/>
                </a:prstGeom>
                <a:solidFill>
                  <a:srgbClr val="FFFFFF"/>
                </a:solidFill>
                <a:ln w="9525">
                  <a:noFill/>
                  <a:miter lim="800000"/>
                  <a:headEnd/>
                  <a:tailEnd/>
                </a:ln>
              </p:spPr>
              <p:txBody>
                <a:bodyPr/>
                <a:lstStyle/>
                <a:p>
                  <a:endParaRPr lang="en-US" sz="1400" dirty="0">
                    <a:latin typeface="Calibri" pitchFamily="34" charset="0"/>
                  </a:endParaRPr>
                </a:p>
              </p:txBody>
            </p:sp>
            <p:sp>
              <p:nvSpPr>
                <p:cNvPr id="4027" name="Rectangle 91"/>
                <p:cNvSpPr>
                  <a:spLocks noChangeAspect="1" noChangeArrowheads="1"/>
                </p:cNvSpPr>
                <p:nvPr/>
              </p:nvSpPr>
              <p:spPr bwMode="auto">
                <a:xfrm>
                  <a:off x="1969" y="1727"/>
                  <a:ext cx="118" cy="23"/>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28" name="Rectangle 92"/>
                <p:cNvSpPr>
                  <a:spLocks noChangeAspect="1" noChangeArrowheads="1"/>
                </p:cNvSpPr>
                <p:nvPr/>
              </p:nvSpPr>
              <p:spPr bwMode="auto">
                <a:xfrm>
                  <a:off x="1969" y="1727"/>
                  <a:ext cx="118" cy="23"/>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29" name="Rectangle 93"/>
                <p:cNvSpPr>
                  <a:spLocks noChangeAspect="1" noChangeArrowheads="1"/>
                </p:cNvSpPr>
                <p:nvPr/>
              </p:nvSpPr>
              <p:spPr bwMode="auto">
                <a:xfrm>
                  <a:off x="1969" y="1763"/>
                  <a:ext cx="118" cy="23"/>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30" name="Rectangle 94"/>
                <p:cNvSpPr>
                  <a:spLocks noChangeAspect="1" noChangeArrowheads="1"/>
                </p:cNvSpPr>
                <p:nvPr/>
              </p:nvSpPr>
              <p:spPr bwMode="auto">
                <a:xfrm>
                  <a:off x="1969" y="1763"/>
                  <a:ext cx="118" cy="23"/>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31" name="Rectangle 95"/>
                <p:cNvSpPr>
                  <a:spLocks noChangeAspect="1" noChangeArrowheads="1"/>
                </p:cNvSpPr>
                <p:nvPr/>
              </p:nvSpPr>
              <p:spPr bwMode="auto">
                <a:xfrm>
                  <a:off x="1925" y="1796"/>
                  <a:ext cx="24"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032" name="Rectangle 96"/>
                <p:cNvSpPr>
                  <a:spLocks noChangeAspect="1" noChangeArrowheads="1"/>
                </p:cNvSpPr>
                <p:nvPr/>
              </p:nvSpPr>
              <p:spPr bwMode="auto">
                <a:xfrm>
                  <a:off x="1954" y="1796"/>
                  <a:ext cx="24"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033" name="Rectangle 97"/>
                <p:cNvSpPr>
                  <a:spLocks noChangeAspect="1" noChangeArrowheads="1"/>
                </p:cNvSpPr>
                <p:nvPr/>
              </p:nvSpPr>
              <p:spPr bwMode="auto">
                <a:xfrm>
                  <a:off x="1984" y="1796"/>
                  <a:ext cx="23"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034" name="Rectangle 98"/>
                <p:cNvSpPr>
                  <a:spLocks noChangeAspect="1" noChangeArrowheads="1"/>
                </p:cNvSpPr>
                <p:nvPr/>
              </p:nvSpPr>
              <p:spPr bwMode="auto">
                <a:xfrm>
                  <a:off x="2013" y="1796"/>
                  <a:ext cx="24"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035" name="Rectangle 99"/>
                <p:cNvSpPr>
                  <a:spLocks noChangeAspect="1" noChangeArrowheads="1"/>
                </p:cNvSpPr>
                <p:nvPr/>
              </p:nvSpPr>
              <p:spPr bwMode="auto">
                <a:xfrm>
                  <a:off x="2042" y="1796"/>
                  <a:ext cx="23"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036" name="Rectangle 100"/>
                <p:cNvSpPr>
                  <a:spLocks noChangeAspect="1" noChangeArrowheads="1"/>
                </p:cNvSpPr>
                <p:nvPr/>
              </p:nvSpPr>
              <p:spPr bwMode="auto">
                <a:xfrm>
                  <a:off x="2072" y="1796"/>
                  <a:ext cx="23" cy="63"/>
                </a:xfrm>
                <a:prstGeom prst="rect">
                  <a:avLst/>
                </a:prstGeom>
                <a:solidFill>
                  <a:srgbClr val="FFCC00"/>
                </a:solidFill>
                <a:ln w="9525">
                  <a:noFill/>
                  <a:miter lim="800000"/>
                  <a:headEnd/>
                  <a:tailEnd/>
                </a:ln>
              </p:spPr>
              <p:txBody>
                <a:bodyPr/>
                <a:lstStyle/>
                <a:p>
                  <a:endParaRPr lang="en-US" sz="1400" dirty="0">
                    <a:latin typeface="Calibri" pitchFamily="34" charset="0"/>
                  </a:endParaRPr>
                </a:p>
              </p:txBody>
            </p:sp>
            <p:sp>
              <p:nvSpPr>
                <p:cNvPr id="4037" name="Rectangle 101"/>
                <p:cNvSpPr>
                  <a:spLocks noChangeAspect="1" noChangeArrowheads="1"/>
                </p:cNvSpPr>
                <p:nvPr/>
              </p:nvSpPr>
              <p:spPr bwMode="auto">
                <a:xfrm>
                  <a:off x="2103" y="1579"/>
                  <a:ext cx="19" cy="19"/>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38" name="Rectangle 102"/>
                <p:cNvSpPr>
                  <a:spLocks noChangeAspect="1" noChangeArrowheads="1"/>
                </p:cNvSpPr>
                <p:nvPr/>
              </p:nvSpPr>
              <p:spPr bwMode="auto">
                <a:xfrm>
                  <a:off x="2103" y="1579"/>
                  <a:ext cx="19" cy="19"/>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39" name="Rectangle 103"/>
                <p:cNvSpPr>
                  <a:spLocks noChangeAspect="1" noChangeArrowheads="1"/>
                </p:cNvSpPr>
                <p:nvPr/>
              </p:nvSpPr>
              <p:spPr bwMode="auto">
                <a:xfrm>
                  <a:off x="2103" y="1611"/>
                  <a:ext cx="19" cy="19"/>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40" name="Rectangle 104"/>
                <p:cNvSpPr>
                  <a:spLocks noChangeAspect="1" noChangeArrowheads="1"/>
                </p:cNvSpPr>
                <p:nvPr/>
              </p:nvSpPr>
              <p:spPr bwMode="auto">
                <a:xfrm>
                  <a:off x="2103" y="1611"/>
                  <a:ext cx="19" cy="19"/>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41" name="Rectangle 105"/>
                <p:cNvSpPr>
                  <a:spLocks noChangeAspect="1" noChangeArrowheads="1"/>
                </p:cNvSpPr>
                <p:nvPr/>
              </p:nvSpPr>
              <p:spPr bwMode="auto">
                <a:xfrm>
                  <a:off x="2103" y="1642"/>
                  <a:ext cx="19" cy="20"/>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42" name="Rectangle 106"/>
                <p:cNvSpPr>
                  <a:spLocks noChangeAspect="1" noChangeArrowheads="1"/>
                </p:cNvSpPr>
                <p:nvPr/>
              </p:nvSpPr>
              <p:spPr bwMode="auto">
                <a:xfrm>
                  <a:off x="2103" y="1642"/>
                  <a:ext cx="19" cy="20"/>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43" name="Rectangle 107"/>
                <p:cNvSpPr>
                  <a:spLocks noChangeAspect="1" noChangeArrowheads="1"/>
                </p:cNvSpPr>
                <p:nvPr/>
              </p:nvSpPr>
              <p:spPr bwMode="auto">
                <a:xfrm>
                  <a:off x="2103" y="1674"/>
                  <a:ext cx="19" cy="20"/>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44" name="Rectangle 108"/>
                <p:cNvSpPr>
                  <a:spLocks noChangeAspect="1" noChangeArrowheads="1"/>
                </p:cNvSpPr>
                <p:nvPr/>
              </p:nvSpPr>
              <p:spPr bwMode="auto">
                <a:xfrm>
                  <a:off x="2103" y="1674"/>
                  <a:ext cx="19" cy="20"/>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45" name="Rectangle 109"/>
                <p:cNvSpPr>
                  <a:spLocks noChangeAspect="1" noChangeArrowheads="1"/>
                </p:cNvSpPr>
                <p:nvPr/>
              </p:nvSpPr>
              <p:spPr bwMode="auto">
                <a:xfrm>
                  <a:off x="2103" y="1705"/>
                  <a:ext cx="19" cy="20"/>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46" name="Rectangle 110"/>
                <p:cNvSpPr>
                  <a:spLocks noChangeAspect="1" noChangeArrowheads="1"/>
                </p:cNvSpPr>
                <p:nvPr/>
              </p:nvSpPr>
              <p:spPr bwMode="auto">
                <a:xfrm>
                  <a:off x="2103" y="1705"/>
                  <a:ext cx="19" cy="20"/>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47" name="Rectangle 111"/>
                <p:cNvSpPr>
                  <a:spLocks noChangeAspect="1" noChangeArrowheads="1"/>
                </p:cNvSpPr>
                <p:nvPr/>
              </p:nvSpPr>
              <p:spPr bwMode="auto">
                <a:xfrm>
                  <a:off x="2103" y="1737"/>
                  <a:ext cx="19" cy="20"/>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48" name="Rectangle 112"/>
                <p:cNvSpPr>
                  <a:spLocks noChangeAspect="1" noChangeArrowheads="1"/>
                </p:cNvSpPr>
                <p:nvPr/>
              </p:nvSpPr>
              <p:spPr bwMode="auto">
                <a:xfrm>
                  <a:off x="2103" y="1737"/>
                  <a:ext cx="19" cy="20"/>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49" name="Rectangle 113"/>
                <p:cNvSpPr>
                  <a:spLocks noChangeAspect="1" noChangeArrowheads="1"/>
                </p:cNvSpPr>
                <p:nvPr/>
              </p:nvSpPr>
              <p:spPr bwMode="auto">
                <a:xfrm>
                  <a:off x="2134" y="1683"/>
                  <a:ext cx="32" cy="16"/>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50" name="Rectangle 114"/>
                <p:cNvSpPr>
                  <a:spLocks noChangeAspect="1" noChangeArrowheads="1"/>
                </p:cNvSpPr>
                <p:nvPr/>
              </p:nvSpPr>
              <p:spPr bwMode="auto">
                <a:xfrm>
                  <a:off x="2134" y="1683"/>
                  <a:ext cx="32" cy="16"/>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51" name="Rectangle 115"/>
                <p:cNvSpPr>
                  <a:spLocks noChangeAspect="1" noChangeArrowheads="1"/>
                </p:cNvSpPr>
                <p:nvPr/>
              </p:nvSpPr>
              <p:spPr bwMode="auto">
                <a:xfrm>
                  <a:off x="2134" y="1707"/>
                  <a:ext cx="32" cy="16"/>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52" name="Rectangle 116"/>
                <p:cNvSpPr>
                  <a:spLocks noChangeAspect="1" noChangeArrowheads="1"/>
                </p:cNvSpPr>
                <p:nvPr/>
              </p:nvSpPr>
              <p:spPr bwMode="auto">
                <a:xfrm>
                  <a:off x="2134" y="1707"/>
                  <a:ext cx="32" cy="16"/>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sp>
              <p:nvSpPr>
                <p:cNvPr id="4053" name="Rectangle 117"/>
                <p:cNvSpPr>
                  <a:spLocks noChangeAspect="1" noChangeArrowheads="1"/>
                </p:cNvSpPr>
                <p:nvPr/>
              </p:nvSpPr>
              <p:spPr bwMode="auto">
                <a:xfrm>
                  <a:off x="2134" y="1731"/>
                  <a:ext cx="32" cy="15"/>
                </a:xfrm>
                <a:prstGeom prst="rect">
                  <a:avLst/>
                </a:prstGeom>
                <a:solidFill>
                  <a:srgbClr val="000000"/>
                </a:solidFill>
                <a:ln w="9525">
                  <a:noFill/>
                  <a:miter lim="800000"/>
                  <a:headEnd/>
                  <a:tailEnd/>
                </a:ln>
              </p:spPr>
              <p:txBody>
                <a:bodyPr/>
                <a:lstStyle/>
                <a:p>
                  <a:endParaRPr lang="en-US" sz="1400" dirty="0">
                    <a:latin typeface="Calibri" pitchFamily="34" charset="0"/>
                  </a:endParaRPr>
                </a:p>
              </p:txBody>
            </p:sp>
            <p:sp>
              <p:nvSpPr>
                <p:cNvPr id="4054" name="Rectangle 118"/>
                <p:cNvSpPr>
                  <a:spLocks noChangeAspect="1" noChangeArrowheads="1"/>
                </p:cNvSpPr>
                <p:nvPr/>
              </p:nvSpPr>
              <p:spPr bwMode="auto">
                <a:xfrm>
                  <a:off x="2134" y="1731"/>
                  <a:ext cx="32" cy="15"/>
                </a:xfrm>
                <a:prstGeom prst="rect">
                  <a:avLst/>
                </a:prstGeom>
                <a:noFill/>
                <a:ln w="3175" cap="rnd">
                  <a:solidFill>
                    <a:srgbClr val="000000"/>
                  </a:solidFill>
                  <a:round/>
                  <a:headEnd/>
                  <a:tailEnd/>
                </a:ln>
              </p:spPr>
              <p:txBody>
                <a:bodyPr/>
                <a:lstStyle/>
                <a:p>
                  <a:endParaRPr lang="en-US" sz="1400" dirty="0">
                    <a:latin typeface="Calibri" pitchFamily="34" charset="0"/>
                  </a:endParaRPr>
                </a:p>
              </p:txBody>
            </p:sp>
          </p:grpSp>
        </p:grpSp>
        <p:sp>
          <p:nvSpPr>
            <p:cNvPr id="4170" name="Text Box 184"/>
            <p:cNvSpPr txBox="1">
              <a:spLocks noChangeArrowheads="1"/>
            </p:cNvSpPr>
            <p:nvPr/>
          </p:nvSpPr>
          <p:spPr bwMode="auto">
            <a:xfrm>
              <a:off x="6624638" y="211781"/>
              <a:ext cx="928687" cy="392415"/>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1700" b="1" dirty="0">
                  <a:solidFill>
                    <a:srgbClr val="000000"/>
                  </a:solidFill>
                  <a:latin typeface="Arial Narrow" pitchFamily="34" charset="0"/>
                  <a:ea typeface="ＭＳ Ｐゴシック" pitchFamily="34" charset="-128"/>
                </a:rPr>
                <a:t>DR Data </a:t>
              </a:r>
            </a:p>
            <a:p>
              <a:pPr algn="ctr" eaLnBrk="0" hangingPunct="0">
                <a:lnSpc>
                  <a:spcPct val="90000"/>
                </a:lnSpc>
              </a:pPr>
              <a:r>
                <a:rPr lang="en-US" sz="1700" b="1" dirty="0">
                  <a:solidFill>
                    <a:srgbClr val="000000"/>
                  </a:solidFill>
                  <a:latin typeface="Arial Narrow" pitchFamily="34" charset="0"/>
                  <a:ea typeface="ＭＳ Ｐゴシック" pitchFamily="34" charset="-128"/>
                </a:rPr>
                <a:t>Center</a:t>
              </a:r>
            </a:p>
          </p:txBody>
        </p:sp>
        <p:grpSp>
          <p:nvGrpSpPr>
            <p:cNvPr id="18" name="Group 134"/>
            <p:cNvGrpSpPr>
              <a:grpSpLocks/>
            </p:cNvGrpSpPr>
            <p:nvPr/>
          </p:nvGrpSpPr>
          <p:grpSpPr bwMode="auto">
            <a:xfrm rot="-3939005">
              <a:off x="4963319" y="1412082"/>
              <a:ext cx="1906587" cy="762000"/>
              <a:chOff x="3007407" y="3536463"/>
              <a:chExt cx="1948593" cy="732159"/>
            </a:xfrm>
          </p:grpSpPr>
          <p:sp>
            <p:nvSpPr>
              <p:cNvPr id="4183" name="AutoShape 575"/>
              <p:cNvSpPr>
                <a:spLocks noChangeArrowheads="1"/>
              </p:cNvSpPr>
              <p:nvPr/>
            </p:nvSpPr>
            <p:spPr bwMode="auto">
              <a:xfrm rot="7065773">
                <a:off x="3615226" y="3382535"/>
                <a:ext cx="83515" cy="613991"/>
              </a:xfrm>
              <a:prstGeom prst="can">
                <a:avLst>
                  <a:gd name="adj" fmla="val 98025"/>
                </a:avLst>
              </a:prstGeom>
              <a:solidFill>
                <a:srgbClr val="315FF3"/>
              </a:soli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84" name="AutoShape 576"/>
              <p:cNvSpPr>
                <a:spLocks noChangeArrowheads="1"/>
              </p:cNvSpPr>
              <p:nvPr/>
            </p:nvSpPr>
            <p:spPr bwMode="auto">
              <a:xfrm rot="7065773">
                <a:off x="3555531" y="3286686"/>
                <a:ext cx="85412" cy="617781"/>
              </a:xfrm>
              <a:prstGeom prst="can">
                <a:avLst>
                  <a:gd name="adj" fmla="val 95971"/>
                </a:avLst>
              </a:prstGeom>
              <a:solidFill>
                <a:srgbClr val="FF9933"/>
              </a:soli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85" name="AutoShape 577"/>
              <p:cNvSpPr>
                <a:spLocks noChangeArrowheads="1"/>
              </p:cNvSpPr>
              <p:nvPr/>
            </p:nvSpPr>
            <p:spPr bwMode="auto">
              <a:xfrm rot="7065773">
                <a:off x="3504363" y="3372097"/>
                <a:ext cx="87311" cy="615886"/>
              </a:xfrm>
              <a:prstGeom prst="can">
                <a:avLst>
                  <a:gd name="adj" fmla="val 95620"/>
                </a:avLst>
              </a:prstGeom>
              <a:solidFill>
                <a:srgbClr val="99FF66"/>
              </a:soli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86" name="AutoShape 578"/>
              <p:cNvSpPr>
                <a:spLocks noChangeArrowheads="1"/>
              </p:cNvSpPr>
              <p:nvPr/>
            </p:nvSpPr>
            <p:spPr bwMode="auto">
              <a:xfrm rot="7065773">
                <a:off x="3392793" y="3150308"/>
                <a:ext cx="257781" cy="1028650"/>
              </a:xfrm>
              <a:prstGeom prst="can">
                <a:avLst>
                  <a:gd name="adj" fmla="val 89497"/>
                </a:avLst>
              </a:prstGeom>
              <a:gradFill rotWithShape="1">
                <a:gsLst>
                  <a:gs pos="0">
                    <a:schemeClr val="accent1">
                      <a:gamma/>
                      <a:shade val="56078"/>
                      <a:invGamma/>
                      <a:alpha val="80000"/>
                    </a:schemeClr>
                  </a:gs>
                  <a:gs pos="50000">
                    <a:schemeClr val="accent1">
                      <a:alpha val="60001"/>
                    </a:schemeClr>
                  </a:gs>
                  <a:gs pos="100000">
                    <a:schemeClr val="accent1">
                      <a:gamma/>
                      <a:shade val="56078"/>
                      <a:invGamma/>
                      <a:alpha val="80000"/>
                    </a:schemeClr>
                  </a:gs>
                </a:gsLst>
                <a:lin ang="0" scaled="1"/>
              </a:gradFill>
              <a:ln w="12700">
                <a:solidFill>
                  <a:schemeClr val="tx1"/>
                </a:solidFill>
                <a:round/>
                <a:headEnd/>
                <a:tailEnd/>
              </a:ln>
              <a:effectLst/>
            </p:spPr>
            <p:txBody>
              <a:bodyPr wrap="none" anchor="ctr"/>
              <a:lstStyle/>
              <a:p>
                <a:pPr algn="ctr" defTabSz="653042" eaLnBrk="0" hangingPunct="0">
                  <a:lnSpc>
                    <a:spcPct val="90000"/>
                  </a:lnSpc>
                  <a:defRPr/>
                </a:pPr>
                <a:endParaRPr lang="en-US" dirty="0">
                  <a:solidFill>
                    <a:srgbClr val="000000"/>
                  </a:solidFill>
                  <a:latin typeface="+mn-lt"/>
                  <a:ea typeface="ＭＳ Ｐゴシック" pitchFamily="34" charset="-128"/>
                  <a:cs typeface="ＭＳ Ｐゴシック"/>
                </a:endParaRPr>
              </a:p>
            </p:txBody>
          </p:sp>
          <p:sp>
            <p:nvSpPr>
              <p:cNvPr id="4187" name="AutoShape 467"/>
              <p:cNvSpPr>
                <a:spLocks noChangeArrowheads="1"/>
              </p:cNvSpPr>
              <p:nvPr/>
            </p:nvSpPr>
            <p:spPr bwMode="auto">
              <a:xfrm rot="7065773">
                <a:off x="3925063" y="3717251"/>
                <a:ext cx="83515" cy="248249"/>
              </a:xfrm>
              <a:prstGeom prst="can">
                <a:avLst>
                  <a:gd name="adj" fmla="val 101698"/>
                </a:avLst>
              </a:prstGeom>
              <a:gradFill rotWithShape="1">
                <a:gsLst>
                  <a:gs pos="0">
                    <a:srgbClr val="172C70"/>
                  </a:gs>
                  <a:gs pos="50000">
                    <a:srgbClr val="315FF3"/>
                  </a:gs>
                  <a:gs pos="100000">
                    <a:srgbClr val="172C70"/>
                  </a:gs>
                </a:gsLst>
                <a:lin ang="0" scaled="1"/>
              </a:gra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88" name="AutoShape 468"/>
              <p:cNvSpPr>
                <a:spLocks noChangeArrowheads="1"/>
              </p:cNvSpPr>
              <p:nvPr/>
            </p:nvSpPr>
            <p:spPr bwMode="auto">
              <a:xfrm rot="7065773">
                <a:off x="3864419" y="3631837"/>
                <a:ext cx="87311" cy="248250"/>
              </a:xfrm>
              <a:prstGeom prst="can">
                <a:avLst>
                  <a:gd name="adj" fmla="val 99212"/>
                </a:avLst>
              </a:prstGeom>
              <a:gradFill rotWithShape="1">
                <a:gsLst>
                  <a:gs pos="0">
                    <a:srgbClr val="6C380D"/>
                  </a:gs>
                  <a:gs pos="50000">
                    <a:srgbClr val="E97A1C"/>
                  </a:gs>
                  <a:gs pos="100000">
                    <a:srgbClr val="6C380D"/>
                  </a:gs>
                </a:gsLst>
                <a:lin ang="0" scaled="1"/>
              </a:gra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89" name="AutoShape 469"/>
              <p:cNvSpPr>
                <a:spLocks noChangeArrowheads="1"/>
              </p:cNvSpPr>
              <p:nvPr/>
            </p:nvSpPr>
            <p:spPr bwMode="auto">
              <a:xfrm rot="7065773">
                <a:off x="3817047" y="3715351"/>
                <a:ext cx="83515" cy="248250"/>
              </a:xfrm>
              <a:prstGeom prst="can">
                <a:avLst>
                  <a:gd name="adj" fmla="val 101699"/>
                </a:avLst>
              </a:prstGeom>
              <a:gradFill rotWithShape="1">
                <a:gsLst>
                  <a:gs pos="0">
                    <a:srgbClr val="47762F"/>
                  </a:gs>
                  <a:gs pos="50000">
                    <a:srgbClr val="99FF66"/>
                  </a:gs>
                  <a:gs pos="100000">
                    <a:srgbClr val="47762F"/>
                  </a:gs>
                </a:gsLst>
                <a:lin ang="0" scaled="1"/>
              </a:gra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90" name="AutoShape 467"/>
              <p:cNvSpPr>
                <a:spLocks noChangeArrowheads="1"/>
              </p:cNvSpPr>
              <p:nvPr/>
            </p:nvSpPr>
            <p:spPr bwMode="auto">
              <a:xfrm rot="7065773">
                <a:off x="4249115" y="3897564"/>
                <a:ext cx="83515" cy="248250"/>
              </a:xfrm>
              <a:prstGeom prst="can">
                <a:avLst>
                  <a:gd name="adj" fmla="val 101699"/>
                </a:avLst>
              </a:prstGeom>
              <a:gradFill rotWithShape="1">
                <a:gsLst>
                  <a:gs pos="0">
                    <a:srgbClr val="172C70"/>
                  </a:gs>
                  <a:gs pos="50000">
                    <a:srgbClr val="315FF3"/>
                  </a:gs>
                  <a:gs pos="100000">
                    <a:srgbClr val="172C70"/>
                  </a:gs>
                </a:gsLst>
                <a:lin ang="0" scaled="1"/>
              </a:gra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91" name="AutoShape 468"/>
              <p:cNvSpPr>
                <a:spLocks noChangeArrowheads="1"/>
              </p:cNvSpPr>
              <p:nvPr/>
            </p:nvSpPr>
            <p:spPr bwMode="auto">
              <a:xfrm rot="7065773">
                <a:off x="4188470" y="3812154"/>
                <a:ext cx="87311" cy="248249"/>
              </a:xfrm>
              <a:prstGeom prst="can">
                <a:avLst>
                  <a:gd name="adj" fmla="val 99212"/>
                </a:avLst>
              </a:prstGeom>
              <a:gradFill rotWithShape="1">
                <a:gsLst>
                  <a:gs pos="0">
                    <a:srgbClr val="6C380D"/>
                  </a:gs>
                  <a:gs pos="50000">
                    <a:srgbClr val="E97A1C"/>
                  </a:gs>
                  <a:gs pos="100000">
                    <a:srgbClr val="6C380D"/>
                  </a:gs>
                </a:gsLst>
                <a:lin ang="0" scaled="1"/>
              </a:gra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92" name="AutoShape 469"/>
              <p:cNvSpPr>
                <a:spLocks noChangeArrowheads="1"/>
              </p:cNvSpPr>
              <p:nvPr/>
            </p:nvSpPr>
            <p:spPr bwMode="auto">
              <a:xfrm rot="7065773">
                <a:off x="4141097" y="3895668"/>
                <a:ext cx="83515" cy="248249"/>
              </a:xfrm>
              <a:prstGeom prst="can">
                <a:avLst>
                  <a:gd name="adj" fmla="val 101698"/>
                </a:avLst>
              </a:prstGeom>
              <a:gradFill rotWithShape="1">
                <a:gsLst>
                  <a:gs pos="0">
                    <a:srgbClr val="47762F"/>
                  </a:gs>
                  <a:gs pos="50000">
                    <a:srgbClr val="99FF66"/>
                  </a:gs>
                  <a:gs pos="100000">
                    <a:srgbClr val="47762F"/>
                  </a:gs>
                </a:gsLst>
                <a:lin ang="0" scaled="1"/>
              </a:gra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93" name="AutoShape 574"/>
              <p:cNvSpPr>
                <a:spLocks noChangeArrowheads="1"/>
              </p:cNvSpPr>
              <p:nvPr/>
            </p:nvSpPr>
            <p:spPr bwMode="auto">
              <a:xfrm rot="7065773">
                <a:off x="3950820" y="3513096"/>
                <a:ext cx="259521" cy="782513"/>
              </a:xfrm>
              <a:prstGeom prst="can">
                <a:avLst>
                  <a:gd name="adj" fmla="val 88451"/>
                </a:avLst>
              </a:prstGeom>
              <a:gradFill rotWithShape="1">
                <a:gsLst>
                  <a:gs pos="0">
                    <a:srgbClr val="EAEAEA">
                      <a:gamma/>
                      <a:shade val="56078"/>
                      <a:invGamma/>
                      <a:alpha val="60001"/>
                    </a:srgbClr>
                  </a:gs>
                  <a:gs pos="50000">
                    <a:srgbClr val="EAEAEA">
                      <a:alpha val="39999"/>
                    </a:srgbClr>
                  </a:gs>
                  <a:gs pos="100000">
                    <a:srgbClr val="EAEAEA">
                      <a:gamma/>
                      <a:shade val="56078"/>
                      <a:invGamma/>
                      <a:alpha val="60001"/>
                    </a:srgbClr>
                  </a:gs>
                </a:gsLst>
                <a:lin ang="0" scaled="1"/>
              </a:gradFill>
              <a:ln w="12700">
                <a:solidFill>
                  <a:schemeClr val="tx1"/>
                </a:solidFill>
                <a:round/>
                <a:headEnd/>
                <a:tailEnd/>
              </a:ln>
              <a:effectLst/>
            </p:spPr>
            <p:txBody>
              <a:bodyPr wrap="none" anchor="ctr"/>
              <a:lstStyle/>
              <a:p>
                <a:pPr algn="ctr" defTabSz="653042" eaLnBrk="0" hangingPunct="0">
                  <a:lnSpc>
                    <a:spcPct val="90000"/>
                  </a:lnSpc>
                  <a:defRPr/>
                </a:pPr>
                <a:endParaRPr lang="en-US" dirty="0">
                  <a:solidFill>
                    <a:srgbClr val="000000"/>
                  </a:solidFill>
                  <a:latin typeface="+mn-lt"/>
                  <a:ea typeface="ＭＳ Ｐゴシック" pitchFamily="34" charset="-128"/>
                  <a:cs typeface="ＭＳ Ｐゴシック"/>
                </a:endParaRPr>
              </a:p>
            </p:txBody>
          </p:sp>
          <p:sp>
            <p:nvSpPr>
              <p:cNvPr id="4194" name="AutoShape 575"/>
              <p:cNvSpPr>
                <a:spLocks noChangeArrowheads="1"/>
              </p:cNvSpPr>
              <p:nvPr/>
            </p:nvSpPr>
            <p:spPr bwMode="auto">
              <a:xfrm rot="7065773">
                <a:off x="4557056" y="3881725"/>
                <a:ext cx="85413" cy="615887"/>
              </a:xfrm>
              <a:prstGeom prst="can">
                <a:avLst>
                  <a:gd name="adj" fmla="val 98012"/>
                </a:avLst>
              </a:prstGeom>
              <a:solidFill>
                <a:srgbClr val="315FF3"/>
              </a:soli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95" name="AutoShape 576"/>
              <p:cNvSpPr>
                <a:spLocks noChangeArrowheads="1"/>
              </p:cNvSpPr>
              <p:nvPr/>
            </p:nvSpPr>
            <p:spPr bwMode="auto">
              <a:xfrm rot="7065773">
                <a:off x="4497361" y="3785876"/>
                <a:ext cx="87311" cy="619677"/>
              </a:xfrm>
              <a:prstGeom prst="can">
                <a:avLst>
                  <a:gd name="adj" fmla="val 95946"/>
                </a:avLst>
              </a:prstGeom>
              <a:solidFill>
                <a:srgbClr val="FF9933"/>
              </a:soli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96" name="AutoShape 577"/>
              <p:cNvSpPr>
                <a:spLocks noChangeArrowheads="1"/>
              </p:cNvSpPr>
              <p:nvPr/>
            </p:nvSpPr>
            <p:spPr bwMode="auto">
              <a:xfrm rot="7065773">
                <a:off x="4447144" y="3872235"/>
                <a:ext cx="85412" cy="615887"/>
              </a:xfrm>
              <a:prstGeom prst="can">
                <a:avLst>
                  <a:gd name="adj" fmla="val 95610"/>
                </a:avLst>
              </a:prstGeom>
              <a:solidFill>
                <a:srgbClr val="99FF66"/>
              </a:solidFill>
              <a:ln w="12700">
                <a:solidFill>
                  <a:schemeClr val="tx1"/>
                </a:solidFill>
                <a:round/>
                <a:headEnd/>
                <a:tailEnd/>
              </a:ln>
            </p:spPr>
            <p:txBody>
              <a:bodyPr wrap="none" anchor="ctr"/>
              <a:lstStyle/>
              <a:p>
                <a:pPr algn="ctr" defTabSz="653110" eaLnBrk="0" hangingPunct="0">
                  <a:lnSpc>
                    <a:spcPct val="90000"/>
                  </a:lnSpc>
                </a:pPr>
                <a:endParaRPr lang="en-US" dirty="0">
                  <a:solidFill>
                    <a:srgbClr val="000000"/>
                  </a:solidFill>
                  <a:latin typeface="Calibri" pitchFamily="34" charset="0"/>
                  <a:ea typeface="ＭＳ Ｐゴシック" pitchFamily="34" charset="-128"/>
                </a:endParaRPr>
              </a:p>
            </p:txBody>
          </p:sp>
          <p:sp>
            <p:nvSpPr>
              <p:cNvPr id="4197" name="AutoShape 578"/>
              <p:cNvSpPr>
                <a:spLocks noChangeArrowheads="1"/>
              </p:cNvSpPr>
              <p:nvPr/>
            </p:nvSpPr>
            <p:spPr bwMode="auto">
              <a:xfrm rot="7065773">
                <a:off x="4447918" y="3760244"/>
                <a:ext cx="257781" cy="759319"/>
              </a:xfrm>
              <a:prstGeom prst="can">
                <a:avLst>
                  <a:gd name="adj" fmla="val 85728"/>
                </a:avLst>
              </a:prstGeom>
              <a:gradFill rotWithShape="1">
                <a:gsLst>
                  <a:gs pos="0">
                    <a:schemeClr val="accent1">
                      <a:gamma/>
                      <a:shade val="56078"/>
                      <a:invGamma/>
                      <a:alpha val="80000"/>
                    </a:schemeClr>
                  </a:gs>
                  <a:gs pos="50000">
                    <a:schemeClr val="accent1">
                      <a:alpha val="60001"/>
                    </a:schemeClr>
                  </a:gs>
                  <a:gs pos="100000">
                    <a:schemeClr val="accent1">
                      <a:gamma/>
                      <a:shade val="56078"/>
                      <a:invGamma/>
                      <a:alpha val="80000"/>
                    </a:schemeClr>
                  </a:gs>
                </a:gsLst>
                <a:lin ang="0" scaled="1"/>
              </a:gradFill>
              <a:ln w="12700">
                <a:solidFill>
                  <a:schemeClr val="tx1"/>
                </a:solidFill>
                <a:round/>
                <a:headEnd/>
                <a:tailEnd/>
              </a:ln>
              <a:effectLst/>
            </p:spPr>
            <p:txBody>
              <a:bodyPr wrap="none" anchor="ctr"/>
              <a:lstStyle/>
              <a:p>
                <a:pPr algn="ctr" defTabSz="653042" eaLnBrk="0" hangingPunct="0">
                  <a:lnSpc>
                    <a:spcPct val="90000"/>
                  </a:lnSpc>
                  <a:defRPr/>
                </a:pPr>
                <a:endParaRPr lang="en-US" dirty="0">
                  <a:solidFill>
                    <a:srgbClr val="000000"/>
                  </a:solidFill>
                  <a:latin typeface="+mn-lt"/>
                  <a:ea typeface="ＭＳ Ｐゴシック" pitchFamily="34" charset="-128"/>
                  <a:cs typeface="ＭＳ Ｐゴシック"/>
                </a:endParaRPr>
              </a:p>
            </p:txBody>
          </p:sp>
        </p:grpSp>
        <p:sp>
          <p:nvSpPr>
            <p:cNvPr id="4198" name="Text Box 184"/>
            <p:cNvSpPr txBox="1">
              <a:spLocks noChangeArrowheads="1"/>
            </p:cNvSpPr>
            <p:nvPr/>
          </p:nvSpPr>
          <p:spPr bwMode="auto">
            <a:xfrm>
              <a:off x="7440613" y="1082824"/>
              <a:ext cx="1125537" cy="461665"/>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2000" b="1" dirty="0">
                  <a:solidFill>
                    <a:schemeClr val="bg1"/>
                  </a:solidFill>
                  <a:latin typeface="Arial Narrow" pitchFamily="34" charset="0"/>
                  <a:ea typeface="ＭＳ Ｐゴシック" pitchFamily="34" charset="-128"/>
                </a:rPr>
                <a:t>OTV: Layer 2 Extension </a:t>
              </a:r>
            </a:p>
          </p:txBody>
        </p:sp>
        <p:cxnSp>
          <p:nvCxnSpPr>
            <p:cNvPr id="4199" name="Straight Arrow Connector 82"/>
            <p:cNvCxnSpPr>
              <a:cxnSpLocks noChangeShapeType="1"/>
              <a:stCxn id="4198" idx="1"/>
              <a:endCxn id="4197" idx="4"/>
            </p:cNvCxnSpPr>
            <p:nvPr/>
          </p:nvCxnSpPr>
          <p:spPr bwMode="auto">
            <a:xfrm flipH="1">
              <a:off x="6404109" y="1313657"/>
              <a:ext cx="1036504" cy="225911"/>
            </a:xfrm>
            <a:prstGeom prst="straightConnector1">
              <a:avLst/>
            </a:prstGeom>
            <a:noFill/>
            <a:ln w="19050">
              <a:solidFill>
                <a:srgbClr val="FFFF00"/>
              </a:solidFill>
              <a:round/>
              <a:headEnd/>
              <a:tailEnd type="triangle" w="med" len="med"/>
            </a:ln>
            <a:extLst/>
          </p:spPr>
        </p:cxnSp>
      </p:grpSp>
      <p:pic>
        <p:nvPicPr>
          <p:cNvPr id="4294" name="Picture 216"/>
          <p:cNvPicPr>
            <a:picLocks noChangeAspect="1" noChangeArrowheads="1"/>
          </p:cNvPicPr>
          <p:nvPr/>
        </p:nvPicPr>
        <p:blipFill>
          <a:blip r:embed="rId10" cstate="print"/>
          <a:srcRect/>
          <a:stretch>
            <a:fillRect/>
          </a:stretch>
        </p:blipFill>
        <p:spPr bwMode="auto">
          <a:xfrm>
            <a:off x="5603241" y="5802631"/>
            <a:ext cx="1569720" cy="506730"/>
          </a:xfrm>
          <a:prstGeom prst="rect">
            <a:avLst/>
          </a:prstGeom>
          <a:noFill/>
          <a:ln w="9525" algn="ctr">
            <a:noFill/>
            <a:miter lim="800000"/>
            <a:headEnd/>
            <a:tailEnd/>
          </a:ln>
          <a:effectLst/>
        </p:spPr>
      </p:pic>
      <p:pic>
        <p:nvPicPr>
          <p:cNvPr id="4295" name="Picture 216"/>
          <p:cNvPicPr>
            <a:picLocks noChangeAspect="1" noChangeArrowheads="1"/>
          </p:cNvPicPr>
          <p:nvPr/>
        </p:nvPicPr>
        <p:blipFill>
          <a:blip r:embed="rId10" cstate="print"/>
          <a:srcRect/>
          <a:stretch>
            <a:fillRect/>
          </a:stretch>
        </p:blipFill>
        <p:spPr bwMode="auto">
          <a:xfrm>
            <a:off x="8267698" y="5802631"/>
            <a:ext cx="1569720" cy="506730"/>
          </a:xfrm>
          <a:prstGeom prst="rect">
            <a:avLst/>
          </a:prstGeom>
          <a:noFill/>
          <a:ln w="9525" algn="ctr">
            <a:noFill/>
            <a:miter lim="800000"/>
            <a:headEnd/>
            <a:tailEnd/>
          </a:ln>
          <a:effectLst/>
        </p:spPr>
      </p:pic>
      <p:grpSp>
        <p:nvGrpSpPr>
          <p:cNvPr id="19" name="Group 10"/>
          <p:cNvGrpSpPr/>
          <p:nvPr/>
        </p:nvGrpSpPr>
        <p:grpSpPr>
          <a:xfrm>
            <a:off x="7183120" y="2377440"/>
            <a:ext cx="7447280" cy="5394960"/>
            <a:chOff x="4489450" y="1981200"/>
            <a:chExt cx="4654550" cy="4495800"/>
          </a:xfrm>
        </p:grpSpPr>
        <p:pic>
          <p:nvPicPr>
            <p:cNvPr id="4171" name="Picture 143"/>
            <p:cNvPicPr>
              <a:picLocks noChangeArrowheads="1"/>
            </p:cNvPicPr>
            <p:nvPr/>
          </p:nvPicPr>
          <p:blipFill>
            <a:blip r:embed="rId5" cstate="print"/>
            <a:srcRect/>
            <a:stretch>
              <a:fillRect/>
            </a:stretch>
          </p:blipFill>
          <p:spPr bwMode="auto">
            <a:xfrm>
              <a:off x="6543675" y="4484688"/>
              <a:ext cx="350838" cy="487362"/>
            </a:xfrm>
            <a:prstGeom prst="rect">
              <a:avLst/>
            </a:prstGeom>
            <a:noFill/>
            <a:ln w="9525">
              <a:noFill/>
              <a:miter lim="800000"/>
              <a:headEnd/>
              <a:tailEnd/>
            </a:ln>
          </p:spPr>
        </p:pic>
        <p:grpSp>
          <p:nvGrpSpPr>
            <p:cNvPr id="20" name="Group 4"/>
            <p:cNvGrpSpPr/>
            <p:nvPr/>
          </p:nvGrpSpPr>
          <p:grpSpPr>
            <a:xfrm>
              <a:off x="4489450" y="1981200"/>
              <a:ext cx="4654550" cy="4495800"/>
              <a:chOff x="4489450" y="1981200"/>
              <a:chExt cx="4654550" cy="4495800"/>
            </a:xfrm>
          </p:grpSpPr>
          <p:sp>
            <p:nvSpPr>
              <p:cNvPr id="3922" name="Text Box 184"/>
              <p:cNvSpPr txBox="1">
                <a:spLocks noChangeArrowheads="1"/>
              </p:cNvSpPr>
              <p:nvPr/>
            </p:nvSpPr>
            <p:spPr bwMode="auto">
              <a:xfrm>
                <a:off x="7951788" y="3756645"/>
                <a:ext cx="1192212" cy="692498"/>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2000" b="1" dirty="0">
                    <a:solidFill>
                      <a:schemeClr val="bg1"/>
                    </a:solidFill>
                    <a:latin typeface="Arial Narrow" pitchFamily="34" charset="0"/>
                    <a:ea typeface="ＭＳ Ｐゴシック" pitchFamily="34" charset="-128"/>
                  </a:rPr>
                  <a:t>Unified Fabric: </a:t>
                </a:r>
              </a:p>
              <a:p>
                <a:pPr algn="ctr" eaLnBrk="0" hangingPunct="0">
                  <a:lnSpc>
                    <a:spcPct val="90000"/>
                  </a:lnSpc>
                </a:pPr>
                <a:r>
                  <a:rPr lang="en-US" sz="2000" b="1" dirty="0">
                    <a:solidFill>
                      <a:schemeClr val="bg1"/>
                    </a:solidFill>
                    <a:latin typeface="Arial Narrow" pitchFamily="34" charset="0"/>
                    <a:ea typeface="ＭＳ Ｐゴシック" pitchFamily="34" charset="-128"/>
                  </a:rPr>
                  <a:t>Multi-Hop FCoE</a:t>
                </a:r>
              </a:p>
              <a:p>
                <a:pPr algn="ctr" eaLnBrk="0" hangingPunct="0">
                  <a:lnSpc>
                    <a:spcPct val="90000"/>
                  </a:lnSpc>
                </a:pPr>
                <a:r>
                  <a:rPr lang="en-US" sz="2000" b="1" dirty="0">
                    <a:solidFill>
                      <a:schemeClr val="bg1"/>
                    </a:solidFill>
                    <a:latin typeface="Arial Narrow" pitchFamily="34" charset="0"/>
                    <a:ea typeface="ＭＳ Ｐゴシック" pitchFamily="34" charset="-128"/>
                  </a:rPr>
                  <a:t>Unified Ports</a:t>
                </a:r>
              </a:p>
            </p:txBody>
          </p:sp>
          <p:grpSp>
            <p:nvGrpSpPr>
              <p:cNvPr id="21" name="Group 3"/>
              <p:cNvGrpSpPr/>
              <p:nvPr/>
            </p:nvGrpSpPr>
            <p:grpSpPr>
              <a:xfrm>
                <a:off x="4489450" y="1981200"/>
                <a:ext cx="3433763" cy="4495800"/>
                <a:chOff x="4489450" y="1981200"/>
                <a:chExt cx="3433763" cy="4495800"/>
              </a:xfrm>
            </p:grpSpPr>
            <p:sp>
              <p:nvSpPr>
                <p:cNvPr id="4172" name="Line 139"/>
                <p:cNvSpPr>
                  <a:spLocks noChangeShapeType="1"/>
                </p:cNvSpPr>
                <p:nvPr/>
              </p:nvSpPr>
              <p:spPr bwMode="auto">
                <a:xfrm flipH="1" flipV="1">
                  <a:off x="5984875" y="4260850"/>
                  <a:ext cx="565150" cy="371475"/>
                </a:xfrm>
                <a:prstGeom prst="line">
                  <a:avLst/>
                </a:prstGeom>
                <a:noFill/>
                <a:ln w="25400">
                  <a:solidFill>
                    <a:srgbClr val="F68B1F"/>
                  </a:solidFill>
                  <a:round/>
                  <a:headEnd/>
                  <a:tailEnd/>
                </a:ln>
              </p:spPr>
              <p:txBody>
                <a:bodyPr lIns="82124" tIns="41061" rIns="82124" bIns="41061" anchor="ctr">
                  <a:spAutoFit/>
                </a:bodyPr>
                <a:lstStyle/>
                <a:p>
                  <a:endParaRPr lang="en-US" dirty="0">
                    <a:solidFill>
                      <a:schemeClr val="bg1"/>
                    </a:solidFill>
                  </a:endParaRPr>
                </a:p>
              </p:txBody>
            </p:sp>
            <p:sp>
              <p:nvSpPr>
                <p:cNvPr id="4177" name="Line 139"/>
                <p:cNvSpPr>
                  <a:spLocks noChangeShapeType="1"/>
                </p:cNvSpPr>
                <p:nvPr/>
              </p:nvSpPr>
              <p:spPr bwMode="auto">
                <a:xfrm flipH="1">
                  <a:off x="6211888" y="3773488"/>
                  <a:ext cx="687387" cy="246062"/>
                </a:xfrm>
                <a:prstGeom prst="line">
                  <a:avLst/>
                </a:prstGeom>
                <a:noFill/>
                <a:ln w="25400">
                  <a:solidFill>
                    <a:srgbClr val="F68B1F"/>
                  </a:solidFill>
                  <a:round/>
                  <a:headEnd/>
                  <a:tailEnd/>
                </a:ln>
              </p:spPr>
              <p:txBody>
                <a:bodyPr lIns="82124" tIns="41061" rIns="82124" bIns="41061" anchor="ctr">
                  <a:spAutoFit/>
                </a:bodyPr>
                <a:lstStyle/>
                <a:p>
                  <a:endParaRPr lang="en-US" dirty="0">
                    <a:solidFill>
                      <a:schemeClr val="bg1"/>
                    </a:solidFill>
                  </a:endParaRPr>
                </a:p>
              </p:txBody>
            </p:sp>
            <p:sp>
              <p:nvSpPr>
                <p:cNvPr id="4178" name="Line 139"/>
                <p:cNvSpPr>
                  <a:spLocks noChangeShapeType="1"/>
                </p:cNvSpPr>
                <p:nvPr/>
              </p:nvSpPr>
              <p:spPr bwMode="auto">
                <a:xfrm flipH="1">
                  <a:off x="4489450" y="3735388"/>
                  <a:ext cx="2447925" cy="263525"/>
                </a:xfrm>
                <a:prstGeom prst="line">
                  <a:avLst/>
                </a:prstGeom>
                <a:noFill/>
                <a:ln w="25400">
                  <a:solidFill>
                    <a:srgbClr val="F68B1F"/>
                  </a:solidFill>
                  <a:round/>
                  <a:headEnd/>
                  <a:tailEnd/>
                </a:ln>
              </p:spPr>
              <p:txBody>
                <a:bodyPr lIns="82124" tIns="41061" rIns="82124" bIns="41061" anchor="ctr">
                  <a:spAutoFit/>
                </a:bodyPr>
                <a:lstStyle/>
                <a:p>
                  <a:endParaRPr lang="en-US" dirty="0">
                    <a:solidFill>
                      <a:schemeClr val="bg1"/>
                    </a:solidFill>
                  </a:endParaRPr>
                </a:p>
              </p:txBody>
            </p:sp>
            <p:sp>
              <p:nvSpPr>
                <p:cNvPr id="4179" name="Line 139"/>
                <p:cNvSpPr>
                  <a:spLocks noChangeShapeType="1"/>
                </p:cNvSpPr>
                <p:nvPr/>
              </p:nvSpPr>
              <p:spPr bwMode="auto">
                <a:xfrm flipH="1" flipV="1">
                  <a:off x="5896702" y="3099643"/>
                  <a:ext cx="662845" cy="139767"/>
                </a:xfrm>
                <a:prstGeom prst="line">
                  <a:avLst/>
                </a:prstGeom>
                <a:noFill/>
                <a:ln w="25400">
                  <a:solidFill>
                    <a:srgbClr val="F68B1F"/>
                  </a:solidFill>
                  <a:round/>
                  <a:headEnd/>
                  <a:tailEnd/>
                </a:ln>
                <a:effectLst>
                  <a:glow rad="38100">
                    <a:schemeClr val="accent1">
                      <a:alpha val="75000"/>
                    </a:schemeClr>
                  </a:glow>
                </a:effectLst>
                <a:extLst/>
              </p:spPr>
              <p:txBody>
                <a:bodyPr lIns="82124" tIns="41061" rIns="82124" bIns="41061" anchor="ctr">
                  <a:spAutoFit/>
                </a:bodyPr>
                <a:lstStyle/>
                <a:p>
                  <a:pPr>
                    <a:defRPr/>
                  </a:pPr>
                  <a:endParaRPr lang="en-US" dirty="0">
                    <a:solidFill>
                      <a:schemeClr val="bg1"/>
                    </a:solidFill>
                    <a:latin typeface="+mn-lt"/>
                    <a:cs typeface="+mn-cs"/>
                  </a:endParaRPr>
                </a:p>
              </p:txBody>
            </p:sp>
            <p:sp>
              <p:nvSpPr>
                <p:cNvPr id="4180" name="Line 139"/>
                <p:cNvSpPr>
                  <a:spLocks noChangeShapeType="1"/>
                </p:cNvSpPr>
                <p:nvPr/>
              </p:nvSpPr>
              <p:spPr bwMode="auto">
                <a:xfrm flipH="1" flipV="1">
                  <a:off x="4489928" y="3124942"/>
                  <a:ext cx="2069619" cy="114468"/>
                </a:xfrm>
                <a:prstGeom prst="line">
                  <a:avLst/>
                </a:prstGeom>
                <a:noFill/>
                <a:ln w="25400">
                  <a:solidFill>
                    <a:srgbClr val="F68B1F"/>
                  </a:solidFill>
                  <a:round/>
                  <a:headEnd/>
                  <a:tailEnd/>
                </a:ln>
                <a:effectLst>
                  <a:glow rad="38100">
                    <a:schemeClr val="accent1">
                      <a:alpha val="75000"/>
                    </a:schemeClr>
                  </a:glow>
                </a:effectLst>
                <a:extLst/>
              </p:spPr>
              <p:txBody>
                <a:bodyPr lIns="82124" tIns="41061" rIns="82124" bIns="41061" anchor="ctr">
                  <a:spAutoFit/>
                </a:bodyPr>
                <a:lstStyle/>
                <a:p>
                  <a:pPr>
                    <a:defRPr/>
                  </a:pPr>
                  <a:endParaRPr lang="en-US" dirty="0">
                    <a:solidFill>
                      <a:schemeClr val="bg1"/>
                    </a:solidFill>
                    <a:latin typeface="+mn-lt"/>
                    <a:cs typeface="+mn-cs"/>
                  </a:endParaRPr>
                </a:p>
              </p:txBody>
            </p:sp>
            <p:sp>
              <p:nvSpPr>
                <p:cNvPr id="4181" name="Right Brace 4180"/>
                <p:cNvSpPr/>
                <p:nvPr/>
              </p:nvSpPr>
              <p:spPr>
                <a:xfrm>
                  <a:off x="7723188" y="1981200"/>
                  <a:ext cx="200025" cy="4495800"/>
                </a:xfrm>
                <a:prstGeom prst="righ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solidFill>
                      <a:schemeClr val="bg1"/>
                    </a:solidFill>
                  </a:endParaRPr>
                </a:p>
              </p:txBody>
            </p:sp>
            <p:grpSp>
              <p:nvGrpSpPr>
                <p:cNvPr id="22" name="Group 347"/>
                <p:cNvGrpSpPr>
                  <a:grpSpLocks/>
                </p:cNvGrpSpPr>
                <p:nvPr/>
              </p:nvGrpSpPr>
              <p:grpSpPr bwMode="auto">
                <a:xfrm>
                  <a:off x="6462713" y="2579688"/>
                  <a:ext cx="582961" cy="989471"/>
                  <a:chOff x="240" y="1785"/>
                  <a:chExt cx="404" cy="606"/>
                </a:xfrm>
              </p:grpSpPr>
              <p:grpSp>
                <p:nvGrpSpPr>
                  <p:cNvPr id="23" name="Group 348"/>
                  <p:cNvGrpSpPr>
                    <a:grpSpLocks/>
                  </p:cNvGrpSpPr>
                  <p:nvPr/>
                </p:nvGrpSpPr>
                <p:grpSpPr bwMode="auto">
                  <a:xfrm>
                    <a:off x="240" y="1785"/>
                    <a:ext cx="404" cy="606"/>
                    <a:chOff x="2976" y="3120"/>
                    <a:chExt cx="469" cy="706"/>
                  </a:xfrm>
                </p:grpSpPr>
                <p:sp>
                  <p:nvSpPr>
                    <p:cNvPr id="4449" name="Rectangle 349"/>
                    <p:cNvSpPr>
                      <a:spLocks noChangeArrowheads="1"/>
                    </p:cNvSpPr>
                    <p:nvPr/>
                  </p:nvSpPr>
                  <p:spPr bwMode="auto">
                    <a:xfrm>
                      <a:off x="2976" y="3174"/>
                      <a:ext cx="413" cy="652"/>
                    </a:xfrm>
                    <a:prstGeom prst="rect">
                      <a:avLst/>
                    </a:prstGeom>
                    <a:solidFill>
                      <a:srgbClr val="B2B2B2"/>
                    </a:solidFill>
                    <a:ln w="6350">
                      <a:noFill/>
                      <a:miter lim="800000"/>
                      <a:headEnd/>
                      <a:tailEnd/>
                    </a:ln>
                  </p:spPr>
                  <p:txBody>
                    <a:bodyPr/>
                    <a:lstStyle/>
                    <a:p>
                      <a:pPr defTabSz="1306220">
                        <a:defRPr/>
                      </a:pPr>
                      <a:endParaRPr lang="en-US" kern="0" dirty="0">
                        <a:solidFill>
                          <a:schemeClr val="bg1"/>
                        </a:solidFill>
                      </a:endParaRPr>
                    </a:p>
                  </p:txBody>
                </p:sp>
                <p:sp>
                  <p:nvSpPr>
                    <p:cNvPr id="4450" name="Freeform 350"/>
                    <p:cNvSpPr>
                      <a:spLocks/>
                    </p:cNvSpPr>
                    <p:nvPr/>
                  </p:nvSpPr>
                  <p:spPr bwMode="auto">
                    <a:xfrm>
                      <a:off x="3379" y="3120"/>
                      <a:ext cx="59" cy="704"/>
                    </a:xfrm>
                    <a:custGeom>
                      <a:avLst/>
                      <a:gdLst/>
                      <a:ahLst/>
                      <a:cxnLst>
                        <a:cxn ang="0">
                          <a:pos x="0" y="489"/>
                        </a:cxn>
                        <a:cxn ang="0">
                          <a:pos x="36" y="452"/>
                        </a:cxn>
                        <a:cxn ang="0">
                          <a:pos x="36" y="0"/>
                        </a:cxn>
                        <a:cxn ang="0">
                          <a:pos x="0" y="37"/>
                        </a:cxn>
                        <a:cxn ang="0">
                          <a:pos x="0" y="489"/>
                        </a:cxn>
                      </a:cxnLst>
                      <a:rect l="0" t="0" r="r" b="b"/>
                      <a:pathLst>
                        <a:path w="36" h="489">
                          <a:moveTo>
                            <a:pt x="0" y="489"/>
                          </a:moveTo>
                          <a:lnTo>
                            <a:pt x="36" y="452"/>
                          </a:lnTo>
                          <a:lnTo>
                            <a:pt x="36" y="0"/>
                          </a:lnTo>
                          <a:lnTo>
                            <a:pt x="0" y="37"/>
                          </a:lnTo>
                          <a:lnTo>
                            <a:pt x="0" y="489"/>
                          </a:lnTo>
                          <a:close/>
                        </a:path>
                      </a:pathLst>
                    </a:custGeom>
                    <a:solidFill>
                      <a:srgbClr val="969696"/>
                    </a:solidFill>
                    <a:ln w="6350" cmpd="sng">
                      <a:noFill/>
                      <a:prstDash val="solid"/>
                      <a:round/>
                      <a:headEnd/>
                      <a:tailEnd/>
                    </a:ln>
                  </p:spPr>
                  <p:txBody>
                    <a:bodyPr/>
                    <a:lstStyle/>
                    <a:p>
                      <a:pPr defTabSz="1306220">
                        <a:defRPr/>
                      </a:pPr>
                      <a:endParaRPr lang="en-US" kern="0" dirty="0">
                        <a:solidFill>
                          <a:schemeClr val="bg1"/>
                        </a:solidFill>
                      </a:endParaRPr>
                    </a:p>
                  </p:txBody>
                </p:sp>
                <p:sp>
                  <p:nvSpPr>
                    <p:cNvPr id="4451" name="Freeform 351"/>
                    <p:cNvSpPr>
                      <a:spLocks/>
                    </p:cNvSpPr>
                    <p:nvPr/>
                  </p:nvSpPr>
                  <p:spPr bwMode="auto">
                    <a:xfrm>
                      <a:off x="3007" y="3745"/>
                      <a:ext cx="347" cy="36"/>
                    </a:xfrm>
                    <a:custGeom>
                      <a:avLst/>
                      <a:gdLst/>
                      <a:ahLst/>
                      <a:cxnLst>
                        <a:cxn ang="0">
                          <a:pos x="0" y="26"/>
                        </a:cxn>
                        <a:cxn ang="0">
                          <a:pos x="29" y="0"/>
                        </a:cxn>
                        <a:cxn ang="0">
                          <a:pos x="247" y="1"/>
                        </a:cxn>
                        <a:cxn ang="0">
                          <a:pos x="247" y="26"/>
                        </a:cxn>
                        <a:cxn ang="0">
                          <a:pos x="0" y="26"/>
                        </a:cxn>
                      </a:cxnLst>
                      <a:rect l="0" t="0" r="r" b="b"/>
                      <a:pathLst>
                        <a:path w="247" h="26">
                          <a:moveTo>
                            <a:pt x="0" y="26"/>
                          </a:moveTo>
                          <a:lnTo>
                            <a:pt x="29" y="0"/>
                          </a:lnTo>
                          <a:lnTo>
                            <a:pt x="247" y="1"/>
                          </a:lnTo>
                          <a:lnTo>
                            <a:pt x="247" y="26"/>
                          </a:lnTo>
                          <a:lnTo>
                            <a:pt x="0" y="26"/>
                          </a:lnTo>
                          <a:close/>
                        </a:path>
                      </a:pathLst>
                    </a:custGeom>
                    <a:solidFill>
                      <a:srgbClr val="808080"/>
                    </a:solidFill>
                    <a:ln w="6350" cmpd="sng">
                      <a:noFill/>
                      <a:prstDash val="solid"/>
                      <a:round/>
                      <a:headEnd/>
                      <a:tailEnd/>
                    </a:ln>
                  </p:spPr>
                  <p:txBody>
                    <a:bodyPr/>
                    <a:lstStyle/>
                    <a:p>
                      <a:pPr defTabSz="1306220">
                        <a:defRPr/>
                      </a:pPr>
                      <a:endParaRPr lang="en-US" kern="0" dirty="0">
                        <a:solidFill>
                          <a:schemeClr val="bg1"/>
                        </a:solidFill>
                      </a:endParaRPr>
                    </a:p>
                  </p:txBody>
                </p:sp>
                <p:sp>
                  <p:nvSpPr>
                    <p:cNvPr id="4452" name="Freeform 352"/>
                    <p:cNvSpPr>
                      <a:spLocks/>
                    </p:cNvSpPr>
                    <p:nvPr/>
                  </p:nvSpPr>
                  <p:spPr bwMode="auto">
                    <a:xfrm>
                      <a:off x="3007" y="3295"/>
                      <a:ext cx="45" cy="485"/>
                    </a:xfrm>
                    <a:custGeom>
                      <a:avLst/>
                      <a:gdLst/>
                      <a:ahLst/>
                      <a:cxnLst>
                        <a:cxn ang="0">
                          <a:pos x="0" y="1418"/>
                        </a:cxn>
                        <a:cxn ang="0">
                          <a:pos x="131" y="1314"/>
                        </a:cxn>
                        <a:cxn ang="0">
                          <a:pos x="131" y="0"/>
                        </a:cxn>
                        <a:cxn ang="0">
                          <a:pos x="1" y="0"/>
                        </a:cxn>
                        <a:cxn ang="0">
                          <a:pos x="0" y="1418"/>
                        </a:cxn>
                      </a:cxnLst>
                      <a:rect l="0" t="0" r="r" b="b"/>
                      <a:pathLst>
                        <a:path w="131" h="1418">
                          <a:moveTo>
                            <a:pt x="0" y="1418"/>
                          </a:moveTo>
                          <a:lnTo>
                            <a:pt x="131" y="1314"/>
                          </a:lnTo>
                          <a:lnTo>
                            <a:pt x="131" y="0"/>
                          </a:lnTo>
                          <a:lnTo>
                            <a:pt x="1" y="0"/>
                          </a:lnTo>
                          <a:lnTo>
                            <a:pt x="0" y="1418"/>
                          </a:lnTo>
                          <a:close/>
                        </a:path>
                      </a:pathLst>
                    </a:custGeom>
                    <a:solidFill>
                      <a:srgbClr val="4D4D4D"/>
                    </a:solidFill>
                    <a:ln w="6350" cmpd="sng">
                      <a:noFill/>
                      <a:prstDash val="solid"/>
                      <a:round/>
                      <a:headEnd/>
                      <a:tailEnd/>
                    </a:ln>
                  </p:spPr>
                  <p:txBody>
                    <a:bodyPr/>
                    <a:lstStyle/>
                    <a:p>
                      <a:pPr defTabSz="1306220">
                        <a:defRPr/>
                      </a:pPr>
                      <a:endParaRPr lang="en-US" kern="0" dirty="0">
                        <a:solidFill>
                          <a:schemeClr val="bg1"/>
                        </a:solidFill>
                      </a:endParaRPr>
                    </a:p>
                  </p:txBody>
                </p:sp>
                <p:sp>
                  <p:nvSpPr>
                    <p:cNvPr id="4453" name="Freeform 353"/>
                    <p:cNvSpPr>
                      <a:spLocks/>
                    </p:cNvSpPr>
                    <p:nvPr/>
                  </p:nvSpPr>
                  <p:spPr bwMode="auto">
                    <a:xfrm>
                      <a:off x="2977" y="3120"/>
                      <a:ext cx="468" cy="54"/>
                    </a:xfrm>
                    <a:custGeom>
                      <a:avLst/>
                      <a:gdLst/>
                      <a:ahLst/>
                      <a:cxnLst>
                        <a:cxn ang="0">
                          <a:pos x="0" y="37"/>
                        </a:cxn>
                        <a:cxn ang="0">
                          <a:pos x="36" y="0"/>
                        </a:cxn>
                        <a:cxn ang="0">
                          <a:pos x="301" y="0"/>
                        </a:cxn>
                        <a:cxn ang="0">
                          <a:pos x="265" y="37"/>
                        </a:cxn>
                        <a:cxn ang="0">
                          <a:pos x="0" y="37"/>
                        </a:cxn>
                      </a:cxnLst>
                      <a:rect l="0" t="0" r="r" b="b"/>
                      <a:pathLst>
                        <a:path w="301" h="37">
                          <a:moveTo>
                            <a:pt x="0" y="37"/>
                          </a:moveTo>
                          <a:lnTo>
                            <a:pt x="36" y="0"/>
                          </a:lnTo>
                          <a:lnTo>
                            <a:pt x="301" y="0"/>
                          </a:lnTo>
                          <a:lnTo>
                            <a:pt x="265" y="37"/>
                          </a:lnTo>
                          <a:lnTo>
                            <a:pt x="0" y="37"/>
                          </a:lnTo>
                          <a:close/>
                        </a:path>
                      </a:pathLst>
                    </a:custGeom>
                    <a:solidFill>
                      <a:srgbClr val="DDDDDD"/>
                    </a:solidFill>
                    <a:ln w="6350" cmpd="sng">
                      <a:noFill/>
                      <a:prstDash val="solid"/>
                      <a:round/>
                      <a:headEnd/>
                      <a:tailEnd/>
                    </a:ln>
                  </p:spPr>
                  <p:txBody>
                    <a:bodyPr/>
                    <a:lstStyle/>
                    <a:p>
                      <a:pPr defTabSz="1306220">
                        <a:defRPr/>
                      </a:pPr>
                      <a:endParaRPr lang="en-US" kern="0" dirty="0">
                        <a:solidFill>
                          <a:schemeClr val="bg1"/>
                        </a:solidFill>
                      </a:endParaRPr>
                    </a:p>
                  </p:txBody>
                </p:sp>
                <p:sp>
                  <p:nvSpPr>
                    <p:cNvPr id="4454" name="Rectangle 354"/>
                    <p:cNvSpPr>
                      <a:spLocks noChangeArrowheads="1"/>
                    </p:cNvSpPr>
                    <p:nvPr/>
                  </p:nvSpPr>
                  <p:spPr bwMode="auto">
                    <a:xfrm>
                      <a:off x="3007" y="3295"/>
                      <a:ext cx="347" cy="485"/>
                    </a:xfrm>
                    <a:prstGeom prst="rect">
                      <a:avLst/>
                    </a:prstGeom>
                    <a:noFill/>
                    <a:ln w="6350">
                      <a:noFill/>
                      <a:miter lim="800000"/>
                      <a:headEnd/>
                      <a:tailEnd/>
                    </a:ln>
                    <a:effectLst/>
                  </p:spPr>
                  <p:txBody>
                    <a:bodyPr wrap="none" anchor="ctr"/>
                    <a:lstStyle/>
                    <a:p>
                      <a:pPr defTabSz="1306220">
                        <a:defRPr/>
                      </a:pPr>
                      <a:endParaRPr lang="en-US" kern="0" dirty="0">
                        <a:solidFill>
                          <a:schemeClr val="bg1"/>
                        </a:solidFill>
                      </a:endParaRPr>
                    </a:p>
                  </p:txBody>
                </p:sp>
                <p:sp>
                  <p:nvSpPr>
                    <p:cNvPr id="4455" name="Rectangle 355"/>
                    <p:cNvSpPr>
                      <a:spLocks noChangeArrowheads="1"/>
                    </p:cNvSpPr>
                    <p:nvPr/>
                  </p:nvSpPr>
                  <p:spPr bwMode="auto">
                    <a:xfrm>
                      <a:off x="3052" y="3295"/>
                      <a:ext cx="302" cy="453"/>
                    </a:xfrm>
                    <a:prstGeom prst="rect">
                      <a:avLst/>
                    </a:prstGeom>
                    <a:solidFill>
                      <a:srgbClr val="969696"/>
                    </a:solidFill>
                    <a:ln w="0" algn="ctr">
                      <a:noFill/>
                      <a:miter lim="800000"/>
                      <a:headEnd/>
                      <a:tailEnd/>
                    </a:ln>
                    <a:effectLst/>
                  </p:spPr>
                  <p:txBody>
                    <a:bodyPr wrap="none" anchor="ctr"/>
                    <a:lstStyle/>
                    <a:p>
                      <a:pPr defTabSz="1306220">
                        <a:defRPr/>
                      </a:pPr>
                      <a:endParaRPr lang="en-US" kern="0" dirty="0">
                        <a:solidFill>
                          <a:schemeClr val="bg1"/>
                        </a:solidFill>
                      </a:endParaRPr>
                    </a:p>
                  </p:txBody>
                </p:sp>
                <p:grpSp>
                  <p:nvGrpSpPr>
                    <p:cNvPr id="24" name="Group 356"/>
                    <p:cNvGrpSpPr>
                      <a:grpSpLocks/>
                    </p:cNvGrpSpPr>
                    <p:nvPr/>
                  </p:nvGrpSpPr>
                  <p:grpSpPr bwMode="auto">
                    <a:xfrm>
                      <a:off x="3206" y="3691"/>
                      <a:ext cx="128" cy="60"/>
                      <a:chOff x="816" y="1680"/>
                      <a:chExt cx="463" cy="231"/>
                    </a:xfrm>
                  </p:grpSpPr>
                  <p:sp>
                    <p:nvSpPr>
                      <p:cNvPr id="4590" name="Oval 357"/>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91" name="Rectangle 358"/>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92" name="Oval 359"/>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93" name="Line 360"/>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94" name="Oval 361"/>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95" name="Line 362"/>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25" name="Group 363"/>
                    <p:cNvGrpSpPr>
                      <a:grpSpLocks/>
                    </p:cNvGrpSpPr>
                    <p:nvPr/>
                  </p:nvGrpSpPr>
                  <p:grpSpPr bwMode="auto">
                    <a:xfrm>
                      <a:off x="3206" y="3663"/>
                      <a:ext cx="128" cy="60"/>
                      <a:chOff x="816" y="1680"/>
                      <a:chExt cx="463" cy="231"/>
                    </a:xfrm>
                  </p:grpSpPr>
                  <p:sp>
                    <p:nvSpPr>
                      <p:cNvPr id="4584" name="Oval 364"/>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85" name="Rectangle 365"/>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86" name="Oval 366"/>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87" name="Line 367"/>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88" name="Oval 368"/>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89" name="Line 369"/>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26" name="Group 370"/>
                    <p:cNvGrpSpPr>
                      <a:grpSpLocks/>
                    </p:cNvGrpSpPr>
                    <p:nvPr/>
                  </p:nvGrpSpPr>
                  <p:grpSpPr bwMode="auto">
                    <a:xfrm>
                      <a:off x="3206" y="3602"/>
                      <a:ext cx="128" cy="61"/>
                      <a:chOff x="816" y="1680"/>
                      <a:chExt cx="463" cy="231"/>
                    </a:xfrm>
                  </p:grpSpPr>
                  <p:sp>
                    <p:nvSpPr>
                      <p:cNvPr id="4578" name="Oval 371"/>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79" name="Rectangle 372"/>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80" name="Oval 373"/>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81" name="Line 374"/>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82" name="Oval 375"/>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83" name="Line 376"/>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27" name="Group 377"/>
                    <p:cNvGrpSpPr>
                      <a:grpSpLocks/>
                    </p:cNvGrpSpPr>
                    <p:nvPr/>
                  </p:nvGrpSpPr>
                  <p:grpSpPr bwMode="auto">
                    <a:xfrm>
                      <a:off x="3206" y="3574"/>
                      <a:ext cx="128" cy="61"/>
                      <a:chOff x="816" y="1680"/>
                      <a:chExt cx="463" cy="231"/>
                    </a:xfrm>
                  </p:grpSpPr>
                  <p:sp>
                    <p:nvSpPr>
                      <p:cNvPr id="4572" name="Oval 378"/>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73" name="Rectangle 379"/>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74" name="Oval 380"/>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75" name="Line 381"/>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76" name="Oval 382"/>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77" name="Line 383"/>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28" name="Group 384"/>
                    <p:cNvGrpSpPr>
                      <a:grpSpLocks/>
                    </p:cNvGrpSpPr>
                    <p:nvPr/>
                  </p:nvGrpSpPr>
                  <p:grpSpPr bwMode="auto">
                    <a:xfrm>
                      <a:off x="3206" y="3513"/>
                      <a:ext cx="128" cy="60"/>
                      <a:chOff x="816" y="1680"/>
                      <a:chExt cx="463" cy="231"/>
                    </a:xfrm>
                  </p:grpSpPr>
                  <p:sp>
                    <p:nvSpPr>
                      <p:cNvPr id="4566" name="Oval 385"/>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67" name="Rectangle 386"/>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68" name="Oval 387"/>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69" name="Line 388"/>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70" name="Oval 389"/>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71" name="Line 390"/>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29" name="Group 391"/>
                    <p:cNvGrpSpPr>
                      <a:grpSpLocks/>
                    </p:cNvGrpSpPr>
                    <p:nvPr/>
                  </p:nvGrpSpPr>
                  <p:grpSpPr bwMode="auto">
                    <a:xfrm>
                      <a:off x="3206" y="3485"/>
                      <a:ext cx="128" cy="60"/>
                      <a:chOff x="816" y="1680"/>
                      <a:chExt cx="463" cy="231"/>
                    </a:xfrm>
                  </p:grpSpPr>
                  <p:sp>
                    <p:nvSpPr>
                      <p:cNvPr id="4560" name="Oval 392"/>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61" name="Rectangle 393"/>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62" name="Oval 394"/>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63" name="Line 395"/>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64" name="Oval 396"/>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65" name="Line 397"/>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30" name="Group 398"/>
                    <p:cNvGrpSpPr>
                      <a:grpSpLocks/>
                    </p:cNvGrpSpPr>
                    <p:nvPr/>
                  </p:nvGrpSpPr>
                  <p:grpSpPr bwMode="auto">
                    <a:xfrm>
                      <a:off x="3206" y="3423"/>
                      <a:ext cx="128" cy="61"/>
                      <a:chOff x="816" y="1680"/>
                      <a:chExt cx="463" cy="231"/>
                    </a:xfrm>
                  </p:grpSpPr>
                  <p:sp>
                    <p:nvSpPr>
                      <p:cNvPr id="4554" name="Oval 399"/>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55" name="Rectangle 400"/>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56" name="Oval 401"/>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57" name="Line 402"/>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58" name="Oval 403"/>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59" name="Line 404"/>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31" name="Group 405"/>
                    <p:cNvGrpSpPr>
                      <a:grpSpLocks/>
                    </p:cNvGrpSpPr>
                    <p:nvPr/>
                  </p:nvGrpSpPr>
                  <p:grpSpPr bwMode="auto">
                    <a:xfrm>
                      <a:off x="3206" y="3395"/>
                      <a:ext cx="128" cy="61"/>
                      <a:chOff x="816" y="1680"/>
                      <a:chExt cx="463" cy="231"/>
                    </a:xfrm>
                  </p:grpSpPr>
                  <p:sp>
                    <p:nvSpPr>
                      <p:cNvPr id="4548" name="Oval 406"/>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49" name="Rectangle 407"/>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50" name="Oval 408"/>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51" name="Line 409"/>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52" name="Oval 410"/>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53" name="Line 411"/>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3938" name="Group 412"/>
                    <p:cNvGrpSpPr>
                      <a:grpSpLocks/>
                    </p:cNvGrpSpPr>
                    <p:nvPr/>
                  </p:nvGrpSpPr>
                  <p:grpSpPr bwMode="auto">
                    <a:xfrm>
                      <a:off x="3206" y="3334"/>
                      <a:ext cx="128" cy="61"/>
                      <a:chOff x="816" y="1680"/>
                      <a:chExt cx="463" cy="231"/>
                    </a:xfrm>
                  </p:grpSpPr>
                  <p:sp>
                    <p:nvSpPr>
                      <p:cNvPr id="4542" name="Oval 413"/>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43" name="Rectangle 414"/>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44" name="Oval 415"/>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45" name="Line 416"/>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46" name="Oval 417"/>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47" name="Line 418"/>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3939" name="Group 419"/>
                    <p:cNvGrpSpPr>
                      <a:grpSpLocks/>
                    </p:cNvGrpSpPr>
                    <p:nvPr/>
                  </p:nvGrpSpPr>
                  <p:grpSpPr bwMode="auto">
                    <a:xfrm>
                      <a:off x="3206" y="3306"/>
                      <a:ext cx="128" cy="61"/>
                      <a:chOff x="816" y="1680"/>
                      <a:chExt cx="463" cy="231"/>
                    </a:xfrm>
                  </p:grpSpPr>
                  <p:sp>
                    <p:nvSpPr>
                      <p:cNvPr id="4536" name="Oval 420"/>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37" name="Rectangle 421"/>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38" name="Oval 422"/>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39" name="Line 423"/>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40" name="Oval 424"/>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41" name="Line 425"/>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182" name="Group 426"/>
                    <p:cNvGrpSpPr>
                      <a:grpSpLocks/>
                    </p:cNvGrpSpPr>
                    <p:nvPr/>
                  </p:nvGrpSpPr>
                  <p:grpSpPr bwMode="auto">
                    <a:xfrm>
                      <a:off x="3036" y="3691"/>
                      <a:ext cx="129" cy="60"/>
                      <a:chOff x="816" y="1680"/>
                      <a:chExt cx="463" cy="231"/>
                    </a:xfrm>
                  </p:grpSpPr>
                  <p:sp>
                    <p:nvSpPr>
                      <p:cNvPr id="4530" name="Oval 427"/>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31" name="Rectangle 428"/>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32" name="Oval 429"/>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33" name="Line 430"/>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34" name="Oval 431"/>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35" name="Line 432"/>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00" name="Group 433"/>
                    <p:cNvGrpSpPr>
                      <a:grpSpLocks/>
                    </p:cNvGrpSpPr>
                    <p:nvPr/>
                  </p:nvGrpSpPr>
                  <p:grpSpPr bwMode="auto">
                    <a:xfrm>
                      <a:off x="3036" y="3663"/>
                      <a:ext cx="129" cy="60"/>
                      <a:chOff x="816" y="1680"/>
                      <a:chExt cx="463" cy="231"/>
                    </a:xfrm>
                  </p:grpSpPr>
                  <p:sp>
                    <p:nvSpPr>
                      <p:cNvPr id="4524" name="Oval 434"/>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25" name="Rectangle 435"/>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26" name="Oval 436"/>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27" name="Line 437"/>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28" name="Oval 438"/>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29" name="Line 439"/>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01" name="Group 440"/>
                    <p:cNvGrpSpPr>
                      <a:grpSpLocks/>
                    </p:cNvGrpSpPr>
                    <p:nvPr/>
                  </p:nvGrpSpPr>
                  <p:grpSpPr bwMode="auto">
                    <a:xfrm>
                      <a:off x="3036" y="3602"/>
                      <a:ext cx="129" cy="61"/>
                      <a:chOff x="816" y="1680"/>
                      <a:chExt cx="463" cy="231"/>
                    </a:xfrm>
                  </p:grpSpPr>
                  <p:sp>
                    <p:nvSpPr>
                      <p:cNvPr id="4518" name="Oval 441"/>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19" name="Rectangle 442"/>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20" name="Oval 443"/>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21" name="Line 444"/>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22" name="Oval 445"/>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23" name="Line 446"/>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02" name="Group 447"/>
                    <p:cNvGrpSpPr>
                      <a:grpSpLocks/>
                    </p:cNvGrpSpPr>
                    <p:nvPr/>
                  </p:nvGrpSpPr>
                  <p:grpSpPr bwMode="auto">
                    <a:xfrm>
                      <a:off x="3036" y="3574"/>
                      <a:ext cx="129" cy="61"/>
                      <a:chOff x="816" y="1680"/>
                      <a:chExt cx="463" cy="231"/>
                    </a:xfrm>
                  </p:grpSpPr>
                  <p:sp>
                    <p:nvSpPr>
                      <p:cNvPr id="4512" name="Oval 448"/>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13" name="Rectangle 449"/>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14" name="Oval 450"/>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15" name="Line 451"/>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16" name="Oval 452"/>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17" name="Line 453"/>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03" name="Group 454"/>
                    <p:cNvGrpSpPr>
                      <a:grpSpLocks/>
                    </p:cNvGrpSpPr>
                    <p:nvPr/>
                  </p:nvGrpSpPr>
                  <p:grpSpPr bwMode="auto">
                    <a:xfrm>
                      <a:off x="3036" y="3513"/>
                      <a:ext cx="129" cy="60"/>
                      <a:chOff x="816" y="1680"/>
                      <a:chExt cx="463" cy="231"/>
                    </a:xfrm>
                  </p:grpSpPr>
                  <p:sp>
                    <p:nvSpPr>
                      <p:cNvPr id="4506" name="Oval 455"/>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07" name="Rectangle 456"/>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08" name="Oval 457"/>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09" name="Line 458"/>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10" name="Oval 459"/>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11" name="Line 460"/>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04" name="Group 461"/>
                    <p:cNvGrpSpPr>
                      <a:grpSpLocks/>
                    </p:cNvGrpSpPr>
                    <p:nvPr/>
                  </p:nvGrpSpPr>
                  <p:grpSpPr bwMode="auto">
                    <a:xfrm>
                      <a:off x="3036" y="3485"/>
                      <a:ext cx="129" cy="60"/>
                      <a:chOff x="816" y="1680"/>
                      <a:chExt cx="463" cy="231"/>
                    </a:xfrm>
                  </p:grpSpPr>
                  <p:sp>
                    <p:nvSpPr>
                      <p:cNvPr id="4500" name="Oval 462"/>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01" name="Rectangle 463"/>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502" name="Oval 464"/>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503" name="Line 465"/>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504" name="Oval 466"/>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505" name="Line 467"/>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05" name="Group 468"/>
                    <p:cNvGrpSpPr>
                      <a:grpSpLocks/>
                    </p:cNvGrpSpPr>
                    <p:nvPr/>
                  </p:nvGrpSpPr>
                  <p:grpSpPr bwMode="auto">
                    <a:xfrm>
                      <a:off x="3036" y="3423"/>
                      <a:ext cx="129" cy="61"/>
                      <a:chOff x="816" y="1680"/>
                      <a:chExt cx="463" cy="231"/>
                    </a:xfrm>
                  </p:grpSpPr>
                  <p:sp>
                    <p:nvSpPr>
                      <p:cNvPr id="4494" name="Oval 469"/>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495" name="Rectangle 470"/>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496" name="Oval 471"/>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497" name="Line 472"/>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498" name="Oval 473"/>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499" name="Line 474"/>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06" name="Group 475"/>
                    <p:cNvGrpSpPr>
                      <a:grpSpLocks/>
                    </p:cNvGrpSpPr>
                    <p:nvPr/>
                  </p:nvGrpSpPr>
                  <p:grpSpPr bwMode="auto">
                    <a:xfrm>
                      <a:off x="3036" y="3395"/>
                      <a:ext cx="129" cy="61"/>
                      <a:chOff x="816" y="1680"/>
                      <a:chExt cx="463" cy="231"/>
                    </a:xfrm>
                  </p:grpSpPr>
                  <p:sp>
                    <p:nvSpPr>
                      <p:cNvPr id="4488" name="Oval 476"/>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489" name="Rectangle 477"/>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490" name="Oval 478"/>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491" name="Line 479"/>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492" name="Oval 480"/>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493" name="Line 481"/>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07" name="Group 482"/>
                    <p:cNvGrpSpPr>
                      <a:grpSpLocks/>
                    </p:cNvGrpSpPr>
                    <p:nvPr/>
                  </p:nvGrpSpPr>
                  <p:grpSpPr bwMode="auto">
                    <a:xfrm>
                      <a:off x="3036" y="3334"/>
                      <a:ext cx="129" cy="61"/>
                      <a:chOff x="816" y="1680"/>
                      <a:chExt cx="463" cy="231"/>
                    </a:xfrm>
                  </p:grpSpPr>
                  <p:sp>
                    <p:nvSpPr>
                      <p:cNvPr id="4482" name="Oval 483"/>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483" name="Rectangle 484"/>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484" name="Oval 485"/>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485" name="Line 486"/>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486" name="Oval 487"/>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487" name="Line 488"/>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08" name="Group 489"/>
                    <p:cNvGrpSpPr>
                      <a:grpSpLocks/>
                    </p:cNvGrpSpPr>
                    <p:nvPr/>
                  </p:nvGrpSpPr>
                  <p:grpSpPr bwMode="auto">
                    <a:xfrm>
                      <a:off x="3036" y="3306"/>
                      <a:ext cx="129" cy="61"/>
                      <a:chOff x="816" y="1680"/>
                      <a:chExt cx="463" cy="231"/>
                    </a:xfrm>
                  </p:grpSpPr>
                  <p:sp>
                    <p:nvSpPr>
                      <p:cNvPr id="4476" name="Oval 490"/>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477" name="Rectangle 491"/>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478" name="Oval 492"/>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479" name="Line 493"/>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480" name="Oval 494"/>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481" name="Line 495"/>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sp>
                <p:nvSpPr>
                  <p:cNvPr id="4448" name="AutoShape 496"/>
                  <p:cNvSpPr>
                    <a:spLocks noChangeArrowheads="1"/>
                  </p:cNvSpPr>
                  <p:nvPr/>
                </p:nvSpPr>
                <p:spPr bwMode="auto">
                  <a:xfrm>
                    <a:off x="285" y="1833"/>
                    <a:ext cx="256" cy="92"/>
                  </a:xfrm>
                  <a:prstGeom prst="roundRect">
                    <a:avLst>
                      <a:gd name="adj" fmla="val 17500"/>
                    </a:avLst>
                  </a:prstGeom>
                  <a:gradFill rotWithShape="0">
                    <a:gsLst>
                      <a:gs pos="0">
                        <a:srgbClr val="83A2CF"/>
                      </a:gs>
                      <a:gs pos="100000">
                        <a:srgbClr val="83A2CF">
                          <a:gamma/>
                          <a:shade val="72941"/>
                          <a:invGamma/>
                        </a:srgbClr>
                      </a:gs>
                    </a:gsLst>
                    <a:lin ang="2700000" scaled="1"/>
                  </a:gradFill>
                  <a:ln w="6350">
                    <a:solidFill>
                      <a:srgbClr val="000000"/>
                    </a:solidFill>
                    <a:round/>
                    <a:headEnd/>
                    <a:tailEnd/>
                  </a:ln>
                  <a:effectLst/>
                </p:spPr>
                <p:txBody>
                  <a:bodyPr wrap="none" lIns="73025" tIns="36512" rIns="73025" bIns="36512" anchor="ctr"/>
                  <a:lstStyle/>
                  <a:p>
                    <a:pPr algn="ctr" defTabSz="1306220">
                      <a:defRPr/>
                    </a:pPr>
                    <a:r>
                      <a:rPr lang="en-US" sz="1100" b="1" kern="0" dirty="0">
                        <a:solidFill>
                          <a:schemeClr val="bg1"/>
                        </a:solidFill>
                      </a:rPr>
                      <a:t>FCoE</a:t>
                    </a:r>
                  </a:p>
                </p:txBody>
              </p:sp>
            </p:grpSp>
            <p:grpSp>
              <p:nvGrpSpPr>
                <p:cNvPr id="4209" name="Group 347"/>
                <p:cNvGrpSpPr>
                  <a:grpSpLocks/>
                </p:cNvGrpSpPr>
                <p:nvPr/>
              </p:nvGrpSpPr>
              <p:grpSpPr bwMode="auto">
                <a:xfrm>
                  <a:off x="6703288" y="3361826"/>
                  <a:ext cx="582961" cy="989471"/>
                  <a:chOff x="240" y="1785"/>
                  <a:chExt cx="404" cy="606"/>
                </a:xfrm>
              </p:grpSpPr>
              <p:grpSp>
                <p:nvGrpSpPr>
                  <p:cNvPr id="4210" name="Group 348"/>
                  <p:cNvGrpSpPr>
                    <a:grpSpLocks/>
                  </p:cNvGrpSpPr>
                  <p:nvPr/>
                </p:nvGrpSpPr>
                <p:grpSpPr bwMode="auto">
                  <a:xfrm>
                    <a:off x="240" y="1785"/>
                    <a:ext cx="404" cy="606"/>
                    <a:chOff x="2976" y="3120"/>
                    <a:chExt cx="469" cy="706"/>
                  </a:xfrm>
                </p:grpSpPr>
                <p:sp>
                  <p:nvSpPr>
                    <p:cNvPr id="4599" name="Rectangle 349"/>
                    <p:cNvSpPr>
                      <a:spLocks noChangeArrowheads="1"/>
                    </p:cNvSpPr>
                    <p:nvPr/>
                  </p:nvSpPr>
                  <p:spPr bwMode="auto">
                    <a:xfrm>
                      <a:off x="2976" y="3174"/>
                      <a:ext cx="413" cy="652"/>
                    </a:xfrm>
                    <a:prstGeom prst="rect">
                      <a:avLst/>
                    </a:prstGeom>
                    <a:solidFill>
                      <a:srgbClr val="B2B2B2"/>
                    </a:solidFill>
                    <a:ln w="6350">
                      <a:noFill/>
                      <a:miter lim="800000"/>
                      <a:headEnd/>
                      <a:tailEnd/>
                    </a:ln>
                  </p:spPr>
                  <p:txBody>
                    <a:bodyPr/>
                    <a:lstStyle/>
                    <a:p>
                      <a:pPr defTabSz="1306220">
                        <a:defRPr/>
                      </a:pPr>
                      <a:endParaRPr lang="en-US" kern="0" dirty="0">
                        <a:solidFill>
                          <a:schemeClr val="bg1"/>
                        </a:solidFill>
                      </a:endParaRPr>
                    </a:p>
                  </p:txBody>
                </p:sp>
                <p:sp>
                  <p:nvSpPr>
                    <p:cNvPr id="4600" name="Freeform 350"/>
                    <p:cNvSpPr>
                      <a:spLocks/>
                    </p:cNvSpPr>
                    <p:nvPr/>
                  </p:nvSpPr>
                  <p:spPr bwMode="auto">
                    <a:xfrm>
                      <a:off x="3379" y="3120"/>
                      <a:ext cx="59" cy="704"/>
                    </a:xfrm>
                    <a:custGeom>
                      <a:avLst/>
                      <a:gdLst/>
                      <a:ahLst/>
                      <a:cxnLst>
                        <a:cxn ang="0">
                          <a:pos x="0" y="489"/>
                        </a:cxn>
                        <a:cxn ang="0">
                          <a:pos x="36" y="452"/>
                        </a:cxn>
                        <a:cxn ang="0">
                          <a:pos x="36" y="0"/>
                        </a:cxn>
                        <a:cxn ang="0">
                          <a:pos x="0" y="37"/>
                        </a:cxn>
                        <a:cxn ang="0">
                          <a:pos x="0" y="489"/>
                        </a:cxn>
                      </a:cxnLst>
                      <a:rect l="0" t="0" r="r" b="b"/>
                      <a:pathLst>
                        <a:path w="36" h="489">
                          <a:moveTo>
                            <a:pt x="0" y="489"/>
                          </a:moveTo>
                          <a:lnTo>
                            <a:pt x="36" y="452"/>
                          </a:lnTo>
                          <a:lnTo>
                            <a:pt x="36" y="0"/>
                          </a:lnTo>
                          <a:lnTo>
                            <a:pt x="0" y="37"/>
                          </a:lnTo>
                          <a:lnTo>
                            <a:pt x="0" y="489"/>
                          </a:lnTo>
                          <a:close/>
                        </a:path>
                      </a:pathLst>
                    </a:custGeom>
                    <a:solidFill>
                      <a:srgbClr val="969696"/>
                    </a:solidFill>
                    <a:ln w="6350" cmpd="sng">
                      <a:noFill/>
                      <a:prstDash val="solid"/>
                      <a:round/>
                      <a:headEnd/>
                      <a:tailEnd/>
                    </a:ln>
                  </p:spPr>
                  <p:txBody>
                    <a:bodyPr/>
                    <a:lstStyle/>
                    <a:p>
                      <a:pPr defTabSz="1306220">
                        <a:defRPr/>
                      </a:pPr>
                      <a:endParaRPr lang="en-US" kern="0" dirty="0">
                        <a:solidFill>
                          <a:schemeClr val="bg1"/>
                        </a:solidFill>
                      </a:endParaRPr>
                    </a:p>
                  </p:txBody>
                </p:sp>
                <p:sp>
                  <p:nvSpPr>
                    <p:cNvPr id="4601" name="Freeform 351"/>
                    <p:cNvSpPr>
                      <a:spLocks/>
                    </p:cNvSpPr>
                    <p:nvPr/>
                  </p:nvSpPr>
                  <p:spPr bwMode="auto">
                    <a:xfrm>
                      <a:off x="3007" y="3745"/>
                      <a:ext cx="347" cy="36"/>
                    </a:xfrm>
                    <a:custGeom>
                      <a:avLst/>
                      <a:gdLst/>
                      <a:ahLst/>
                      <a:cxnLst>
                        <a:cxn ang="0">
                          <a:pos x="0" y="26"/>
                        </a:cxn>
                        <a:cxn ang="0">
                          <a:pos x="29" y="0"/>
                        </a:cxn>
                        <a:cxn ang="0">
                          <a:pos x="247" y="1"/>
                        </a:cxn>
                        <a:cxn ang="0">
                          <a:pos x="247" y="26"/>
                        </a:cxn>
                        <a:cxn ang="0">
                          <a:pos x="0" y="26"/>
                        </a:cxn>
                      </a:cxnLst>
                      <a:rect l="0" t="0" r="r" b="b"/>
                      <a:pathLst>
                        <a:path w="247" h="26">
                          <a:moveTo>
                            <a:pt x="0" y="26"/>
                          </a:moveTo>
                          <a:lnTo>
                            <a:pt x="29" y="0"/>
                          </a:lnTo>
                          <a:lnTo>
                            <a:pt x="247" y="1"/>
                          </a:lnTo>
                          <a:lnTo>
                            <a:pt x="247" y="26"/>
                          </a:lnTo>
                          <a:lnTo>
                            <a:pt x="0" y="26"/>
                          </a:lnTo>
                          <a:close/>
                        </a:path>
                      </a:pathLst>
                    </a:custGeom>
                    <a:solidFill>
                      <a:srgbClr val="808080"/>
                    </a:solidFill>
                    <a:ln w="6350" cmpd="sng">
                      <a:noFill/>
                      <a:prstDash val="solid"/>
                      <a:round/>
                      <a:headEnd/>
                      <a:tailEnd/>
                    </a:ln>
                  </p:spPr>
                  <p:txBody>
                    <a:bodyPr/>
                    <a:lstStyle/>
                    <a:p>
                      <a:pPr defTabSz="1306220">
                        <a:defRPr/>
                      </a:pPr>
                      <a:endParaRPr lang="en-US" kern="0" dirty="0">
                        <a:solidFill>
                          <a:schemeClr val="bg1"/>
                        </a:solidFill>
                      </a:endParaRPr>
                    </a:p>
                  </p:txBody>
                </p:sp>
                <p:sp>
                  <p:nvSpPr>
                    <p:cNvPr id="4602" name="Freeform 352"/>
                    <p:cNvSpPr>
                      <a:spLocks/>
                    </p:cNvSpPr>
                    <p:nvPr/>
                  </p:nvSpPr>
                  <p:spPr bwMode="auto">
                    <a:xfrm>
                      <a:off x="3007" y="3295"/>
                      <a:ext cx="45" cy="485"/>
                    </a:xfrm>
                    <a:custGeom>
                      <a:avLst/>
                      <a:gdLst/>
                      <a:ahLst/>
                      <a:cxnLst>
                        <a:cxn ang="0">
                          <a:pos x="0" y="1418"/>
                        </a:cxn>
                        <a:cxn ang="0">
                          <a:pos x="131" y="1314"/>
                        </a:cxn>
                        <a:cxn ang="0">
                          <a:pos x="131" y="0"/>
                        </a:cxn>
                        <a:cxn ang="0">
                          <a:pos x="1" y="0"/>
                        </a:cxn>
                        <a:cxn ang="0">
                          <a:pos x="0" y="1418"/>
                        </a:cxn>
                      </a:cxnLst>
                      <a:rect l="0" t="0" r="r" b="b"/>
                      <a:pathLst>
                        <a:path w="131" h="1418">
                          <a:moveTo>
                            <a:pt x="0" y="1418"/>
                          </a:moveTo>
                          <a:lnTo>
                            <a:pt x="131" y="1314"/>
                          </a:lnTo>
                          <a:lnTo>
                            <a:pt x="131" y="0"/>
                          </a:lnTo>
                          <a:lnTo>
                            <a:pt x="1" y="0"/>
                          </a:lnTo>
                          <a:lnTo>
                            <a:pt x="0" y="1418"/>
                          </a:lnTo>
                          <a:close/>
                        </a:path>
                      </a:pathLst>
                    </a:custGeom>
                    <a:solidFill>
                      <a:srgbClr val="4D4D4D"/>
                    </a:solidFill>
                    <a:ln w="6350" cmpd="sng">
                      <a:noFill/>
                      <a:prstDash val="solid"/>
                      <a:round/>
                      <a:headEnd/>
                      <a:tailEnd/>
                    </a:ln>
                  </p:spPr>
                  <p:txBody>
                    <a:bodyPr/>
                    <a:lstStyle/>
                    <a:p>
                      <a:pPr defTabSz="1306220">
                        <a:defRPr/>
                      </a:pPr>
                      <a:endParaRPr lang="en-US" kern="0" dirty="0">
                        <a:solidFill>
                          <a:schemeClr val="bg1"/>
                        </a:solidFill>
                      </a:endParaRPr>
                    </a:p>
                  </p:txBody>
                </p:sp>
                <p:sp>
                  <p:nvSpPr>
                    <p:cNvPr id="4603" name="Freeform 353"/>
                    <p:cNvSpPr>
                      <a:spLocks/>
                    </p:cNvSpPr>
                    <p:nvPr/>
                  </p:nvSpPr>
                  <p:spPr bwMode="auto">
                    <a:xfrm>
                      <a:off x="2977" y="3120"/>
                      <a:ext cx="468" cy="54"/>
                    </a:xfrm>
                    <a:custGeom>
                      <a:avLst/>
                      <a:gdLst/>
                      <a:ahLst/>
                      <a:cxnLst>
                        <a:cxn ang="0">
                          <a:pos x="0" y="37"/>
                        </a:cxn>
                        <a:cxn ang="0">
                          <a:pos x="36" y="0"/>
                        </a:cxn>
                        <a:cxn ang="0">
                          <a:pos x="301" y="0"/>
                        </a:cxn>
                        <a:cxn ang="0">
                          <a:pos x="265" y="37"/>
                        </a:cxn>
                        <a:cxn ang="0">
                          <a:pos x="0" y="37"/>
                        </a:cxn>
                      </a:cxnLst>
                      <a:rect l="0" t="0" r="r" b="b"/>
                      <a:pathLst>
                        <a:path w="301" h="37">
                          <a:moveTo>
                            <a:pt x="0" y="37"/>
                          </a:moveTo>
                          <a:lnTo>
                            <a:pt x="36" y="0"/>
                          </a:lnTo>
                          <a:lnTo>
                            <a:pt x="301" y="0"/>
                          </a:lnTo>
                          <a:lnTo>
                            <a:pt x="265" y="37"/>
                          </a:lnTo>
                          <a:lnTo>
                            <a:pt x="0" y="37"/>
                          </a:lnTo>
                          <a:close/>
                        </a:path>
                      </a:pathLst>
                    </a:custGeom>
                    <a:solidFill>
                      <a:srgbClr val="DDDDDD"/>
                    </a:solidFill>
                    <a:ln w="6350" cmpd="sng">
                      <a:noFill/>
                      <a:prstDash val="solid"/>
                      <a:round/>
                      <a:headEnd/>
                      <a:tailEnd/>
                    </a:ln>
                  </p:spPr>
                  <p:txBody>
                    <a:bodyPr/>
                    <a:lstStyle/>
                    <a:p>
                      <a:pPr defTabSz="1306220">
                        <a:defRPr/>
                      </a:pPr>
                      <a:endParaRPr lang="en-US" kern="0" dirty="0">
                        <a:solidFill>
                          <a:schemeClr val="bg1"/>
                        </a:solidFill>
                      </a:endParaRPr>
                    </a:p>
                  </p:txBody>
                </p:sp>
                <p:sp>
                  <p:nvSpPr>
                    <p:cNvPr id="4604" name="Rectangle 354"/>
                    <p:cNvSpPr>
                      <a:spLocks noChangeArrowheads="1"/>
                    </p:cNvSpPr>
                    <p:nvPr/>
                  </p:nvSpPr>
                  <p:spPr bwMode="auto">
                    <a:xfrm>
                      <a:off x="3007" y="3295"/>
                      <a:ext cx="347" cy="485"/>
                    </a:xfrm>
                    <a:prstGeom prst="rect">
                      <a:avLst/>
                    </a:prstGeom>
                    <a:noFill/>
                    <a:ln w="6350">
                      <a:noFill/>
                      <a:miter lim="800000"/>
                      <a:headEnd/>
                      <a:tailEnd/>
                    </a:ln>
                    <a:effectLst/>
                  </p:spPr>
                  <p:txBody>
                    <a:bodyPr wrap="none" anchor="ctr"/>
                    <a:lstStyle/>
                    <a:p>
                      <a:pPr defTabSz="1306220">
                        <a:defRPr/>
                      </a:pPr>
                      <a:endParaRPr lang="en-US" kern="0" dirty="0">
                        <a:solidFill>
                          <a:schemeClr val="bg1"/>
                        </a:solidFill>
                      </a:endParaRPr>
                    </a:p>
                  </p:txBody>
                </p:sp>
                <p:sp>
                  <p:nvSpPr>
                    <p:cNvPr id="4605" name="Rectangle 355"/>
                    <p:cNvSpPr>
                      <a:spLocks noChangeArrowheads="1"/>
                    </p:cNvSpPr>
                    <p:nvPr/>
                  </p:nvSpPr>
                  <p:spPr bwMode="auto">
                    <a:xfrm>
                      <a:off x="3052" y="3295"/>
                      <a:ext cx="302" cy="453"/>
                    </a:xfrm>
                    <a:prstGeom prst="rect">
                      <a:avLst/>
                    </a:prstGeom>
                    <a:solidFill>
                      <a:srgbClr val="969696"/>
                    </a:solidFill>
                    <a:ln w="0" algn="ctr">
                      <a:noFill/>
                      <a:miter lim="800000"/>
                      <a:headEnd/>
                      <a:tailEnd/>
                    </a:ln>
                    <a:effectLst/>
                  </p:spPr>
                  <p:txBody>
                    <a:bodyPr wrap="none" anchor="ctr"/>
                    <a:lstStyle/>
                    <a:p>
                      <a:pPr defTabSz="1306220">
                        <a:defRPr/>
                      </a:pPr>
                      <a:endParaRPr lang="en-US" kern="0" dirty="0">
                        <a:solidFill>
                          <a:schemeClr val="bg1"/>
                        </a:solidFill>
                      </a:endParaRPr>
                    </a:p>
                  </p:txBody>
                </p:sp>
                <p:grpSp>
                  <p:nvGrpSpPr>
                    <p:cNvPr id="4211" name="Group 356"/>
                    <p:cNvGrpSpPr>
                      <a:grpSpLocks/>
                    </p:cNvGrpSpPr>
                    <p:nvPr/>
                  </p:nvGrpSpPr>
                  <p:grpSpPr bwMode="auto">
                    <a:xfrm>
                      <a:off x="3206" y="3691"/>
                      <a:ext cx="128" cy="60"/>
                      <a:chOff x="816" y="1680"/>
                      <a:chExt cx="463" cy="231"/>
                    </a:xfrm>
                  </p:grpSpPr>
                  <p:sp>
                    <p:nvSpPr>
                      <p:cNvPr id="4740" name="Oval 357"/>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41" name="Rectangle 358"/>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742" name="Oval 359"/>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43" name="Line 360"/>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744" name="Oval 361"/>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745" name="Line 362"/>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12" name="Group 363"/>
                    <p:cNvGrpSpPr>
                      <a:grpSpLocks/>
                    </p:cNvGrpSpPr>
                    <p:nvPr/>
                  </p:nvGrpSpPr>
                  <p:grpSpPr bwMode="auto">
                    <a:xfrm>
                      <a:off x="3206" y="3663"/>
                      <a:ext cx="128" cy="60"/>
                      <a:chOff x="816" y="1680"/>
                      <a:chExt cx="463" cy="231"/>
                    </a:xfrm>
                  </p:grpSpPr>
                  <p:sp>
                    <p:nvSpPr>
                      <p:cNvPr id="4734" name="Oval 364"/>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35" name="Rectangle 365"/>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736" name="Oval 366"/>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37" name="Line 367"/>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738" name="Oval 368"/>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739" name="Line 369"/>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13" name="Group 370"/>
                    <p:cNvGrpSpPr>
                      <a:grpSpLocks/>
                    </p:cNvGrpSpPr>
                    <p:nvPr/>
                  </p:nvGrpSpPr>
                  <p:grpSpPr bwMode="auto">
                    <a:xfrm>
                      <a:off x="3206" y="3602"/>
                      <a:ext cx="128" cy="61"/>
                      <a:chOff x="816" y="1680"/>
                      <a:chExt cx="463" cy="231"/>
                    </a:xfrm>
                  </p:grpSpPr>
                  <p:sp>
                    <p:nvSpPr>
                      <p:cNvPr id="4728" name="Oval 371"/>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29" name="Rectangle 372"/>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730" name="Oval 373"/>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31" name="Line 374"/>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732" name="Oval 375"/>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733" name="Line 376"/>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14" name="Group 377"/>
                    <p:cNvGrpSpPr>
                      <a:grpSpLocks/>
                    </p:cNvGrpSpPr>
                    <p:nvPr/>
                  </p:nvGrpSpPr>
                  <p:grpSpPr bwMode="auto">
                    <a:xfrm>
                      <a:off x="3206" y="3574"/>
                      <a:ext cx="128" cy="61"/>
                      <a:chOff x="816" y="1680"/>
                      <a:chExt cx="463" cy="231"/>
                    </a:xfrm>
                  </p:grpSpPr>
                  <p:sp>
                    <p:nvSpPr>
                      <p:cNvPr id="4722" name="Oval 378"/>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23" name="Rectangle 379"/>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724" name="Oval 380"/>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25" name="Line 381"/>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726" name="Oval 382"/>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727" name="Line 383"/>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15" name="Group 384"/>
                    <p:cNvGrpSpPr>
                      <a:grpSpLocks/>
                    </p:cNvGrpSpPr>
                    <p:nvPr/>
                  </p:nvGrpSpPr>
                  <p:grpSpPr bwMode="auto">
                    <a:xfrm>
                      <a:off x="3206" y="3513"/>
                      <a:ext cx="128" cy="60"/>
                      <a:chOff x="816" y="1680"/>
                      <a:chExt cx="463" cy="231"/>
                    </a:xfrm>
                  </p:grpSpPr>
                  <p:sp>
                    <p:nvSpPr>
                      <p:cNvPr id="4716" name="Oval 385"/>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17" name="Rectangle 386"/>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718" name="Oval 387"/>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19" name="Line 388"/>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720" name="Oval 389"/>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721" name="Line 390"/>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16" name="Group 391"/>
                    <p:cNvGrpSpPr>
                      <a:grpSpLocks/>
                    </p:cNvGrpSpPr>
                    <p:nvPr/>
                  </p:nvGrpSpPr>
                  <p:grpSpPr bwMode="auto">
                    <a:xfrm>
                      <a:off x="3206" y="3485"/>
                      <a:ext cx="128" cy="60"/>
                      <a:chOff x="816" y="1680"/>
                      <a:chExt cx="463" cy="231"/>
                    </a:xfrm>
                  </p:grpSpPr>
                  <p:sp>
                    <p:nvSpPr>
                      <p:cNvPr id="4710" name="Oval 392"/>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11" name="Rectangle 393"/>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712" name="Oval 394"/>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13" name="Line 395"/>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714" name="Oval 396"/>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715" name="Line 397"/>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17" name="Group 398"/>
                    <p:cNvGrpSpPr>
                      <a:grpSpLocks/>
                    </p:cNvGrpSpPr>
                    <p:nvPr/>
                  </p:nvGrpSpPr>
                  <p:grpSpPr bwMode="auto">
                    <a:xfrm>
                      <a:off x="3206" y="3423"/>
                      <a:ext cx="128" cy="61"/>
                      <a:chOff x="816" y="1680"/>
                      <a:chExt cx="463" cy="231"/>
                    </a:xfrm>
                  </p:grpSpPr>
                  <p:sp>
                    <p:nvSpPr>
                      <p:cNvPr id="4704" name="Oval 399"/>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05" name="Rectangle 400"/>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706" name="Oval 401"/>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07" name="Line 402"/>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708" name="Oval 403"/>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709" name="Line 404"/>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18" name="Group 405"/>
                    <p:cNvGrpSpPr>
                      <a:grpSpLocks/>
                    </p:cNvGrpSpPr>
                    <p:nvPr/>
                  </p:nvGrpSpPr>
                  <p:grpSpPr bwMode="auto">
                    <a:xfrm>
                      <a:off x="3206" y="3395"/>
                      <a:ext cx="128" cy="61"/>
                      <a:chOff x="816" y="1680"/>
                      <a:chExt cx="463" cy="231"/>
                    </a:xfrm>
                  </p:grpSpPr>
                  <p:sp>
                    <p:nvSpPr>
                      <p:cNvPr id="4698" name="Oval 406"/>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99" name="Rectangle 407"/>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700" name="Oval 408"/>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701" name="Line 409"/>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702" name="Oval 410"/>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703" name="Line 411"/>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19" name="Group 412"/>
                    <p:cNvGrpSpPr>
                      <a:grpSpLocks/>
                    </p:cNvGrpSpPr>
                    <p:nvPr/>
                  </p:nvGrpSpPr>
                  <p:grpSpPr bwMode="auto">
                    <a:xfrm>
                      <a:off x="3206" y="3334"/>
                      <a:ext cx="128" cy="61"/>
                      <a:chOff x="816" y="1680"/>
                      <a:chExt cx="463" cy="231"/>
                    </a:xfrm>
                  </p:grpSpPr>
                  <p:sp>
                    <p:nvSpPr>
                      <p:cNvPr id="4692" name="Oval 413"/>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93" name="Rectangle 414"/>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94" name="Oval 415"/>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95" name="Line 416"/>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96" name="Oval 417"/>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97" name="Line 418"/>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20" name="Group 419"/>
                    <p:cNvGrpSpPr>
                      <a:grpSpLocks/>
                    </p:cNvGrpSpPr>
                    <p:nvPr/>
                  </p:nvGrpSpPr>
                  <p:grpSpPr bwMode="auto">
                    <a:xfrm>
                      <a:off x="3206" y="3306"/>
                      <a:ext cx="128" cy="61"/>
                      <a:chOff x="816" y="1680"/>
                      <a:chExt cx="463" cy="231"/>
                    </a:xfrm>
                  </p:grpSpPr>
                  <p:sp>
                    <p:nvSpPr>
                      <p:cNvPr id="4686" name="Oval 420"/>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87" name="Rectangle 421"/>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88" name="Oval 422"/>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89" name="Line 423"/>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90" name="Oval 424"/>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91" name="Line 425"/>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21" name="Group 426"/>
                    <p:cNvGrpSpPr>
                      <a:grpSpLocks/>
                    </p:cNvGrpSpPr>
                    <p:nvPr/>
                  </p:nvGrpSpPr>
                  <p:grpSpPr bwMode="auto">
                    <a:xfrm>
                      <a:off x="3036" y="3691"/>
                      <a:ext cx="129" cy="60"/>
                      <a:chOff x="816" y="1680"/>
                      <a:chExt cx="463" cy="231"/>
                    </a:xfrm>
                  </p:grpSpPr>
                  <p:sp>
                    <p:nvSpPr>
                      <p:cNvPr id="4680" name="Oval 427"/>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81" name="Rectangle 428"/>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82" name="Oval 429"/>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83" name="Line 430"/>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84" name="Oval 431"/>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85" name="Line 432"/>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22" name="Group 433"/>
                    <p:cNvGrpSpPr>
                      <a:grpSpLocks/>
                    </p:cNvGrpSpPr>
                    <p:nvPr/>
                  </p:nvGrpSpPr>
                  <p:grpSpPr bwMode="auto">
                    <a:xfrm>
                      <a:off x="3036" y="3663"/>
                      <a:ext cx="129" cy="60"/>
                      <a:chOff x="816" y="1680"/>
                      <a:chExt cx="463" cy="231"/>
                    </a:xfrm>
                  </p:grpSpPr>
                  <p:sp>
                    <p:nvSpPr>
                      <p:cNvPr id="4674" name="Oval 434"/>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75" name="Rectangle 435"/>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76" name="Oval 436"/>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77" name="Line 437"/>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78" name="Oval 438"/>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79" name="Line 439"/>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23" name="Group 440"/>
                    <p:cNvGrpSpPr>
                      <a:grpSpLocks/>
                    </p:cNvGrpSpPr>
                    <p:nvPr/>
                  </p:nvGrpSpPr>
                  <p:grpSpPr bwMode="auto">
                    <a:xfrm>
                      <a:off x="3036" y="3602"/>
                      <a:ext cx="129" cy="61"/>
                      <a:chOff x="816" y="1680"/>
                      <a:chExt cx="463" cy="231"/>
                    </a:xfrm>
                  </p:grpSpPr>
                  <p:sp>
                    <p:nvSpPr>
                      <p:cNvPr id="4668" name="Oval 441"/>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69" name="Rectangle 442"/>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70" name="Oval 443"/>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71" name="Line 444"/>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72" name="Oval 445"/>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73" name="Line 446"/>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88" name="Group 447"/>
                    <p:cNvGrpSpPr>
                      <a:grpSpLocks/>
                    </p:cNvGrpSpPr>
                    <p:nvPr/>
                  </p:nvGrpSpPr>
                  <p:grpSpPr bwMode="auto">
                    <a:xfrm>
                      <a:off x="3036" y="3574"/>
                      <a:ext cx="129" cy="61"/>
                      <a:chOff x="816" y="1680"/>
                      <a:chExt cx="463" cy="231"/>
                    </a:xfrm>
                  </p:grpSpPr>
                  <p:sp>
                    <p:nvSpPr>
                      <p:cNvPr id="4662" name="Oval 448"/>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63" name="Rectangle 449"/>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64" name="Oval 450"/>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65" name="Line 451"/>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66" name="Oval 452"/>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67" name="Line 453"/>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89" name="Group 454"/>
                    <p:cNvGrpSpPr>
                      <a:grpSpLocks/>
                    </p:cNvGrpSpPr>
                    <p:nvPr/>
                  </p:nvGrpSpPr>
                  <p:grpSpPr bwMode="auto">
                    <a:xfrm>
                      <a:off x="3036" y="3513"/>
                      <a:ext cx="129" cy="60"/>
                      <a:chOff x="816" y="1680"/>
                      <a:chExt cx="463" cy="231"/>
                    </a:xfrm>
                  </p:grpSpPr>
                  <p:sp>
                    <p:nvSpPr>
                      <p:cNvPr id="4656" name="Oval 455"/>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57" name="Rectangle 456"/>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58" name="Oval 457"/>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59" name="Line 458"/>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60" name="Oval 459"/>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61" name="Line 460"/>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90" name="Group 461"/>
                    <p:cNvGrpSpPr>
                      <a:grpSpLocks/>
                    </p:cNvGrpSpPr>
                    <p:nvPr/>
                  </p:nvGrpSpPr>
                  <p:grpSpPr bwMode="auto">
                    <a:xfrm>
                      <a:off x="3036" y="3485"/>
                      <a:ext cx="129" cy="60"/>
                      <a:chOff x="816" y="1680"/>
                      <a:chExt cx="463" cy="231"/>
                    </a:xfrm>
                  </p:grpSpPr>
                  <p:sp>
                    <p:nvSpPr>
                      <p:cNvPr id="4650" name="Oval 462"/>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51" name="Rectangle 463"/>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52" name="Oval 464"/>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53" name="Line 465"/>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54" name="Oval 466"/>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55" name="Line 467"/>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91" name="Group 468"/>
                    <p:cNvGrpSpPr>
                      <a:grpSpLocks/>
                    </p:cNvGrpSpPr>
                    <p:nvPr/>
                  </p:nvGrpSpPr>
                  <p:grpSpPr bwMode="auto">
                    <a:xfrm>
                      <a:off x="3036" y="3423"/>
                      <a:ext cx="129" cy="61"/>
                      <a:chOff x="816" y="1680"/>
                      <a:chExt cx="463" cy="231"/>
                    </a:xfrm>
                  </p:grpSpPr>
                  <p:sp>
                    <p:nvSpPr>
                      <p:cNvPr id="4644" name="Oval 469"/>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45" name="Rectangle 470"/>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46" name="Oval 471"/>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47" name="Line 472"/>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48" name="Oval 473"/>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49" name="Line 474"/>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92" name="Group 475"/>
                    <p:cNvGrpSpPr>
                      <a:grpSpLocks/>
                    </p:cNvGrpSpPr>
                    <p:nvPr/>
                  </p:nvGrpSpPr>
                  <p:grpSpPr bwMode="auto">
                    <a:xfrm>
                      <a:off x="3036" y="3395"/>
                      <a:ext cx="129" cy="61"/>
                      <a:chOff x="816" y="1680"/>
                      <a:chExt cx="463" cy="231"/>
                    </a:xfrm>
                  </p:grpSpPr>
                  <p:sp>
                    <p:nvSpPr>
                      <p:cNvPr id="4638" name="Oval 476"/>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39" name="Rectangle 477"/>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40" name="Oval 478"/>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41" name="Line 479"/>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42" name="Oval 480"/>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43" name="Line 481"/>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93" name="Group 482"/>
                    <p:cNvGrpSpPr>
                      <a:grpSpLocks/>
                    </p:cNvGrpSpPr>
                    <p:nvPr/>
                  </p:nvGrpSpPr>
                  <p:grpSpPr bwMode="auto">
                    <a:xfrm>
                      <a:off x="3036" y="3334"/>
                      <a:ext cx="129" cy="61"/>
                      <a:chOff x="816" y="1680"/>
                      <a:chExt cx="463" cy="231"/>
                    </a:xfrm>
                  </p:grpSpPr>
                  <p:sp>
                    <p:nvSpPr>
                      <p:cNvPr id="4632" name="Oval 483"/>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33" name="Rectangle 484"/>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34" name="Oval 485"/>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35" name="Line 486"/>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36" name="Oval 487"/>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37" name="Line 488"/>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nvGrpSpPr>
                    <p:cNvPr id="4296" name="Group 489"/>
                    <p:cNvGrpSpPr>
                      <a:grpSpLocks/>
                    </p:cNvGrpSpPr>
                    <p:nvPr/>
                  </p:nvGrpSpPr>
                  <p:grpSpPr bwMode="auto">
                    <a:xfrm>
                      <a:off x="3036" y="3306"/>
                      <a:ext cx="129" cy="61"/>
                      <a:chOff x="816" y="1680"/>
                      <a:chExt cx="463" cy="231"/>
                    </a:xfrm>
                  </p:grpSpPr>
                  <p:sp>
                    <p:nvSpPr>
                      <p:cNvPr id="4626" name="Oval 490"/>
                      <p:cNvSpPr>
                        <a:spLocks noChangeArrowheads="1"/>
                      </p:cNvSpPr>
                      <p:nvPr/>
                    </p:nvSpPr>
                    <p:spPr bwMode="auto">
                      <a:xfrm>
                        <a:off x="816" y="1738"/>
                        <a:ext cx="462" cy="173"/>
                      </a:xfrm>
                      <a:prstGeom prst="ellipse">
                        <a:avLst/>
                      </a:prstGeom>
                      <a:gradFill rotWithShape="0">
                        <a:gsLst>
                          <a:gs pos="0">
                            <a:srgbClr val="EAEAEA"/>
                          </a:gs>
                          <a:gs pos="100000">
                            <a:srgbClr val="969696"/>
                          </a:gs>
                        </a:gsLst>
                        <a:lin ang="0" scaled="1"/>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27" name="Rectangle 491"/>
                      <p:cNvSpPr>
                        <a:spLocks noChangeArrowheads="1"/>
                      </p:cNvSpPr>
                      <p:nvPr/>
                    </p:nvSpPr>
                    <p:spPr bwMode="auto">
                      <a:xfrm>
                        <a:off x="818" y="1767"/>
                        <a:ext cx="461" cy="58"/>
                      </a:xfrm>
                      <a:prstGeom prst="rect">
                        <a:avLst/>
                      </a:prstGeom>
                      <a:gradFill rotWithShape="0">
                        <a:gsLst>
                          <a:gs pos="0">
                            <a:srgbClr val="EAEAEA"/>
                          </a:gs>
                          <a:gs pos="100000">
                            <a:srgbClr val="969696"/>
                          </a:gs>
                        </a:gsLst>
                        <a:lin ang="0" scaled="1"/>
                      </a:gradFill>
                      <a:ln w="9525">
                        <a:noFill/>
                        <a:miter lim="800000"/>
                        <a:headEnd/>
                        <a:tailEnd/>
                      </a:ln>
                    </p:spPr>
                    <p:txBody>
                      <a:bodyPr/>
                      <a:lstStyle/>
                      <a:p>
                        <a:pPr defTabSz="1306220">
                          <a:defRPr/>
                        </a:pPr>
                        <a:endParaRPr lang="en-US" kern="0" dirty="0">
                          <a:solidFill>
                            <a:schemeClr val="bg1"/>
                          </a:solidFill>
                        </a:endParaRPr>
                      </a:p>
                    </p:txBody>
                  </p:sp>
                  <p:sp>
                    <p:nvSpPr>
                      <p:cNvPr id="4628" name="Oval 492"/>
                      <p:cNvSpPr>
                        <a:spLocks noChangeArrowheads="1"/>
                      </p:cNvSpPr>
                      <p:nvPr/>
                    </p:nvSpPr>
                    <p:spPr bwMode="auto">
                      <a:xfrm>
                        <a:off x="816" y="1680"/>
                        <a:ext cx="462" cy="173"/>
                      </a:xfrm>
                      <a:prstGeom prst="ellipse">
                        <a:avLst/>
                      </a:prstGeom>
                      <a:gradFill rotWithShape="0">
                        <a:gsLst>
                          <a:gs pos="0">
                            <a:srgbClr val="EAEAEA"/>
                          </a:gs>
                          <a:gs pos="100000">
                            <a:srgbClr val="969696"/>
                          </a:gs>
                        </a:gsLst>
                        <a:path path="rect">
                          <a:fillToRect t="100000" r="100000"/>
                        </a:path>
                      </a:gradFill>
                      <a:ln w="3175">
                        <a:solidFill>
                          <a:srgbClr val="000000"/>
                        </a:solidFill>
                        <a:round/>
                        <a:headEnd/>
                        <a:tailEnd/>
                      </a:ln>
                    </p:spPr>
                    <p:txBody>
                      <a:bodyPr/>
                      <a:lstStyle/>
                      <a:p>
                        <a:pPr defTabSz="1306220">
                          <a:defRPr/>
                        </a:pPr>
                        <a:endParaRPr lang="en-US" kern="0" dirty="0">
                          <a:solidFill>
                            <a:schemeClr val="bg1"/>
                          </a:solidFill>
                        </a:endParaRPr>
                      </a:p>
                    </p:txBody>
                  </p:sp>
                  <p:sp>
                    <p:nvSpPr>
                      <p:cNvPr id="4629" name="Line 493"/>
                      <p:cNvSpPr>
                        <a:spLocks noChangeShapeType="1"/>
                      </p:cNvSpPr>
                      <p:nvPr/>
                    </p:nvSpPr>
                    <p:spPr bwMode="auto">
                      <a:xfrm>
                        <a:off x="816"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sp>
                    <p:nvSpPr>
                      <p:cNvPr id="4630" name="Oval 494"/>
                      <p:cNvSpPr>
                        <a:spLocks noChangeArrowheads="1"/>
                      </p:cNvSpPr>
                      <p:nvPr/>
                    </p:nvSpPr>
                    <p:spPr bwMode="auto">
                      <a:xfrm flipV="1">
                        <a:off x="1001" y="1749"/>
                        <a:ext cx="92" cy="35"/>
                      </a:xfrm>
                      <a:prstGeom prst="ellipse">
                        <a:avLst/>
                      </a:prstGeom>
                      <a:gradFill rotWithShape="0">
                        <a:gsLst>
                          <a:gs pos="0">
                            <a:srgbClr val="969696"/>
                          </a:gs>
                          <a:gs pos="100000">
                            <a:srgbClr val="969696">
                              <a:gamma/>
                              <a:shade val="46275"/>
                              <a:invGamma/>
                            </a:srgbClr>
                          </a:gs>
                        </a:gsLst>
                        <a:path path="rect">
                          <a:fillToRect l="100000" b="100000"/>
                        </a:path>
                      </a:gradFill>
                      <a:ln w="3175">
                        <a:solidFill>
                          <a:srgbClr val="333333"/>
                        </a:solidFill>
                        <a:round/>
                        <a:headEnd/>
                        <a:tailEnd/>
                      </a:ln>
                    </p:spPr>
                    <p:txBody>
                      <a:bodyPr/>
                      <a:lstStyle/>
                      <a:p>
                        <a:pPr defTabSz="1306220">
                          <a:defRPr/>
                        </a:pPr>
                        <a:endParaRPr lang="en-US" kern="0" dirty="0">
                          <a:solidFill>
                            <a:schemeClr val="bg1"/>
                          </a:solidFill>
                        </a:endParaRPr>
                      </a:p>
                    </p:txBody>
                  </p:sp>
                  <p:sp>
                    <p:nvSpPr>
                      <p:cNvPr id="4631" name="Line 495"/>
                      <p:cNvSpPr>
                        <a:spLocks noChangeShapeType="1"/>
                      </p:cNvSpPr>
                      <p:nvPr/>
                    </p:nvSpPr>
                    <p:spPr bwMode="auto">
                      <a:xfrm>
                        <a:off x="1279" y="1767"/>
                        <a:ext cx="0" cy="58"/>
                      </a:xfrm>
                      <a:prstGeom prst="line">
                        <a:avLst/>
                      </a:prstGeom>
                      <a:noFill/>
                      <a:ln w="3175">
                        <a:solidFill>
                          <a:srgbClr val="333333"/>
                        </a:solidFill>
                        <a:round/>
                        <a:headEnd/>
                        <a:tailEnd/>
                      </a:ln>
                    </p:spPr>
                    <p:txBody>
                      <a:bodyPr/>
                      <a:lstStyle/>
                      <a:p>
                        <a:pPr defTabSz="1306220">
                          <a:defRPr/>
                        </a:pPr>
                        <a:endParaRPr lang="en-US" kern="0" dirty="0">
                          <a:solidFill>
                            <a:schemeClr val="bg1"/>
                          </a:solidFill>
                        </a:endParaRPr>
                      </a:p>
                    </p:txBody>
                  </p:sp>
                </p:grpSp>
              </p:grpSp>
              <p:sp>
                <p:nvSpPr>
                  <p:cNvPr id="4598" name="AutoShape 496"/>
                  <p:cNvSpPr>
                    <a:spLocks noChangeArrowheads="1"/>
                  </p:cNvSpPr>
                  <p:nvPr/>
                </p:nvSpPr>
                <p:spPr bwMode="auto">
                  <a:xfrm>
                    <a:off x="285" y="1833"/>
                    <a:ext cx="256" cy="92"/>
                  </a:xfrm>
                  <a:prstGeom prst="roundRect">
                    <a:avLst>
                      <a:gd name="adj" fmla="val 17500"/>
                    </a:avLst>
                  </a:prstGeom>
                  <a:gradFill rotWithShape="0">
                    <a:gsLst>
                      <a:gs pos="0">
                        <a:srgbClr val="83A2CF"/>
                      </a:gs>
                      <a:gs pos="100000">
                        <a:srgbClr val="83A2CF">
                          <a:gamma/>
                          <a:shade val="72941"/>
                          <a:invGamma/>
                        </a:srgbClr>
                      </a:gs>
                    </a:gsLst>
                    <a:lin ang="2700000" scaled="1"/>
                  </a:gradFill>
                  <a:ln w="6350">
                    <a:solidFill>
                      <a:srgbClr val="000000"/>
                    </a:solidFill>
                    <a:round/>
                    <a:headEnd/>
                    <a:tailEnd/>
                  </a:ln>
                  <a:effectLst/>
                </p:spPr>
                <p:txBody>
                  <a:bodyPr wrap="none" lIns="73025" tIns="36512" rIns="73025" bIns="36512" anchor="ctr"/>
                  <a:lstStyle/>
                  <a:p>
                    <a:pPr algn="ctr" defTabSz="1306220">
                      <a:defRPr/>
                    </a:pPr>
                    <a:r>
                      <a:rPr lang="en-US" sz="1100" b="1" kern="0" dirty="0">
                        <a:solidFill>
                          <a:schemeClr val="bg1"/>
                        </a:solidFill>
                      </a:rPr>
                      <a:t>FC</a:t>
                    </a:r>
                  </a:p>
                </p:txBody>
              </p:sp>
            </p:grpSp>
          </p:grpSp>
        </p:grpSp>
      </p:grpSp>
      <p:grpSp>
        <p:nvGrpSpPr>
          <p:cNvPr id="4297" name="Group 6"/>
          <p:cNvGrpSpPr/>
          <p:nvPr/>
        </p:nvGrpSpPr>
        <p:grpSpPr>
          <a:xfrm>
            <a:off x="3449321" y="5322748"/>
            <a:ext cx="8326120" cy="1662143"/>
            <a:chOff x="2155825" y="4435624"/>
            <a:chExt cx="5203825" cy="1385119"/>
          </a:xfrm>
        </p:grpSpPr>
        <p:sp>
          <p:nvSpPr>
            <p:cNvPr id="3679" name="Text Box 184"/>
            <p:cNvSpPr txBox="1">
              <a:spLocks noChangeArrowheads="1"/>
            </p:cNvSpPr>
            <p:nvPr/>
          </p:nvSpPr>
          <p:spPr bwMode="auto">
            <a:xfrm>
              <a:off x="2155825" y="4435624"/>
              <a:ext cx="969963" cy="461665"/>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2000" b="1" dirty="0">
                  <a:solidFill>
                    <a:schemeClr val="bg1"/>
                  </a:solidFill>
                  <a:latin typeface="Arial Narrow" pitchFamily="34" charset="0"/>
                  <a:ea typeface="ＭＳ Ｐゴシック" pitchFamily="34" charset="-128"/>
                </a:rPr>
                <a:t>FEX Architecture</a:t>
              </a:r>
            </a:p>
          </p:txBody>
        </p:sp>
        <p:cxnSp>
          <p:nvCxnSpPr>
            <p:cNvPr id="3924" name="Straight Arrow Connector 85"/>
            <p:cNvCxnSpPr>
              <a:cxnSpLocks noChangeShapeType="1"/>
              <a:stCxn id="3679" idx="3"/>
            </p:cNvCxnSpPr>
            <p:nvPr/>
          </p:nvCxnSpPr>
          <p:spPr bwMode="auto">
            <a:xfrm>
              <a:off x="3125788" y="4666457"/>
              <a:ext cx="501650" cy="315118"/>
            </a:xfrm>
            <a:prstGeom prst="straightConnector1">
              <a:avLst/>
            </a:prstGeom>
            <a:noFill/>
            <a:ln w="19050">
              <a:solidFill>
                <a:srgbClr val="FFFF00"/>
              </a:solidFill>
              <a:round/>
              <a:headEnd/>
              <a:tailEnd type="triangle" w="med" len="med"/>
            </a:ln>
            <a:extLst/>
          </p:spPr>
        </p:cxnSp>
        <p:sp>
          <p:nvSpPr>
            <p:cNvPr id="4173" name="Text Box 184"/>
            <p:cNvSpPr txBox="1">
              <a:spLocks noChangeArrowheads="1"/>
            </p:cNvSpPr>
            <p:nvPr/>
          </p:nvSpPr>
          <p:spPr bwMode="auto">
            <a:xfrm>
              <a:off x="6262688" y="5128246"/>
              <a:ext cx="1096962" cy="692497"/>
            </a:xfrm>
            <a:prstGeom prst="rect">
              <a:avLst/>
            </a:prstGeom>
            <a:noFill/>
            <a:ln w="9525">
              <a:noFill/>
              <a:miter lim="800000"/>
              <a:headEnd/>
              <a:tailEnd/>
            </a:ln>
          </p:spPr>
          <p:txBody>
            <a:bodyPr lIns="0" tIns="0" rIns="0" bIns="0" anchor="ctr">
              <a:spAutoFit/>
            </a:bodyPr>
            <a:lstStyle/>
            <a:p>
              <a:pPr algn="ctr" eaLnBrk="0" hangingPunct="0">
                <a:lnSpc>
                  <a:spcPct val="90000"/>
                </a:lnSpc>
              </a:pPr>
              <a:r>
                <a:rPr lang="en-US" sz="2000" b="1" dirty="0">
                  <a:solidFill>
                    <a:schemeClr val="bg1"/>
                  </a:solidFill>
                  <a:latin typeface="Arial Narrow" pitchFamily="34" charset="0"/>
                  <a:ea typeface="ＭＳ Ｐゴシック" pitchFamily="34" charset="-128"/>
                </a:rPr>
                <a:t>FET + FEX: Cabling cost efficiencies</a:t>
              </a:r>
            </a:p>
          </p:txBody>
        </p:sp>
        <p:cxnSp>
          <p:nvCxnSpPr>
            <p:cNvPr id="4174" name="Straight Arrow Connector 85"/>
            <p:cNvCxnSpPr>
              <a:cxnSpLocks noChangeShapeType="1"/>
              <a:stCxn id="4173" idx="1"/>
            </p:cNvCxnSpPr>
            <p:nvPr/>
          </p:nvCxnSpPr>
          <p:spPr bwMode="auto">
            <a:xfrm flipH="1" flipV="1">
              <a:off x="5640388" y="4695826"/>
              <a:ext cx="622300" cy="778670"/>
            </a:xfrm>
            <a:prstGeom prst="straightConnector1">
              <a:avLst/>
            </a:prstGeom>
            <a:noFill/>
            <a:ln w="19050">
              <a:solidFill>
                <a:srgbClr val="FFFF00"/>
              </a:solidFill>
              <a:round/>
              <a:headEnd/>
              <a:tailEnd type="triangle" w="med" len="med"/>
            </a:ln>
            <a:extLst/>
          </p:spPr>
        </p:cxnSp>
      </p:grpSp>
      <p:sp>
        <p:nvSpPr>
          <p:cNvPr id="916" name="TextBox 915"/>
          <p:cNvSpPr txBox="1"/>
          <p:nvPr/>
        </p:nvSpPr>
        <p:spPr>
          <a:xfrm rot="16200000">
            <a:off x="-2564196" y="4081509"/>
            <a:ext cx="4012450" cy="532007"/>
          </a:xfrm>
          <a:prstGeom prst="rect">
            <a:avLst/>
          </a:prstGeom>
          <a:noFill/>
        </p:spPr>
        <p:txBody>
          <a:bodyPr wrap="none" lIns="130622" tIns="65311" rIns="130622" bIns="65311" rtlCol="0">
            <a:spAutoFit/>
          </a:bodyPr>
          <a:lstStyle/>
          <a:p>
            <a:r>
              <a:rPr lang="en-US" dirty="0" smtClean="0">
                <a:solidFill>
                  <a:schemeClr val="bg1"/>
                </a:solidFill>
              </a:rPr>
              <a:t>This is an Animated Slide</a:t>
            </a:r>
            <a:endParaRPr lang="en-US" dirty="0">
              <a:solidFill>
                <a:schemeClr val="bg1"/>
              </a:solidFill>
            </a:endParaRPr>
          </a:p>
        </p:txBody>
      </p:sp>
    </p:spTree>
    <p:extLst>
      <p:ext uri="{BB962C8B-B14F-4D97-AF65-F5344CB8AC3E}">
        <p14:creationId xmlns="" xmlns:p14="http://schemas.microsoft.com/office/powerpoint/2010/main" val="257222243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http://www.trendbird.co.kr/attach/1/1205794318.jpg"/>
          <p:cNvPicPr>
            <a:picLocks noChangeAspect="1" noChangeArrowheads="1"/>
          </p:cNvPicPr>
          <p:nvPr/>
        </p:nvPicPr>
        <p:blipFill>
          <a:blip r:embed="rId2" cstate="print"/>
          <a:srcRect/>
          <a:stretch>
            <a:fillRect/>
          </a:stretch>
        </p:blipFill>
        <p:spPr bwMode="auto">
          <a:xfrm>
            <a:off x="0" y="2"/>
            <a:ext cx="14630400" cy="8235316"/>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58278" y="422875"/>
            <a:ext cx="12640666" cy="1316837"/>
          </a:xfrm>
          <a:prstGeom prst="rect">
            <a:avLst/>
          </a:prstGeom>
          <a:noFill/>
        </p:spPr>
        <p:txBody>
          <a:bodyPr wrap="square" lIns="130622" tIns="65311" rIns="130622" bIns="65311" rtlCol="0">
            <a:spAutoFit/>
          </a:bodyPr>
          <a:lstStyle/>
          <a:p>
            <a:r>
              <a:rPr lang="es-AR" sz="77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Preguntas</a:t>
            </a:r>
            <a:endParaRPr lang="en-US" sz="77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odaysfacilitymanager.com/facilityblog/wp-content/uploads/green_datacenter-ibm.jpg"/>
          <p:cNvPicPr>
            <a:picLocks noChangeAspect="1" noChangeArrowheads="1"/>
          </p:cNvPicPr>
          <p:nvPr/>
        </p:nvPicPr>
        <p:blipFill>
          <a:blip r:embed="rId2" cstate="print"/>
          <a:srcRect/>
          <a:stretch>
            <a:fillRect/>
          </a:stretch>
        </p:blipFill>
        <p:spPr bwMode="auto">
          <a:xfrm>
            <a:off x="1" y="0"/>
            <a:ext cx="14677179" cy="8229600"/>
          </a:xfrm>
          <a:prstGeom prst="rect">
            <a:avLst/>
          </a:prstGeom>
          <a:noFill/>
        </p:spPr>
      </p:pic>
      <p:sp>
        <p:nvSpPr>
          <p:cNvPr id="8" name="TextBox 7"/>
          <p:cNvSpPr txBox="1"/>
          <p:nvPr/>
        </p:nvSpPr>
        <p:spPr>
          <a:xfrm>
            <a:off x="960952" y="0"/>
            <a:ext cx="12640666" cy="1316837"/>
          </a:xfrm>
          <a:prstGeom prst="rect">
            <a:avLst/>
          </a:prstGeom>
          <a:noFill/>
        </p:spPr>
        <p:txBody>
          <a:bodyPr wrap="square" lIns="130622" tIns="65311" rIns="130622" bIns="65311" rtlCol="0">
            <a:spAutoFit/>
          </a:bodyPr>
          <a:lstStyle/>
          <a:p>
            <a:pPr algn="ctr"/>
            <a:r>
              <a:rPr lang="es-AR" sz="77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Muchas Gracias</a:t>
            </a:r>
            <a:endParaRPr lang="en-US" sz="77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41" descr="BigFluffyCloud"/>
          <p:cNvPicPr>
            <a:picLocks noChangeAspect="1" noChangeArrowheads="1"/>
          </p:cNvPicPr>
          <p:nvPr/>
        </p:nvPicPr>
        <p:blipFill>
          <a:blip r:embed="rId3" cstate="print"/>
          <a:srcRect/>
          <a:stretch>
            <a:fillRect/>
          </a:stretch>
        </p:blipFill>
        <p:spPr bwMode="auto">
          <a:xfrm>
            <a:off x="0" y="0"/>
            <a:ext cx="14630400" cy="8229600"/>
          </a:xfrm>
          <a:prstGeom prst="rect">
            <a:avLst/>
          </a:prstGeom>
          <a:noFill/>
          <a:ln w="9525">
            <a:noFill/>
            <a:miter lim="800000"/>
            <a:headEnd/>
            <a:tailEnd/>
          </a:ln>
        </p:spPr>
      </p:pic>
      <p:sp>
        <p:nvSpPr>
          <p:cNvPr id="43011" name="Rectangle 8"/>
          <p:cNvSpPr>
            <a:spLocks noChangeArrowheads="1"/>
          </p:cNvSpPr>
          <p:nvPr/>
        </p:nvSpPr>
        <p:spPr bwMode="auto">
          <a:xfrm>
            <a:off x="0" y="3855516"/>
            <a:ext cx="14630400" cy="518567"/>
          </a:xfrm>
          <a:prstGeom prst="rect">
            <a:avLst/>
          </a:prstGeom>
          <a:solidFill>
            <a:schemeClr val="tx1">
              <a:alpha val="70195"/>
            </a:schemeClr>
          </a:solidFill>
          <a:ln w="9525" algn="ctr">
            <a:noFill/>
            <a:miter lim="800000"/>
            <a:headEnd/>
            <a:tailEnd/>
          </a:ln>
        </p:spPr>
        <p:txBody>
          <a:bodyPr lIns="117314" tIns="58656" rIns="117314" bIns="58656" anchor="ctr">
            <a:spAutoFit/>
          </a:bodyPr>
          <a:lstStyle/>
          <a:p>
            <a:endParaRPr lang="en-US"/>
          </a:p>
        </p:txBody>
      </p:sp>
      <p:sp>
        <p:nvSpPr>
          <p:cNvPr id="1054825" name="Rectangle 14"/>
          <p:cNvSpPr>
            <a:spLocks noChangeArrowheads="1"/>
          </p:cNvSpPr>
          <p:nvPr/>
        </p:nvSpPr>
        <p:spPr bwMode="auto">
          <a:xfrm>
            <a:off x="1750062" y="1320166"/>
            <a:ext cx="7622539" cy="1474470"/>
          </a:xfrm>
          <a:prstGeom prst="rect">
            <a:avLst/>
          </a:prstGeom>
          <a:gradFill rotWithShape="0">
            <a:gsLst>
              <a:gs pos="0">
                <a:schemeClr val="hlink">
                  <a:gamma/>
                  <a:shade val="46275"/>
                  <a:invGamma/>
                  <a:alpha val="0"/>
                </a:schemeClr>
              </a:gs>
              <a:gs pos="100000">
                <a:schemeClr val="hlink"/>
              </a:gs>
            </a:gsLst>
            <a:lin ang="5400000" scaled="1"/>
          </a:gradFill>
          <a:ln w="9525">
            <a:noFill/>
            <a:miter lim="800000"/>
            <a:headEnd/>
            <a:tailEnd/>
          </a:ln>
          <a:effectLst/>
        </p:spPr>
        <p:txBody>
          <a:bodyPr lIns="130622" tIns="65311" rIns="130622" bIns="65311"/>
          <a:lstStyle/>
          <a:p>
            <a:pPr eaLnBrk="1" hangingPunct="1">
              <a:defRPr/>
            </a:pPr>
            <a:endParaRPr lang="en-US" dirty="0">
              <a:solidFill>
                <a:srgbClr val="FFFFFF"/>
              </a:solidFill>
              <a:ea typeface="ＭＳ Ｐゴシック" pitchFamily="-108" charset="-128"/>
            </a:endParaRPr>
          </a:p>
        </p:txBody>
      </p:sp>
      <p:sp>
        <p:nvSpPr>
          <p:cNvPr id="43013" name="Rectangle 60"/>
          <p:cNvSpPr>
            <a:spLocks noGrp="1" noChangeArrowheads="1"/>
          </p:cNvSpPr>
          <p:nvPr>
            <p:ph type="title" idx="4294967295"/>
          </p:nvPr>
        </p:nvSpPr>
        <p:spPr>
          <a:xfrm>
            <a:off x="254001" y="45720"/>
            <a:ext cx="13032741" cy="1005840"/>
          </a:xfrm>
        </p:spPr>
        <p:txBody>
          <a:bodyPr/>
          <a:lstStyle/>
          <a:p>
            <a:r>
              <a:rPr lang="en-US" sz="4800" dirty="0" err="1" smtClean="0"/>
              <a:t>Evolución</a:t>
            </a:r>
            <a:r>
              <a:rPr lang="en-US" sz="4800" dirty="0" smtClean="0"/>
              <a:t> de Data Center 3.0</a:t>
            </a:r>
          </a:p>
        </p:txBody>
      </p:sp>
      <p:sp>
        <p:nvSpPr>
          <p:cNvPr id="43014" name="Rectangle 18"/>
          <p:cNvSpPr>
            <a:spLocks noChangeArrowheads="1"/>
          </p:cNvSpPr>
          <p:nvPr/>
        </p:nvSpPr>
        <p:spPr bwMode="auto">
          <a:xfrm>
            <a:off x="3098801" y="1485900"/>
            <a:ext cx="5483861" cy="564734"/>
          </a:xfrm>
          <a:prstGeom prst="rect">
            <a:avLst/>
          </a:prstGeom>
          <a:noFill/>
          <a:ln w="9525">
            <a:noFill/>
            <a:miter lim="800000"/>
            <a:headEnd/>
            <a:tailEnd/>
          </a:ln>
        </p:spPr>
        <p:txBody>
          <a:bodyPr lIns="117314" tIns="58656" rIns="117314" bIns="58656">
            <a:spAutoFit/>
          </a:bodyPr>
          <a:lstStyle/>
          <a:p>
            <a:pPr defTabSz="1163353"/>
            <a:r>
              <a:rPr lang="en-US" sz="2900" dirty="0">
                <a:solidFill>
                  <a:srgbClr val="FFFFFF"/>
                </a:solidFill>
              </a:rPr>
              <a:t>Unified Computing</a:t>
            </a:r>
          </a:p>
        </p:txBody>
      </p:sp>
      <p:sp>
        <p:nvSpPr>
          <p:cNvPr id="43015" name="Text Box 58"/>
          <p:cNvSpPr txBox="1">
            <a:spLocks noChangeArrowheads="1"/>
          </p:cNvSpPr>
          <p:nvPr/>
        </p:nvSpPr>
        <p:spPr bwMode="auto">
          <a:xfrm>
            <a:off x="1981200" y="1948816"/>
            <a:ext cx="2217421" cy="734011"/>
          </a:xfrm>
          <a:prstGeom prst="rect">
            <a:avLst/>
          </a:prstGeom>
          <a:noFill/>
          <a:ln w="9525">
            <a:noFill/>
            <a:miter lim="800000"/>
            <a:headEnd/>
            <a:tailEnd/>
          </a:ln>
        </p:spPr>
        <p:txBody>
          <a:bodyPr lIns="117314" tIns="58656" rIns="117314" bIns="58656">
            <a:spAutoFit/>
          </a:bodyPr>
          <a:lstStyle/>
          <a:p>
            <a:pPr defTabSz="1163353"/>
            <a:r>
              <a:rPr lang="en-US" sz="2000" dirty="0">
                <a:solidFill>
                  <a:srgbClr val="FFFFFF"/>
                </a:solidFill>
              </a:rPr>
              <a:t>Location</a:t>
            </a:r>
            <a:br>
              <a:rPr lang="en-US" sz="2000" dirty="0">
                <a:solidFill>
                  <a:srgbClr val="FFFFFF"/>
                </a:solidFill>
              </a:rPr>
            </a:br>
            <a:r>
              <a:rPr lang="en-US" sz="2000" dirty="0">
                <a:solidFill>
                  <a:srgbClr val="FFFFFF"/>
                </a:solidFill>
              </a:rPr>
              <a:t>Freedom</a:t>
            </a:r>
          </a:p>
        </p:txBody>
      </p:sp>
      <p:sp>
        <p:nvSpPr>
          <p:cNvPr id="43016" name="Text Box 68"/>
          <p:cNvSpPr txBox="1">
            <a:spLocks noChangeArrowheads="1"/>
          </p:cNvSpPr>
          <p:nvPr/>
        </p:nvSpPr>
        <p:spPr bwMode="auto">
          <a:xfrm>
            <a:off x="4577080" y="1948816"/>
            <a:ext cx="2217421" cy="734011"/>
          </a:xfrm>
          <a:prstGeom prst="rect">
            <a:avLst/>
          </a:prstGeom>
          <a:noFill/>
          <a:ln w="9525">
            <a:noFill/>
            <a:miter lim="800000"/>
            <a:headEnd/>
            <a:tailEnd/>
          </a:ln>
        </p:spPr>
        <p:txBody>
          <a:bodyPr lIns="117314" tIns="58656" rIns="117314" bIns="58656">
            <a:spAutoFit/>
          </a:bodyPr>
          <a:lstStyle/>
          <a:p>
            <a:pPr defTabSz="1163353"/>
            <a:r>
              <a:rPr lang="en-US" sz="2000" dirty="0">
                <a:solidFill>
                  <a:srgbClr val="FFFFFF"/>
                </a:solidFill>
              </a:rPr>
              <a:t>HW</a:t>
            </a:r>
            <a:br>
              <a:rPr lang="en-US" sz="2000" dirty="0">
                <a:solidFill>
                  <a:srgbClr val="FFFFFF"/>
                </a:solidFill>
              </a:rPr>
            </a:br>
            <a:r>
              <a:rPr lang="en-US" sz="2000" dirty="0">
                <a:solidFill>
                  <a:srgbClr val="FFFFFF"/>
                </a:solidFill>
              </a:rPr>
              <a:t>Freedom</a:t>
            </a:r>
          </a:p>
        </p:txBody>
      </p:sp>
      <p:sp>
        <p:nvSpPr>
          <p:cNvPr id="43017" name="Text Box 77"/>
          <p:cNvSpPr txBox="1">
            <a:spLocks noChangeArrowheads="1"/>
          </p:cNvSpPr>
          <p:nvPr/>
        </p:nvSpPr>
        <p:spPr bwMode="auto">
          <a:xfrm>
            <a:off x="7139942" y="1948816"/>
            <a:ext cx="2217419" cy="734011"/>
          </a:xfrm>
          <a:prstGeom prst="rect">
            <a:avLst/>
          </a:prstGeom>
          <a:noFill/>
          <a:ln w="9525">
            <a:noFill/>
            <a:miter lim="800000"/>
            <a:headEnd/>
            <a:tailEnd/>
          </a:ln>
        </p:spPr>
        <p:txBody>
          <a:bodyPr lIns="117314" tIns="58656" rIns="117314" bIns="58656">
            <a:spAutoFit/>
          </a:bodyPr>
          <a:lstStyle/>
          <a:p>
            <a:pPr defTabSz="1163353"/>
            <a:r>
              <a:rPr lang="en-US" sz="2000" dirty="0">
                <a:solidFill>
                  <a:srgbClr val="FFFFFF"/>
                </a:solidFill>
              </a:rPr>
              <a:t>Provisioning</a:t>
            </a:r>
            <a:br>
              <a:rPr lang="en-US" sz="2000" dirty="0">
                <a:solidFill>
                  <a:srgbClr val="FFFFFF"/>
                </a:solidFill>
              </a:rPr>
            </a:br>
            <a:r>
              <a:rPr lang="en-US" sz="2000" dirty="0">
                <a:solidFill>
                  <a:srgbClr val="FFFFFF"/>
                </a:solidFill>
              </a:rPr>
              <a:t>Freedom</a:t>
            </a:r>
          </a:p>
        </p:txBody>
      </p:sp>
      <p:grpSp>
        <p:nvGrpSpPr>
          <p:cNvPr id="2" name="Group 54"/>
          <p:cNvGrpSpPr>
            <a:grpSpLocks/>
          </p:cNvGrpSpPr>
          <p:nvPr/>
        </p:nvGrpSpPr>
        <p:grpSpPr bwMode="auto">
          <a:xfrm>
            <a:off x="487680" y="2794635"/>
            <a:ext cx="13637261" cy="4442460"/>
            <a:chOff x="304800" y="2328863"/>
            <a:chExt cx="8523288" cy="3702050"/>
          </a:xfrm>
        </p:grpSpPr>
        <p:sp>
          <p:nvSpPr>
            <p:cNvPr id="43038" name="AutoShape 64"/>
            <p:cNvSpPr>
              <a:spLocks noChangeArrowheads="1"/>
            </p:cNvSpPr>
            <p:nvPr/>
          </p:nvSpPr>
          <p:spPr bwMode="auto">
            <a:xfrm>
              <a:off x="304800" y="2328863"/>
              <a:ext cx="8523288" cy="585787"/>
            </a:xfrm>
            <a:prstGeom prst="homePlate">
              <a:avLst>
                <a:gd name="adj" fmla="val 88109"/>
              </a:avLst>
            </a:prstGeom>
            <a:gradFill rotWithShape="1">
              <a:gsLst>
                <a:gs pos="0">
                  <a:srgbClr val="5F5F65"/>
                </a:gs>
                <a:gs pos="100000">
                  <a:srgbClr val="8E8E95"/>
                </a:gs>
              </a:gsLst>
              <a:lin ang="5400000" scaled="1"/>
            </a:gradFill>
            <a:ln w="9525" algn="ctr">
              <a:noFill/>
              <a:miter lim="800000"/>
              <a:headEnd/>
              <a:tailEnd/>
            </a:ln>
          </p:spPr>
          <p:txBody>
            <a:bodyPr wrap="none" lIns="73025" tIns="36511" rIns="73025" bIns="36511" anchor="ctr"/>
            <a:lstStyle/>
            <a:p>
              <a:endParaRPr lang="es-AR"/>
            </a:p>
          </p:txBody>
        </p:sp>
        <p:grpSp>
          <p:nvGrpSpPr>
            <p:cNvPr id="3" name="Group 72"/>
            <p:cNvGrpSpPr>
              <a:grpSpLocks/>
            </p:cNvGrpSpPr>
            <p:nvPr/>
          </p:nvGrpSpPr>
          <p:grpSpPr bwMode="auto">
            <a:xfrm>
              <a:off x="371475" y="2940050"/>
              <a:ext cx="1498600" cy="3079750"/>
              <a:chOff x="42" y="2165"/>
              <a:chExt cx="944" cy="1940"/>
            </a:xfrm>
          </p:grpSpPr>
          <p:sp>
            <p:nvSpPr>
              <p:cNvPr id="43062" name="Rectangle 14"/>
              <p:cNvSpPr>
                <a:spLocks noChangeArrowheads="1"/>
              </p:cNvSpPr>
              <p:nvPr/>
            </p:nvSpPr>
            <p:spPr bwMode="auto">
              <a:xfrm>
                <a:off x="44" y="2165"/>
                <a:ext cx="942" cy="1940"/>
              </a:xfrm>
              <a:prstGeom prst="rect">
                <a:avLst/>
              </a:prstGeom>
              <a:solidFill>
                <a:srgbClr val="697E1C">
                  <a:alpha val="59999"/>
                </a:srgbClr>
              </a:solidFill>
              <a:ln w="12700">
                <a:noFill/>
                <a:miter lim="800000"/>
                <a:headEnd/>
                <a:tailEnd/>
              </a:ln>
            </p:spPr>
            <p:txBody>
              <a:bodyPr wrap="none" lIns="82124" tIns="41061" rIns="82124" bIns="41061" anchor="ctr"/>
              <a:lstStyle/>
              <a:p>
                <a:endParaRPr lang="es-AR">
                  <a:cs typeface="Arial" pitchFamily="34" charset="0"/>
                </a:endParaRPr>
              </a:p>
            </p:txBody>
          </p:sp>
          <p:sp>
            <p:nvSpPr>
              <p:cNvPr id="43063" name="AutoShape 3" descr="steel"/>
              <p:cNvSpPr>
                <a:spLocks noChangeArrowheads="1"/>
              </p:cNvSpPr>
              <p:nvPr/>
            </p:nvSpPr>
            <p:spPr bwMode="auto">
              <a:xfrm>
                <a:off x="42" y="2165"/>
                <a:ext cx="944" cy="128"/>
              </a:xfrm>
              <a:prstGeom prst="rect">
                <a:avLst/>
              </a:prstGeom>
              <a:gradFill rotWithShape="1">
                <a:gsLst>
                  <a:gs pos="0">
                    <a:schemeClr val="tx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endParaRPr lang="es-AR">
                  <a:cs typeface="Arial" pitchFamily="34" charset="0"/>
                </a:endParaRPr>
              </a:p>
            </p:txBody>
          </p:sp>
        </p:grpSp>
        <p:sp>
          <p:nvSpPr>
            <p:cNvPr id="43040" name="Rectangle 16"/>
            <p:cNvSpPr>
              <a:spLocks noChangeArrowheads="1"/>
            </p:cNvSpPr>
            <p:nvPr/>
          </p:nvSpPr>
          <p:spPr bwMode="auto">
            <a:xfrm>
              <a:off x="1992313" y="2940050"/>
              <a:ext cx="1498600" cy="2506663"/>
            </a:xfrm>
            <a:prstGeom prst="rect">
              <a:avLst/>
            </a:prstGeom>
            <a:solidFill>
              <a:schemeClr val="accent1">
                <a:alpha val="59999"/>
              </a:schemeClr>
            </a:solidFill>
            <a:ln w="12700" algn="ctr">
              <a:noFill/>
              <a:miter lim="800000"/>
              <a:headEnd/>
              <a:tailEnd/>
            </a:ln>
          </p:spPr>
          <p:txBody>
            <a:bodyPr wrap="none" lIns="82124" tIns="41061" rIns="82124" bIns="41061" anchor="ctr"/>
            <a:lstStyle/>
            <a:p>
              <a:endParaRPr lang="es-AR">
                <a:cs typeface="Arial" pitchFamily="34" charset="0"/>
              </a:endParaRPr>
            </a:p>
          </p:txBody>
        </p:sp>
        <p:sp>
          <p:nvSpPr>
            <p:cNvPr id="43041" name="AutoShape 3" descr="steel"/>
            <p:cNvSpPr>
              <a:spLocks noChangeArrowheads="1"/>
            </p:cNvSpPr>
            <p:nvPr/>
          </p:nvSpPr>
          <p:spPr bwMode="auto">
            <a:xfrm>
              <a:off x="1993900" y="2940050"/>
              <a:ext cx="1497013" cy="203200"/>
            </a:xfrm>
            <a:prstGeom prst="rect">
              <a:avLst/>
            </a:prstGeom>
            <a:gradFill rotWithShape="1">
              <a:gsLst>
                <a:gs pos="0">
                  <a:schemeClr val="tx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endParaRPr lang="es-AR">
                <a:cs typeface="Arial" pitchFamily="34" charset="0"/>
              </a:endParaRPr>
            </a:p>
          </p:txBody>
        </p:sp>
        <p:sp>
          <p:nvSpPr>
            <p:cNvPr id="43042" name="Rectangle 19"/>
            <p:cNvSpPr>
              <a:spLocks noChangeArrowheads="1"/>
            </p:cNvSpPr>
            <p:nvPr/>
          </p:nvSpPr>
          <p:spPr bwMode="auto">
            <a:xfrm>
              <a:off x="3606800" y="2940050"/>
              <a:ext cx="1492250" cy="1851025"/>
            </a:xfrm>
            <a:prstGeom prst="rect">
              <a:avLst/>
            </a:prstGeom>
            <a:solidFill>
              <a:srgbClr val="8A44AA">
                <a:alpha val="59999"/>
              </a:srgbClr>
            </a:solidFill>
            <a:ln w="12700" algn="ctr">
              <a:noFill/>
              <a:miter lim="800000"/>
              <a:headEnd/>
              <a:tailEnd/>
            </a:ln>
          </p:spPr>
          <p:txBody>
            <a:bodyPr wrap="none" lIns="82124" tIns="41061" rIns="82124" bIns="41061" anchor="ctr"/>
            <a:lstStyle/>
            <a:p>
              <a:endParaRPr lang="es-AR">
                <a:cs typeface="Arial" pitchFamily="34" charset="0"/>
              </a:endParaRPr>
            </a:p>
          </p:txBody>
        </p:sp>
        <p:sp>
          <p:nvSpPr>
            <p:cNvPr id="43043" name="AutoShape 3" descr="steel"/>
            <p:cNvSpPr>
              <a:spLocks noChangeArrowheads="1"/>
            </p:cNvSpPr>
            <p:nvPr/>
          </p:nvSpPr>
          <p:spPr bwMode="auto">
            <a:xfrm>
              <a:off x="3609975" y="2940050"/>
              <a:ext cx="1489075" cy="203200"/>
            </a:xfrm>
            <a:prstGeom prst="rect">
              <a:avLst/>
            </a:prstGeom>
            <a:gradFill rotWithShape="1">
              <a:gsLst>
                <a:gs pos="0">
                  <a:schemeClr val="tx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endParaRPr lang="es-AR">
                <a:cs typeface="Arial" pitchFamily="34" charset="0"/>
              </a:endParaRPr>
            </a:p>
          </p:txBody>
        </p:sp>
        <p:sp>
          <p:nvSpPr>
            <p:cNvPr id="43044" name="Rectangle 22"/>
            <p:cNvSpPr>
              <a:spLocks noChangeArrowheads="1"/>
            </p:cNvSpPr>
            <p:nvPr/>
          </p:nvSpPr>
          <p:spPr bwMode="auto">
            <a:xfrm>
              <a:off x="5222875" y="2940050"/>
              <a:ext cx="1482725" cy="1230313"/>
            </a:xfrm>
            <a:prstGeom prst="rect">
              <a:avLst/>
            </a:prstGeom>
            <a:solidFill>
              <a:schemeClr val="accent1">
                <a:alpha val="59999"/>
              </a:schemeClr>
            </a:solidFill>
            <a:ln w="12700" algn="ctr">
              <a:noFill/>
              <a:miter lim="800000"/>
              <a:headEnd/>
              <a:tailEnd/>
            </a:ln>
          </p:spPr>
          <p:txBody>
            <a:bodyPr wrap="none" lIns="82124" tIns="41061" rIns="82124" bIns="41061" anchor="ctr"/>
            <a:lstStyle/>
            <a:p>
              <a:endParaRPr lang="es-AR">
                <a:cs typeface="Arial" pitchFamily="34" charset="0"/>
              </a:endParaRPr>
            </a:p>
          </p:txBody>
        </p:sp>
        <p:sp>
          <p:nvSpPr>
            <p:cNvPr id="43045" name="AutoShape 3" descr="steel"/>
            <p:cNvSpPr>
              <a:spLocks noChangeArrowheads="1"/>
            </p:cNvSpPr>
            <p:nvPr/>
          </p:nvSpPr>
          <p:spPr bwMode="auto">
            <a:xfrm>
              <a:off x="5222875" y="2940050"/>
              <a:ext cx="1484313" cy="203200"/>
            </a:xfrm>
            <a:prstGeom prst="rect">
              <a:avLst/>
            </a:prstGeom>
            <a:gradFill rotWithShape="1">
              <a:gsLst>
                <a:gs pos="0">
                  <a:schemeClr val="tx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endParaRPr lang="es-AR">
                <a:cs typeface="Arial" pitchFamily="34" charset="0"/>
              </a:endParaRPr>
            </a:p>
          </p:txBody>
        </p:sp>
        <p:sp>
          <p:nvSpPr>
            <p:cNvPr id="43046" name="AutoShape 10"/>
            <p:cNvSpPr>
              <a:spLocks noChangeArrowheads="1"/>
            </p:cNvSpPr>
            <p:nvPr/>
          </p:nvSpPr>
          <p:spPr bwMode="auto">
            <a:xfrm>
              <a:off x="377825" y="5662613"/>
              <a:ext cx="2674938" cy="368300"/>
            </a:xfrm>
            <a:prstGeom prst="homePlate">
              <a:avLst>
                <a:gd name="adj" fmla="val 52589"/>
              </a:avLst>
            </a:prstGeom>
            <a:gradFill rotWithShape="1">
              <a:gsLst>
                <a:gs pos="0">
                  <a:srgbClr val="71871E">
                    <a:alpha val="0"/>
                  </a:srgbClr>
                </a:gs>
                <a:gs pos="100000">
                  <a:srgbClr val="839D23"/>
                </a:gs>
              </a:gsLst>
              <a:lin ang="0" scaled="1"/>
            </a:gradFill>
            <a:ln w="9525" algn="ctr">
              <a:noFill/>
              <a:miter lim="800000"/>
              <a:headEnd/>
              <a:tailEnd/>
            </a:ln>
          </p:spPr>
          <p:txBody>
            <a:bodyPr wrap="none" lIns="73152" tIns="73152" rIns="256032" bIns="73152" anchor="ctr"/>
            <a:lstStyle/>
            <a:p>
              <a:pPr defTabSz="1163353"/>
              <a:r>
                <a:rPr lang="en-US" dirty="0">
                  <a:solidFill>
                    <a:schemeClr val="bg1"/>
                  </a:solidFill>
                  <a:cs typeface="Arial" pitchFamily="34" charset="0"/>
                </a:rPr>
                <a:t>Data Center Networking</a:t>
              </a:r>
            </a:p>
          </p:txBody>
        </p:sp>
        <p:sp>
          <p:nvSpPr>
            <p:cNvPr id="43047" name="Rectangle 22"/>
            <p:cNvSpPr>
              <a:spLocks noChangeArrowheads="1"/>
            </p:cNvSpPr>
            <p:nvPr/>
          </p:nvSpPr>
          <p:spPr bwMode="auto">
            <a:xfrm>
              <a:off x="6829425" y="2940050"/>
              <a:ext cx="1485900" cy="585788"/>
            </a:xfrm>
            <a:prstGeom prst="rect">
              <a:avLst/>
            </a:prstGeom>
            <a:solidFill>
              <a:srgbClr val="89A424">
                <a:alpha val="59999"/>
              </a:srgbClr>
            </a:solidFill>
            <a:ln w="12700" algn="ctr">
              <a:noFill/>
              <a:miter lim="800000"/>
              <a:headEnd/>
              <a:tailEnd/>
            </a:ln>
          </p:spPr>
          <p:txBody>
            <a:bodyPr wrap="none" lIns="82124" tIns="41061" rIns="82124" bIns="41061" anchor="ctr"/>
            <a:lstStyle/>
            <a:p>
              <a:endParaRPr lang="es-AR">
                <a:cs typeface="Arial" pitchFamily="34" charset="0"/>
              </a:endParaRPr>
            </a:p>
          </p:txBody>
        </p:sp>
        <p:sp>
          <p:nvSpPr>
            <p:cNvPr id="68" name="AutoShape 11"/>
            <p:cNvSpPr>
              <a:spLocks noChangeArrowheads="1"/>
            </p:cNvSpPr>
            <p:nvPr/>
          </p:nvSpPr>
          <p:spPr bwMode="auto">
            <a:xfrm>
              <a:off x="441325" y="5021263"/>
              <a:ext cx="3221038" cy="439737"/>
            </a:xfrm>
            <a:prstGeom prst="homePlate">
              <a:avLst>
                <a:gd name="adj" fmla="val 44255"/>
              </a:avLst>
            </a:prstGeom>
            <a:gradFill rotWithShape="1">
              <a:gsLst>
                <a:gs pos="0">
                  <a:schemeClr val="accent1">
                    <a:gamma/>
                    <a:shade val="85882"/>
                    <a:invGamma/>
                    <a:alpha val="0"/>
                  </a:schemeClr>
                </a:gs>
                <a:gs pos="100000">
                  <a:schemeClr val="accent1"/>
                </a:gs>
              </a:gsLst>
              <a:lin ang="0" scaled="1"/>
            </a:gradFill>
            <a:ln w="9525" algn="ctr">
              <a:noFill/>
              <a:miter lim="800000"/>
              <a:headEnd/>
              <a:tailEnd/>
            </a:ln>
            <a:effectLst/>
          </p:spPr>
          <p:txBody>
            <a:bodyPr wrap="none" lIns="73152" tIns="73152" rIns="256032" bIns="73152" anchor="ctr"/>
            <a:lstStyle/>
            <a:p>
              <a:pPr algn="r" defTabSz="1163353">
                <a:defRPr/>
              </a:pPr>
              <a:r>
                <a:rPr lang="en-US" dirty="0">
                  <a:solidFill>
                    <a:schemeClr val="bg1"/>
                  </a:solidFill>
                  <a:cs typeface="Arial" pitchFamily="34" charset="0"/>
                </a:rPr>
                <a:t>Unified Fabric</a:t>
              </a:r>
            </a:p>
          </p:txBody>
        </p:sp>
        <p:sp>
          <p:nvSpPr>
            <p:cNvPr id="43049" name="AutoShape 12"/>
            <p:cNvSpPr>
              <a:spLocks noChangeArrowheads="1"/>
            </p:cNvSpPr>
            <p:nvPr/>
          </p:nvSpPr>
          <p:spPr bwMode="auto">
            <a:xfrm>
              <a:off x="455613" y="4356100"/>
              <a:ext cx="4830762" cy="439738"/>
            </a:xfrm>
            <a:prstGeom prst="homePlate">
              <a:avLst>
                <a:gd name="adj" fmla="val 41654"/>
              </a:avLst>
            </a:prstGeom>
            <a:gradFill rotWithShape="1">
              <a:gsLst>
                <a:gs pos="0">
                  <a:srgbClr val="6D3687">
                    <a:alpha val="0"/>
                  </a:srgbClr>
                </a:gs>
                <a:gs pos="100000">
                  <a:srgbClr val="8A44AA"/>
                </a:gs>
              </a:gsLst>
              <a:lin ang="0" scaled="1"/>
            </a:gradFill>
            <a:ln w="9525" algn="ctr">
              <a:noFill/>
              <a:miter lim="800000"/>
              <a:headEnd/>
              <a:tailEnd/>
            </a:ln>
          </p:spPr>
          <p:txBody>
            <a:bodyPr wrap="none" lIns="73152" tIns="73152" rIns="256032" bIns="73152" anchor="ctr"/>
            <a:lstStyle/>
            <a:p>
              <a:pPr algn="r" defTabSz="1163353"/>
              <a:r>
                <a:rPr lang="en-US" dirty="0">
                  <a:solidFill>
                    <a:schemeClr val="bg1"/>
                  </a:solidFill>
                  <a:cs typeface="Arial" pitchFamily="34" charset="0"/>
                </a:rPr>
                <a:t>Unified Computing</a:t>
              </a:r>
            </a:p>
          </p:txBody>
        </p:sp>
        <p:sp>
          <p:nvSpPr>
            <p:cNvPr id="43050" name="AutoShape 13"/>
            <p:cNvSpPr>
              <a:spLocks noChangeArrowheads="1"/>
            </p:cNvSpPr>
            <p:nvPr/>
          </p:nvSpPr>
          <p:spPr bwMode="auto">
            <a:xfrm>
              <a:off x="508000" y="3098800"/>
              <a:ext cx="8123238" cy="439738"/>
            </a:xfrm>
            <a:prstGeom prst="homePlate">
              <a:avLst>
                <a:gd name="adj" fmla="val 70129"/>
              </a:avLst>
            </a:prstGeom>
            <a:gradFill rotWithShape="1">
              <a:gsLst>
                <a:gs pos="0">
                  <a:srgbClr val="71871E">
                    <a:alpha val="0"/>
                  </a:srgbClr>
                </a:gs>
                <a:gs pos="100000">
                  <a:srgbClr val="839D23"/>
                </a:gs>
              </a:gsLst>
              <a:lin ang="0" scaled="1"/>
            </a:gradFill>
            <a:ln w="9525" algn="ctr">
              <a:noFill/>
              <a:miter lim="800000"/>
              <a:headEnd/>
              <a:tailEnd/>
            </a:ln>
          </p:spPr>
          <p:txBody>
            <a:bodyPr wrap="none" lIns="73152" tIns="73152" rIns="256032" bIns="73152" anchor="ctr"/>
            <a:lstStyle/>
            <a:p>
              <a:pPr algn="r" defTabSz="1163353"/>
              <a:r>
                <a:rPr lang="en-US" dirty="0">
                  <a:solidFill>
                    <a:schemeClr val="bg1"/>
                  </a:solidFill>
                  <a:cs typeface="Arial" pitchFamily="34" charset="0"/>
                </a:rPr>
                <a:t>Inter-Cloud</a:t>
              </a:r>
            </a:p>
          </p:txBody>
        </p:sp>
        <p:sp>
          <p:nvSpPr>
            <p:cNvPr id="71" name="AutoShape 14"/>
            <p:cNvSpPr>
              <a:spLocks noChangeArrowheads="1"/>
            </p:cNvSpPr>
            <p:nvPr/>
          </p:nvSpPr>
          <p:spPr bwMode="auto">
            <a:xfrm>
              <a:off x="474663" y="3738563"/>
              <a:ext cx="6470650" cy="439737"/>
            </a:xfrm>
            <a:prstGeom prst="homePlate">
              <a:avLst>
                <a:gd name="adj" fmla="val 55794"/>
              </a:avLst>
            </a:prstGeom>
            <a:gradFill rotWithShape="1">
              <a:gsLst>
                <a:gs pos="0">
                  <a:schemeClr val="accent1">
                    <a:gamma/>
                    <a:shade val="85882"/>
                    <a:invGamma/>
                    <a:alpha val="0"/>
                  </a:schemeClr>
                </a:gs>
                <a:gs pos="100000">
                  <a:schemeClr val="accent1"/>
                </a:gs>
              </a:gsLst>
              <a:lin ang="0" scaled="1"/>
            </a:gradFill>
            <a:ln w="9525" algn="ctr">
              <a:noFill/>
              <a:miter lim="800000"/>
              <a:headEnd/>
              <a:tailEnd/>
            </a:ln>
            <a:effectLst/>
          </p:spPr>
          <p:txBody>
            <a:bodyPr wrap="none" lIns="73152" tIns="73152" rIns="256032" bIns="73152" anchor="ctr"/>
            <a:lstStyle/>
            <a:p>
              <a:pPr algn="r" defTabSz="1163353">
                <a:defRPr/>
              </a:pPr>
              <a:r>
                <a:rPr lang="en-US" dirty="0">
                  <a:solidFill>
                    <a:schemeClr val="bg1"/>
                  </a:solidFill>
                  <a:cs typeface="Arial" pitchFamily="34" charset="0"/>
                </a:rPr>
                <a:t>Private Clouds</a:t>
              </a:r>
            </a:p>
          </p:txBody>
        </p:sp>
        <p:sp>
          <p:nvSpPr>
            <p:cNvPr id="43052" name="Text Box 9"/>
            <p:cNvSpPr txBox="1">
              <a:spLocks noChangeArrowheads="1"/>
            </p:cNvSpPr>
            <p:nvPr/>
          </p:nvSpPr>
          <p:spPr bwMode="auto">
            <a:xfrm>
              <a:off x="2024063" y="2352675"/>
              <a:ext cx="1443037" cy="561975"/>
            </a:xfrm>
            <a:prstGeom prst="rect">
              <a:avLst/>
            </a:prstGeom>
            <a:noFill/>
            <a:ln w="25400">
              <a:noFill/>
              <a:miter lim="800000"/>
              <a:headEnd/>
              <a:tailEnd/>
            </a:ln>
          </p:spPr>
          <p:txBody>
            <a:bodyPr wrap="none" lIns="82124" tIns="41061" rIns="82124" bIns="41061" anchor="ctr"/>
            <a:lstStyle/>
            <a:p>
              <a:pPr defTabSz="1163353"/>
              <a:r>
                <a:rPr lang="en-US" sz="2000" dirty="0">
                  <a:solidFill>
                    <a:schemeClr val="bg1"/>
                  </a:solidFill>
                </a:rPr>
                <a:t>Virtualization</a:t>
              </a:r>
            </a:p>
          </p:txBody>
        </p:sp>
        <p:sp>
          <p:nvSpPr>
            <p:cNvPr id="43053" name="Text Box 10"/>
            <p:cNvSpPr txBox="1">
              <a:spLocks noChangeArrowheads="1"/>
            </p:cNvSpPr>
            <p:nvPr/>
          </p:nvSpPr>
          <p:spPr bwMode="auto">
            <a:xfrm>
              <a:off x="3700463" y="2352675"/>
              <a:ext cx="1293812" cy="561975"/>
            </a:xfrm>
            <a:prstGeom prst="rect">
              <a:avLst/>
            </a:prstGeom>
            <a:noFill/>
            <a:ln w="25400">
              <a:noFill/>
              <a:miter lim="800000"/>
              <a:headEnd/>
              <a:tailEnd/>
            </a:ln>
          </p:spPr>
          <p:txBody>
            <a:bodyPr wrap="none" lIns="82124" tIns="41061" rIns="82124" bIns="41061" anchor="ctr"/>
            <a:lstStyle/>
            <a:p>
              <a:pPr defTabSz="1163353"/>
              <a:r>
                <a:rPr lang="en-US" sz="2000" dirty="0">
                  <a:solidFill>
                    <a:schemeClr val="bg1"/>
                  </a:solidFill>
                </a:rPr>
                <a:t>Automation</a:t>
              </a:r>
            </a:p>
          </p:txBody>
        </p:sp>
        <p:sp>
          <p:nvSpPr>
            <p:cNvPr id="43054" name="Text Box 11"/>
            <p:cNvSpPr txBox="1">
              <a:spLocks noChangeArrowheads="1"/>
            </p:cNvSpPr>
            <p:nvPr/>
          </p:nvSpPr>
          <p:spPr bwMode="auto">
            <a:xfrm>
              <a:off x="5594350" y="2352675"/>
              <a:ext cx="731838" cy="561975"/>
            </a:xfrm>
            <a:prstGeom prst="rect">
              <a:avLst/>
            </a:prstGeom>
            <a:noFill/>
            <a:ln w="25400">
              <a:noFill/>
              <a:miter lim="800000"/>
              <a:headEnd/>
              <a:tailEnd/>
            </a:ln>
          </p:spPr>
          <p:txBody>
            <a:bodyPr wrap="none" lIns="82124" tIns="41061" rIns="82124" bIns="41061" anchor="ctr"/>
            <a:lstStyle/>
            <a:p>
              <a:pPr defTabSz="1163353"/>
              <a:r>
                <a:rPr lang="en-US" sz="2000" dirty="0">
                  <a:solidFill>
                    <a:schemeClr val="bg1"/>
                  </a:solidFill>
                </a:rPr>
                <a:t>Utility</a:t>
              </a:r>
            </a:p>
          </p:txBody>
        </p:sp>
        <p:sp>
          <p:nvSpPr>
            <p:cNvPr id="43055" name="Text Box 12"/>
            <p:cNvSpPr txBox="1">
              <a:spLocks noChangeArrowheads="1"/>
            </p:cNvSpPr>
            <p:nvPr/>
          </p:nvSpPr>
          <p:spPr bwMode="auto">
            <a:xfrm>
              <a:off x="6894513" y="2352675"/>
              <a:ext cx="1363662" cy="561975"/>
            </a:xfrm>
            <a:prstGeom prst="rect">
              <a:avLst/>
            </a:prstGeom>
            <a:noFill/>
            <a:ln w="25400">
              <a:noFill/>
              <a:miter lim="800000"/>
              <a:headEnd/>
              <a:tailEnd/>
            </a:ln>
          </p:spPr>
          <p:txBody>
            <a:bodyPr wrap="none" lIns="82124" tIns="41061" rIns="82124" bIns="41061" anchor="ctr"/>
            <a:lstStyle/>
            <a:p>
              <a:pPr defTabSz="1163353"/>
              <a:r>
                <a:rPr lang="en-US" sz="2000" dirty="0">
                  <a:solidFill>
                    <a:schemeClr val="bg1"/>
                  </a:solidFill>
                </a:rPr>
                <a:t>Market</a:t>
              </a:r>
            </a:p>
          </p:txBody>
        </p:sp>
        <p:sp>
          <p:nvSpPr>
            <p:cNvPr id="43056" name="Text Box 8"/>
            <p:cNvSpPr txBox="1">
              <a:spLocks noChangeArrowheads="1"/>
            </p:cNvSpPr>
            <p:nvPr/>
          </p:nvSpPr>
          <p:spPr bwMode="auto">
            <a:xfrm>
              <a:off x="377825" y="2352675"/>
              <a:ext cx="1490663" cy="561975"/>
            </a:xfrm>
            <a:prstGeom prst="rect">
              <a:avLst/>
            </a:prstGeom>
            <a:noFill/>
            <a:ln w="25400">
              <a:noFill/>
              <a:miter lim="800000"/>
              <a:headEnd/>
              <a:tailEnd/>
            </a:ln>
          </p:spPr>
          <p:txBody>
            <a:bodyPr wrap="none" lIns="82124" tIns="41061" rIns="82124" bIns="41061" anchor="ctr"/>
            <a:lstStyle/>
            <a:p>
              <a:pPr defTabSz="1163353"/>
              <a:r>
                <a:rPr lang="en-US" sz="2000" dirty="0">
                  <a:solidFill>
                    <a:schemeClr val="bg1"/>
                  </a:solidFill>
                </a:rPr>
                <a:t>Consolidation</a:t>
              </a:r>
            </a:p>
          </p:txBody>
        </p:sp>
        <p:sp>
          <p:nvSpPr>
            <p:cNvPr id="43057" name="Rectangle 65"/>
            <p:cNvSpPr>
              <a:spLocks noChangeArrowheads="1"/>
            </p:cNvSpPr>
            <p:nvPr/>
          </p:nvSpPr>
          <p:spPr bwMode="auto">
            <a:xfrm>
              <a:off x="1870075" y="2435573"/>
              <a:ext cx="123825" cy="402528"/>
            </a:xfrm>
            <a:prstGeom prst="rect">
              <a:avLst/>
            </a:prstGeom>
            <a:solidFill>
              <a:schemeClr val="bg1"/>
            </a:solidFill>
            <a:ln w="9525" algn="ctr">
              <a:noFill/>
              <a:miter lim="800000"/>
              <a:headEnd/>
              <a:tailEnd/>
            </a:ln>
          </p:spPr>
          <p:txBody>
            <a:bodyPr lIns="82124" tIns="41061" rIns="82124" bIns="41061" anchor="ctr">
              <a:spAutoFit/>
            </a:bodyPr>
            <a:lstStyle/>
            <a:p>
              <a:endParaRPr lang="es-AR"/>
            </a:p>
          </p:txBody>
        </p:sp>
        <p:sp>
          <p:nvSpPr>
            <p:cNvPr id="43058" name="Rectangle 67"/>
            <p:cNvSpPr>
              <a:spLocks noChangeArrowheads="1"/>
            </p:cNvSpPr>
            <p:nvPr/>
          </p:nvSpPr>
          <p:spPr bwMode="auto">
            <a:xfrm>
              <a:off x="3484563" y="2435573"/>
              <a:ext cx="123825" cy="402528"/>
            </a:xfrm>
            <a:prstGeom prst="rect">
              <a:avLst/>
            </a:prstGeom>
            <a:solidFill>
              <a:schemeClr val="bg1"/>
            </a:solidFill>
            <a:ln w="9525" algn="ctr">
              <a:noFill/>
              <a:miter lim="800000"/>
              <a:headEnd/>
              <a:tailEnd/>
            </a:ln>
          </p:spPr>
          <p:txBody>
            <a:bodyPr lIns="82124" tIns="41061" rIns="82124" bIns="41061" anchor="ctr">
              <a:spAutoFit/>
            </a:bodyPr>
            <a:lstStyle/>
            <a:p>
              <a:endParaRPr lang="es-AR"/>
            </a:p>
          </p:txBody>
        </p:sp>
        <p:sp>
          <p:nvSpPr>
            <p:cNvPr id="43059" name="Rectangle 68"/>
            <p:cNvSpPr>
              <a:spLocks noChangeArrowheads="1"/>
            </p:cNvSpPr>
            <p:nvPr/>
          </p:nvSpPr>
          <p:spPr bwMode="auto">
            <a:xfrm>
              <a:off x="5099050" y="2435573"/>
              <a:ext cx="123825" cy="402528"/>
            </a:xfrm>
            <a:prstGeom prst="rect">
              <a:avLst/>
            </a:prstGeom>
            <a:solidFill>
              <a:schemeClr val="bg1"/>
            </a:solidFill>
            <a:ln w="9525" algn="ctr">
              <a:noFill/>
              <a:miter lim="800000"/>
              <a:headEnd/>
              <a:tailEnd/>
            </a:ln>
          </p:spPr>
          <p:txBody>
            <a:bodyPr lIns="82124" tIns="41061" rIns="82124" bIns="41061" anchor="ctr">
              <a:spAutoFit/>
            </a:bodyPr>
            <a:lstStyle/>
            <a:p>
              <a:endParaRPr lang="es-AR"/>
            </a:p>
          </p:txBody>
        </p:sp>
        <p:sp>
          <p:nvSpPr>
            <p:cNvPr id="43060" name="Rectangle 69"/>
            <p:cNvSpPr>
              <a:spLocks noChangeArrowheads="1"/>
            </p:cNvSpPr>
            <p:nvPr/>
          </p:nvSpPr>
          <p:spPr bwMode="auto">
            <a:xfrm>
              <a:off x="6705600" y="2435573"/>
              <a:ext cx="123825" cy="402528"/>
            </a:xfrm>
            <a:prstGeom prst="rect">
              <a:avLst/>
            </a:prstGeom>
            <a:solidFill>
              <a:schemeClr val="bg1"/>
            </a:solidFill>
            <a:ln w="9525" algn="ctr">
              <a:noFill/>
              <a:miter lim="800000"/>
              <a:headEnd/>
              <a:tailEnd/>
            </a:ln>
          </p:spPr>
          <p:txBody>
            <a:bodyPr lIns="82124" tIns="41061" rIns="82124" bIns="41061" anchor="ctr">
              <a:spAutoFit/>
            </a:bodyPr>
            <a:lstStyle/>
            <a:p>
              <a:endParaRPr lang="es-AR"/>
            </a:p>
          </p:txBody>
        </p:sp>
        <p:sp>
          <p:nvSpPr>
            <p:cNvPr id="43061" name="AutoShape 3" descr="steel"/>
            <p:cNvSpPr>
              <a:spLocks noChangeArrowheads="1"/>
            </p:cNvSpPr>
            <p:nvPr/>
          </p:nvSpPr>
          <p:spPr bwMode="auto">
            <a:xfrm>
              <a:off x="6829425" y="2940050"/>
              <a:ext cx="1487488" cy="203200"/>
            </a:xfrm>
            <a:prstGeom prst="rect">
              <a:avLst/>
            </a:prstGeom>
            <a:gradFill rotWithShape="1">
              <a:gsLst>
                <a:gs pos="0">
                  <a:schemeClr val="tx1">
                    <a:alpha val="35001"/>
                  </a:schemeClr>
                </a:gs>
                <a:gs pos="100000">
                  <a:schemeClr val="bg1">
                    <a:alpha val="0"/>
                  </a:schemeClr>
                </a:gs>
              </a:gsLst>
              <a:lin ang="5400000" scaled="1"/>
            </a:gradFill>
            <a:ln w="9525" algn="ctr">
              <a:noFill/>
              <a:miter lim="800000"/>
              <a:headEnd/>
              <a:tailEnd/>
            </a:ln>
          </p:spPr>
          <p:txBody>
            <a:bodyPr wrap="none" lIns="73025" tIns="36511" rIns="73025" bIns="36511" anchor="ctr"/>
            <a:lstStyle/>
            <a:p>
              <a:endParaRPr lang="es-AR">
                <a:cs typeface="Arial" pitchFamily="34" charset="0"/>
              </a:endParaRPr>
            </a:p>
          </p:txBody>
        </p:sp>
      </p:grpSp>
      <p:grpSp>
        <p:nvGrpSpPr>
          <p:cNvPr id="4" name="Group 115"/>
          <p:cNvGrpSpPr>
            <a:grpSpLocks/>
          </p:cNvGrpSpPr>
          <p:nvPr/>
        </p:nvGrpSpPr>
        <p:grpSpPr bwMode="auto">
          <a:xfrm>
            <a:off x="5354320" y="2554606"/>
            <a:ext cx="660400" cy="495300"/>
            <a:chOff x="908" y="1624"/>
            <a:chExt cx="300" cy="300"/>
          </a:xfrm>
        </p:grpSpPr>
        <p:sp>
          <p:nvSpPr>
            <p:cNvPr id="43033" name="Oval 116"/>
            <p:cNvSpPr>
              <a:spLocks noChangeArrowheads="1"/>
            </p:cNvSpPr>
            <p:nvPr/>
          </p:nvSpPr>
          <p:spPr bwMode="auto">
            <a:xfrm flipH="1">
              <a:off x="930" y="1645"/>
              <a:ext cx="257" cy="257"/>
            </a:xfrm>
            <a:prstGeom prst="ellipse">
              <a:avLst/>
            </a:prstGeom>
            <a:gradFill rotWithShape="1">
              <a:gsLst>
                <a:gs pos="0">
                  <a:schemeClr val="hlink"/>
                </a:gs>
                <a:gs pos="100000">
                  <a:srgbClr val="3D4B60"/>
                </a:gs>
              </a:gsLst>
              <a:lin ang="2700000" scaled="1"/>
            </a:gradFill>
            <a:ln w="9525">
              <a:noFill/>
              <a:round/>
              <a:headEnd/>
              <a:tailEnd/>
            </a:ln>
          </p:spPr>
          <p:txBody>
            <a:bodyPr wrap="none" lIns="82124" tIns="41061" rIns="82124" bIns="41061" anchor="ctr"/>
            <a:lstStyle/>
            <a:p>
              <a:pPr eaLnBrk="1" hangingPunct="1"/>
              <a:endParaRPr lang="es-AR"/>
            </a:p>
          </p:txBody>
        </p:sp>
        <p:sp>
          <p:nvSpPr>
            <p:cNvPr id="43034" name="Oval 117"/>
            <p:cNvSpPr>
              <a:spLocks noChangeArrowheads="1"/>
            </p:cNvSpPr>
            <p:nvPr/>
          </p:nvSpPr>
          <p:spPr bwMode="auto">
            <a:xfrm flipH="1">
              <a:off x="936" y="1651"/>
              <a:ext cx="245" cy="245"/>
            </a:xfrm>
            <a:prstGeom prst="ellipse">
              <a:avLst/>
            </a:prstGeom>
            <a:gradFill rotWithShape="1">
              <a:gsLst>
                <a:gs pos="0">
                  <a:schemeClr val="hlink"/>
                </a:gs>
                <a:gs pos="100000">
                  <a:srgbClr val="C8D6EA">
                    <a:alpha val="0"/>
                  </a:srgbClr>
                </a:gs>
              </a:gsLst>
              <a:lin ang="2700000" scaled="1"/>
            </a:gradFill>
            <a:ln w="9525">
              <a:noFill/>
              <a:round/>
              <a:headEnd/>
              <a:tailEnd/>
            </a:ln>
          </p:spPr>
          <p:txBody>
            <a:bodyPr lIns="82124" tIns="41061" rIns="82124" bIns="41061" anchor="ctr"/>
            <a:lstStyle/>
            <a:p>
              <a:pPr eaLnBrk="1" hangingPunct="1"/>
              <a:endParaRPr lang="es-AR"/>
            </a:p>
          </p:txBody>
        </p:sp>
        <p:sp>
          <p:nvSpPr>
            <p:cNvPr id="43035" name="AutoShape 118"/>
            <p:cNvSpPr>
              <a:spLocks noChangeArrowheads="1"/>
            </p:cNvSpPr>
            <p:nvPr/>
          </p:nvSpPr>
          <p:spPr bwMode="auto">
            <a:xfrm rot="16200000" flipH="1">
              <a:off x="908" y="1624"/>
              <a:ext cx="300" cy="3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24" y="10800"/>
                  </a:moveTo>
                  <a:cubicBezTo>
                    <a:pt x="724" y="16365"/>
                    <a:pt x="5235" y="20876"/>
                    <a:pt x="10800" y="20876"/>
                  </a:cubicBezTo>
                  <a:cubicBezTo>
                    <a:pt x="16365" y="20876"/>
                    <a:pt x="20876" y="16365"/>
                    <a:pt x="20876" y="10800"/>
                  </a:cubicBezTo>
                  <a:cubicBezTo>
                    <a:pt x="20876" y="5235"/>
                    <a:pt x="16365" y="724"/>
                    <a:pt x="10800" y="724"/>
                  </a:cubicBezTo>
                  <a:cubicBezTo>
                    <a:pt x="5235" y="724"/>
                    <a:pt x="724" y="5235"/>
                    <a:pt x="724" y="10800"/>
                  </a:cubicBezTo>
                  <a:close/>
                </a:path>
              </a:pathLst>
            </a:custGeom>
            <a:gradFill rotWithShape="1">
              <a:gsLst>
                <a:gs pos="0">
                  <a:schemeClr val="hlink">
                    <a:alpha val="60001"/>
                  </a:schemeClr>
                </a:gs>
                <a:gs pos="100000">
                  <a:srgbClr val="3D4B60">
                    <a:alpha val="0"/>
                  </a:srgbClr>
                </a:gs>
              </a:gsLst>
              <a:lin ang="5400000" scaled="1"/>
            </a:gradFill>
            <a:ln w="9525">
              <a:noFill/>
              <a:round/>
              <a:headEnd/>
              <a:tailEnd/>
            </a:ln>
          </p:spPr>
          <p:txBody>
            <a:bodyPr rot="10800000" wrap="none" lIns="82124" tIns="41061" rIns="82124" bIns="41061" anchor="ctr"/>
            <a:lstStyle/>
            <a:p>
              <a:pPr eaLnBrk="1" hangingPunct="1"/>
              <a:endParaRPr lang="es-AR"/>
            </a:p>
          </p:txBody>
        </p:sp>
        <p:sp>
          <p:nvSpPr>
            <p:cNvPr id="1054839" name="Freeform 119"/>
            <p:cNvSpPr>
              <a:spLocks/>
            </p:cNvSpPr>
            <p:nvPr/>
          </p:nvSpPr>
          <p:spPr bwMode="auto">
            <a:xfrm>
              <a:off x="947" y="1662"/>
              <a:ext cx="224" cy="224"/>
            </a:xfrm>
            <a:custGeom>
              <a:avLst/>
              <a:gdLst/>
              <a:ahLst/>
              <a:cxnLst>
                <a:cxn ang="0">
                  <a:pos x="309" y="6"/>
                </a:cxn>
                <a:cxn ang="0">
                  <a:pos x="256" y="0"/>
                </a:cxn>
                <a:cxn ang="0">
                  <a:pos x="0" y="256"/>
                </a:cxn>
                <a:cxn ang="0">
                  <a:pos x="256" y="512"/>
                </a:cxn>
                <a:cxn ang="0">
                  <a:pos x="512" y="256"/>
                </a:cxn>
                <a:cxn ang="0">
                  <a:pos x="309" y="6"/>
                </a:cxn>
              </a:cxnLst>
              <a:rect l="0" t="0" r="r" b="b"/>
              <a:pathLst>
                <a:path w="512" h="512">
                  <a:moveTo>
                    <a:pt x="309" y="6"/>
                  </a:moveTo>
                  <a:cubicBezTo>
                    <a:pt x="292" y="2"/>
                    <a:pt x="274" y="0"/>
                    <a:pt x="256" y="0"/>
                  </a:cubicBezTo>
                  <a:cubicBezTo>
                    <a:pt x="115" y="0"/>
                    <a:pt x="0" y="115"/>
                    <a:pt x="0" y="256"/>
                  </a:cubicBezTo>
                  <a:cubicBezTo>
                    <a:pt x="0" y="397"/>
                    <a:pt x="115" y="512"/>
                    <a:pt x="256" y="512"/>
                  </a:cubicBezTo>
                  <a:cubicBezTo>
                    <a:pt x="397" y="512"/>
                    <a:pt x="512" y="397"/>
                    <a:pt x="512" y="256"/>
                  </a:cubicBezTo>
                  <a:cubicBezTo>
                    <a:pt x="512" y="133"/>
                    <a:pt x="425" y="30"/>
                    <a:pt x="309" y="6"/>
                  </a:cubicBezTo>
                  <a:close/>
                </a:path>
              </a:pathLst>
            </a:custGeom>
            <a:gradFill rotWithShape="1">
              <a:gsLst>
                <a:gs pos="0">
                  <a:schemeClr val="hlink"/>
                </a:gs>
                <a:gs pos="100000">
                  <a:schemeClr val="hlink">
                    <a:gamma/>
                    <a:tint val="50980"/>
                    <a:invGamma/>
                  </a:schemeClr>
                </a:gs>
              </a:gsLst>
              <a:lin ang="5400000" scaled="1"/>
            </a:gradFill>
            <a:ln w="25400" cap="flat" cmpd="sng">
              <a:solidFill>
                <a:srgbClr val="FFFFFF"/>
              </a:solidFill>
              <a:prstDash val="solid"/>
              <a:round/>
              <a:headEnd/>
              <a:tailEnd/>
            </a:ln>
            <a:effectLst/>
          </p:spPr>
          <p:txBody>
            <a:bodyPr wrap="none" lIns="73025" tIns="36511" rIns="73025" bIns="36511" anchor="ctr"/>
            <a:lstStyle/>
            <a:p>
              <a:pPr eaLnBrk="1" hangingPunct="1">
                <a:defRPr/>
              </a:pPr>
              <a:endParaRPr lang="en-US">
                <a:ea typeface="ＭＳ Ｐゴシック" pitchFamily="-108" charset="-128"/>
              </a:endParaRPr>
            </a:p>
          </p:txBody>
        </p:sp>
        <p:sp>
          <p:nvSpPr>
            <p:cNvPr id="43037" name="Oval 120"/>
            <p:cNvSpPr>
              <a:spLocks noChangeArrowheads="1"/>
            </p:cNvSpPr>
            <p:nvPr/>
          </p:nvSpPr>
          <p:spPr bwMode="auto">
            <a:xfrm>
              <a:off x="950" y="1665"/>
              <a:ext cx="218" cy="218"/>
            </a:xfrm>
            <a:prstGeom prst="ellipse">
              <a:avLst/>
            </a:prstGeom>
            <a:gradFill rotWithShape="1">
              <a:gsLst>
                <a:gs pos="0">
                  <a:srgbClr val="FFFFFF">
                    <a:alpha val="26999"/>
                  </a:srgbClr>
                </a:gs>
                <a:gs pos="100000">
                  <a:srgbClr val="000000">
                    <a:alpha val="0"/>
                  </a:srgbClr>
                </a:gs>
              </a:gsLst>
              <a:lin ang="5400000" scaled="1"/>
            </a:gradFill>
            <a:ln w="9525">
              <a:noFill/>
              <a:round/>
              <a:headEnd/>
              <a:tailEnd/>
            </a:ln>
          </p:spPr>
          <p:txBody>
            <a:bodyPr lIns="82124" tIns="41061" rIns="82124" bIns="41061" anchor="ctr"/>
            <a:lstStyle/>
            <a:p>
              <a:pPr eaLnBrk="1" hangingPunct="1"/>
              <a:endParaRPr lang="es-AR"/>
            </a:p>
          </p:txBody>
        </p:sp>
      </p:grpSp>
      <p:grpSp>
        <p:nvGrpSpPr>
          <p:cNvPr id="5" name="Group 121"/>
          <p:cNvGrpSpPr>
            <a:grpSpLocks/>
          </p:cNvGrpSpPr>
          <p:nvPr/>
        </p:nvGrpSpPr>
        <p:grpSpPr bwMode="auto">
          <a:xfrm>
            <a:off x="7917181" y="2554606"/>
            <a:ext cx="660400" cy="495300"/>
            <a:chOff x="908" y="1624"/>
            <a:chExt cx="300" cy="300"/>
          </a:xfrm>
        </p:grpSpPr>
        <p:sp>
          <p:nvSpPr>
            <p:cNvPr id="43028" name="Oval 122"/>
            <p:cNvSpPr>
              <a:spLocks noChangeArrowheads="1"/>
            </p:cNvSpPr>
            <p:nvPr/>
          </p:nvSpPr>
          <p:spPr bwMode="auto">
            <a:xfrm flipH="1">
              <a:off x="930" y="1645"/>
              <a:ext cx="257" cy="257"/>
            </a:xfrm>
            <a:prstGeom prst="ellipse">
              <a:avLst/>
            </a:prstGeom>
            <a:gradFill rotWithShape="1">
              <a:gsLst>
                <a:gs pos="0">
                  <a:schemeClr val="hlink"/>
                </a:gs>
                <a:gs pos="100000">
                  <a:srgbClr val="3D4B60"/>
                </a:gs>
              </a:gsLst>
              <a:lin ang="2700000" scaled="1"/>
            </a:gradFill>
            <a:ln w="9525">
              <a:noFill/>
              <a:round/>
              <a:headEnd/>
              <a:tailEnd/>
            </a:ln>
          </p:spPr>
          <p:txBody>
            <a:bodyPr wrap="none" lIns="82124" tIns="41061" rIns="82124" bIns="41061" anchor="ctr"/>
            <a:lstStyle/>
            <a:p>
              <a:pPr eaLnBrk="1" hangingPunct="1"/>
              <a:endParaRPr lang="es-AR"/>
            </a:p>
          </p:txBody>
        </p:sp>
        <p:sp>
          <p:nvSpPr>
            <p:cNvPr id="43029" name="Oval 123"/>
            <p:cNvSpPr>
              <a:spLocks noChangeArrowheads="1"/>
            </p:cNvSpPr>
            <p:nvPr/>
          </p:nvSpPr>
          <p:spPr bwMode="auto">
            <a:xfrm flipH="1">
              <a:off x="936" y="1651"/>
              <a:ext cx="245" cy="245"/>
            </a:xfrm>
            <a:prstGeom prst="ellipse">
              <a:avLst/>
            </a:prstGeom>
            <a:gradFill rotWithShape="1">
              <a:gsLst>
                <a:gs pos="0">
                  <a:schemeClr val="hlink"/>
                </a:gs>
                <a:gs pos="100000">
                  <a:srgbClr val="C8D6EA">
                    <a:alpha val="0"/>
                  </a:srgbClr>
                </a:gs>
              </a:gsLst>
              <a:lin ang="2700000" scaled="1"/>
            </a:gradFill>
            <a:ln w="9525">
              <a:noFill/>
              <a:round/>
              <a:headEnd/>
              <a:tailEnd/>
            </a:ln>
          </p:spPr>
          <p:txBody>
            <a:bodyPr lIns="82124" tIns="41061" rIns="82124" bIns="41061" anchor="ctr"/>
            <a:lstStyle/>
            <a:p>
              <a:pPr eaLnBrk="1" hangingPunct="1"/>
              <a:endParaRPr lang="es-AR"/>
            </a:p>
          </p:txBody>
        </p:sp>
        <p:sp>
          <p:nvSpPr>
            <p:cNvPr id="43030" name="AutoShape 124"/>
            <p:cNvSpPr>
              <a:spLocks noChangeArrowheads="1"/>
            </p:cNvSpPr>
            <p:nvPr/>
          </p:nvSpPr>
          <p:spPr bwMode="auto">
            <a:xfrm rot="16200000" flipH="1">
              <a:off x="908" y="1624"/>
              <a:ext cx="300" cy="3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24" y="10800"/>
                  </a:moveTo>
                  <a:cubicBezTo>
                    <a:pt x="724" y="16365"/>
                    <a:pt x="5235" y="20876"/>
                    <a:pt x="10800" y="20876"/>
                  </a:cubicBezTo>
                  <a:cubicBezTo>
                    <a:pt x="16365" y="20876"/>
                    <a:pt x="20876" y="16365"/>
                    <a:pt x="20876" y="10800"/>
                  </a:cubicBezTo>
                  <a:cubicBezTo>
                    <a:pt x="20876" y="5235"/>
                    <a:pt x="16365" y="724"/>
                    <a:pt x="10800" y="724"/>
                  </a:cubicBezTo>
                  <a:cubicBezTo>
                    <a:pt x="5235" y="724"/>
                    <a:pt x="724" y="5235"/>
                    <a:pt x="724" y="10800"/>
                  </a:cubicBezTo>
                  <a:close/>
                </a:path>
              </a:pathLst>
            </a:custGeom>
            <a:gradFill rotWithShape="1">
              <a:gsLst>
                <a:gs pos="0">
                  <a:schemeClr val="hlink">
                    <a:alpha val="60001"/>
                  </a:schemeClr>
                </a:gs>
                <a:gs pos="100000">
                  <a:srgbClr val="3D4B60">
                    <a:alpha val="0"/>
                  </a:srgbClr>
                </a:gs>
              </a:gsLst>
              <a:lin ang="5400000" scaled="1"/>
            </a:gradFill>
            <a:ln w="9525">
              <a:noFill/>
              <a:round/>
              <a:headEnd/>
              <a:tailEnd/>
            </a:ln>
          </p:spPr>
          <p:txBody>
            <a:bodyPr rot="10800000" wrap="none" lIns="82124" tIns="41061" rIns="82124" bIns="41061" anchor="ctr"/>
            <a:lstStyle/>
            <a:p>
              <a:pPr eaLnBrk="1" hangingPunct="1"/>
              <a:endParaRPr lang="es-AR"/>
            </a:p>
          </p:txBody>
        </p:sp>
        <p:sp>
          <p:nvSpPr>
            <p:cNvPr id="1054845" name="Freeform 125"/>
            <p:cNvSpPr>
              <a:spLocks/>
            </p:cNvSpPr>
            <p:nvPr/>
          </p:nvSpPr>
          <p:spPr bwMode="auto">
            <a:xfrm>
              <a:off x="947" y="1662"/>
              <a:ext cx="224" cy="224"/>
            </a:xfrm>
            <a:custGeom>
              <a:avLst/>
              <a:gdLst/>
              <a:ahLst/>
              <a:cxnLst>
                <a:cxn ang="0">
                  <a:pos x="309" y="6"/>
                </a:cxn>
                <a:cxn ang="0">
                  <a:pos x="256" y="0"/>
                </a:cxn>
                <a:cxn ang="0">
                  <a:pos x="0" y="256"/>
                </a:cxn>
                <a:cxn ang="0">
                  <a:pos x="256" y="512"/>
                </a:cxn>
                <a:cxn ang="0">
                  <a:pos x="512" y="256"/>
                </a:cxn>
                <a:cxn ang="0">
                  <a:pos x="309" y="6"/>
                </a:cxn>
              </a:cxnLst>
              <a:rect l="0" t="0" r="r" b="b"/>
              <a:pathLst>
                <a:path w="512" h="512">
                  <a:moveTo>
                    <a:pt x="309" y="6"/>
                  </a:moveTo>
                  <a:cubicBezTo>
                    <a:pt x="292" y="2"/>
                    <a:pt x="274" y="0"/>
                    <a:pt x="256" y="0"/>
                  </a:cubicBezTo>
                  <a:cubicBezTo>
                    <a:pt x="115" y="0"/>
                    <a:pt x="0" y="115"/>
                    <a:pt x="0" y="256"/>
                  </a:cubicBezTo>
                  <a:cubicBezTo>
                    <a:pt x="0" y="397"/>
                    <a:pt x="115" y="512"/>
                    <a:pt x="256" y="512"/>
                  </a:cubicBezTo>
                  <a:cubicBezTo>
                    <a:pt x="397" y="512"/>
                    <a:pt x="512" y="397"/>
                    <a:pt x="512" y="256"/>
                  </a:cubicBezTo>
                  <a:cubicBezTo>
                    <a:pt x="512" y="133"/>
                    <a:pt x="425" y="30"/>
                    <a:pt x="309" y="6"/>
                  </a:cubicBezTo>
                  <a:close/>
                </a:path>
              </a:pathLst>
            </a:custGeom>
            <a:gradFill rotWithShape="1">
              <a:gsLst>
                <a:gs pos="0">
                  <a:schemeClr val="hlink"/>
                </a:gs>
                <a:gs pos="100000">
                  <a:schemeClr val="hlink">
                    <a:gamma/>
                    <a:tint val="50980"/>
                    <a:invGamma/>
                  </a:schemeClr>
                </a:gs>
              </a:gsLst>
              <a:lin ang="5400000" scaled="1"/>
            </a:gradFill>
            <a:ln w="25400" cap="flat" cmpd="sng">
              <a:solidFill>
                <a:srgbClr val="FFFFFF"/>
              </a:solidFill>
              <a:prstDash val="solid"/>
              <a:round/>
              <a:headEnd/>
              <a:tailEnd/>
            </a:ln>
            <a:effectLst/>
          </p:spPr>
          <p:txBody>
            <a:bodyPr wrap="none" lIns="73025" tIns="36511" rIns="73025" bIns="36511" anchor="ctr"/>
            <a:lstStyle/>
            <a:p>
              <a:pPr eaLnBrk="1" hangingPunct="1">
                <a:defRPr/>
              </a:pPr>
              <a:endParaRPr lang="en-US">
                <a:ea typeface="ＭＳ Ｐゴシック" pitchFamily="-108" charset="-128"/>
              </a:endParaRPr>
            </a:p>
          </p:txBody>
        </p:sp>
        <p:sp>
          <p:nvSpPr>
            <p:cNvPr id="43032" name="Oval 126"/>
            <p:cNvSpPr>
              <a:spLocks noChangeArrowheads="1"/>
            </p:cNvSpPr>
            <p:nvPr/>
          </p:nvSpPr>
          <p:spPr bwMode="auto">
            <a:xfrm>
              <a:off x="950" y="1665"/>
              <a:ext cx="218" cy="218"/>
            </a:xfrm>
            <a:prstGeom prst="ellipse">
              <a:avLst/>
            </a:prstGeom>
            <a:gradFill rotWithShape="1">
              <a:gsLst>
                <a:gs pos="0">
                  <a:srgbClr val="FFFFFF">
                    <a:alpha val="26999"/>
                  </a:srgbClr>
                </a:gs>
                <a:gs pos="100000">
                  <a:srgbClr val="000000">
                    <a:alpha val="0"/>
                  </a:srgbClr>
                </a:gs>
              </a:gsLst>
              <a:lin ang="5400000" scaled="1"/>
            </a:gradFill>
            <a:ln w="9525">
              <a:noFill/>
              <a:round/>
              <a:headEnd/>
              <a:tailEnd/>
            </a:ln>
          </p:spPr>
          <p:txBody>
            <a:bodyPr lIns="82124" tIns="41061" rIns="82124" bIns="41061" anchor="ctr"/>
            <a:lstStyle/>
            <a:p>
              <a:pPr eaLnBrk="1" hangingPunct="1"/>
              <a:endParaRPr lang="es-AR"/>
            </a:p>
          </p:txBody>
        </p:sp>
      </p:grpSp>
      <p:grpSp>
        <p:nvGrpSpPr>
          <p:cNvPr id="6" name="Group 114"/>
          <p:cNvGrpSpPr>
            <a:grpSpLocks/>
          </p:cNvGrpSpPr>
          <p:nvPr/>
        </p:nvGrpSpPr>
        <p:grpSpPr bwMode="auto">
          <a:xfrm>
            <a:off x="2758440" y="2554606"/>
            <a:ext cx="660400" cy="495300"/>
            <a:chOff x="908" y="1624"/>
            <a:chExt cx="300" cy="300"/>
          </a:xfrm>
        </p:grpSpPr>
        <p:sp>
          <p:nvSpPr>
            <p:cNvPr id="43023" name="Oval 61"/>
            <p:cNvSpPr>
              <a:spLocks noChangeArrowheads="1"/>
            </p:cNvSpPr>
            <p:nvPr/>
          </p:nvSpPr>
          <p:spPr bwMode="auto">
            <a:xfrm flipH="1">
              <a:off x="930" y="1645"/>
              <a:ext cx="257" cy="257"/>
            </a:xfrm>
            <a:prstGeom prst="ellipse">
              <a:avLst/>
            </a:prstGeom>
            <a:gradFill rotWithShape="1">
              <a:gsLst>
                <a:gs pos="0">
                  <a:schemeClr val="hlink"/>
                </a:gs>
                <a:gs pos="100000">
                  <a:srgbClr val="3D4B60"/>
                </a:gs>
              </a:gsLst>
              <a:lin ang="2700000" scaled="1"/>
            </a:gradFill>
            <a:ln w="9525">
              <a:noFill/>
              <a:round/>
              <a:headEnd/>
              <a:tailEnd/>
            </a:ln>
          </p:spPr>
          <p:txBody>
            <a:bodyPr wrap="none" lIns="82124" tIns="41061" rIns="82124" bIns="41061" anchor="ctr"/>
            <a:lstStyle/>
            <a:p>
              <a:pPr eaLnBrk="1" hangingPunct="1"/>
              <a:endParaRPr lang="es-AR"/>
            </a:p>
          </p:txBody>
        </p:sp>
        <p:sp>
          <p:nvSpPr>
            <p:cNvPr id="43024" name="Oval 62"/>
            <p:cNvSpPr>
              <a:spLocks noChangeArrowheads="1"/>
            </p:cNvSpPr>
            <p:nvPr/>
          </p:nvSpPr>
          <p:spPr bwMode="auto">
            <a:xfrm flipH="1">
              <a:off x="936" y="1651"/>
              <a:ext cx="245" cy="245"/>
            </a:xfrm>
            <a:prstGeom prst="ellipse">
              <a:avLst/>
            </a:prstGeom>
            <a:gradFill rotWithShape="1">
              <a:gsLst>
                <a:gs pos="0">
                  <a:schemeClr val="hlink"/>
                </a:gs>
                <a:gs pos="100000">
                  <a:srgbClr val="C8D6EA">
                    <a:alpha val="0"/>
                  </a:srgbClr>
                </a:gs>
              </a:gsLst>
              <a:lin ang="2700000" scaled="1"/>
            </a:gradFill>
            <a:ln w="9525">
              <a:noFill/>
              <a:round/>
              <a:headEnd/>
              <a:tailEnd/>
            </a:ln>
          </p:spPr>
          <p:txBody>
            <a:bodyPr lIns="82124" tIns="41061" rIns="82124" bIns="41061" anchor="ctr"/>
            <a:lstStyle/>
            <a:p>
              <a:pPr eaLnBrk="1" hangingPunct="1"/>
              <a:endParaRPr lang="es-AR"/>
            </a:p>
          </p:txBody>
        </p:sp>
        <p:sp>
          <p:nvSpPr>
            <p:cNvPr id="43025" name="AutoShape 63"/>
            <p:cNvSpPr>
              <a:spLocks noChangeArrowheads="1"/>
            </p:cNvSpPr>
            <p:nvPr/>
          </p:nvSpPr>
          <p:spPr bwMode="auto">
            <a:xfrm rot="16200000" flipH="1">
              <a:off x="908" y="1624"/>
              <a:ext cx="300" cy="3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24" y="10800"/>
                  </a:moveTo>
                  <a:cubicBezTo>
                    <a:pt x="724" y="16365"/>
                    <a:pt x="5235" y="20876"/>
                    <a:pt x="10800" y="20876"/>
                  </a:cubicBezTo>
                  <a:cubicBezTo>
                    <a:pt x="16365" y="20876"/>
                    <a:pt x="20876" y="16365"/>
                    <a:pt x="20876" y="10800"/>
                  </a:cubicBezTo>
                  <a:cubicBezTo>
                    <a:pt x="20876" y="5235"/>
                    <a:pt x="16365" y="724"/>
                    <a:pt x="10800" y="724"/>
                  </a:cubicBezTo>
                  <a:cubicBezTo>
                    <a:pt x="5235" y="724"/>
                    <a:pt x="724" y="5235"/>
                    <a:pt x="724" y="10800"/>
                  </a:cubicBezTo>
                  <a:close/>
                </a:path>
              </a:pathLst>
            </a:custGeom>
            <a:gradFill rotWithShape="1">
              <a:gsLst>
                <a:gs pos="0">
                  <a:schemeClr val="hlink">
                    <a:alpha val="60001"/>
                  </a:schemeClr>
                </a:gs>
                <a:gs pos="100000">
                  <a:srgbClr val="3D4B60">
                    <a:alpha val="0"/>
                  </a:srgbClr>
                </a:gs>
              </a:gsLst>
              <a:lin ang="5400000" scaled="1"/>
            </a:gradFill>
            <a:ln w="9525">
              <a:noFill/>
              <a:round/>
              <a:headEnd/>
              <a:tailEnd/>
            </a:ln>
          </p:spPr>
          <p:txBody>
            <a:bodyPr rot="10800000" wrap="none" lIns="82124" tIns="41061" rIns="82124" bIns="41061" anchor="ctr"/>
            <a:lstStyle/>
            <a:p>
              <a:pPr eaLnBrk="1" hangingPunct="1"/>
              <a:endParaRPr lang="es-AR"/>
            </a:p>
          </p:txBody>
        </p:sp>
        <p:sp>
          <p:nvSpPr>
            <p:cNvPr id="1054784" name="Freeform 64"/>
            <p:cNvSpPr>
              <a:spLocks/>
            </p:cNvSpPr>
            <p:nvPr/>
          </p:nvSpPr>
          <p:spPr bwMode="auto">
            <a:xfrm>
              <a:off x="947" y="1662"/>
              <a:ext cx="224" cy="224"/>
            </a:xfrm>
            <a:custGeom>
              <a:avLst/>
              <a:gdLst/>
              <a:ahLst/>
              <a:cxnLst>
                <a:cxn ang="0">
                  <a:pos x="309" y="6"/>
                </a:cxn>
                <a:cxn ang="0">
                  <a:pos x="256" y="0"/>
                </a:cxn>
                <a:cxn ang="0">
                  <a:pos x="0" y="256"/>
                </a:cxn>
                <a:cxn ang="0">
                  <a:pos x="256" y="512"/>
                </a:cxn>
                <a:cxn ang="0">
                  <a:pos x="512" y="256"/>
                </a:cxn>
                <a:cxn ang="0">
                  <a:pos x="309" y="6"/>
                </a:cxn>
              </a:cxnLst>
              <a:rect l="0" t="0" r="r" b="b"/>
              <a:pathLst>
                <a:path w="512" h="512">
                  <a:moveTo>
                    <a:pt x="309" y="6"/>
                  </a:moveTo>
                  <a:cubicBezTo>
                    <a:pt x="292" y="2"/>
                    <a:pt x="274" y="0"/>
                    <a:pt x="256" y="0"/>
                  </a:cubicBezTo>
                  <a:cubicBezTo>
                    <a:pt x="115" y="0"/>
                    <a:pt x="0" y="115"/>
                    <a:pt x="0" y="256"/>
                  </a:cubicBezTo>
                  <a:cubicBezTo>
                    <a:pt x="0" y="397"/>
                    <a:pt x="115" y="512"/>
                    <a:pt x="256" y="512"/>
                  </a:cubicBezTo>
                  <a:cubicBezTo>
                    <a:pt x="397" y="512"/>
                    <a:pt x="512" y="397"/>
                    <a:pt x="512" y="256"/>
                  </a:cubicBezTo>
                  <a:cubicBezTo>
                    <a:pt x="512" y="133"/>
                    <a:pt x="425" y="30"/>
                    <a:pt x="309" y="6"/>
                  </a:cubicBezTo>
                  <a:close/>
                </a:path>
              </a:pathLst>
            </a:custGeom>
            <a:gradFill rotWithShape="1">
              <a:gsLst>
                <a:gs pos="0">
                  <a:schemeClr val="hlink"/>
                </a:gs>
                <a:gs pos="100000">
                  <a:schemeClr val="hlink">
                    <a:gamma/>
                    <a:tint val="50980"/>
                    <a:invGamma/>
                  </a:schemeClr>
                </a:gs>
              </a:gsLst>
              <a:lin ang="5400000" scaled="1"/>
            </a:gradFill>
            <a:ln w="25400" cap="flat" cmpd="sng">
              <a:solidFill>
                <a:srgbClr val="FFFFFF"/>
              </a:solidFill>
              <a:prstDash val="solid"/>
              <a:round/>
              <a:headEnd/>
              <a:tailEnd/>
            </a:ln>
            <a:effectLst/>
          </p:spPr>
          <p:txBody>
            <a:bodyPr wrap="none" lIns="73025" tIns="36511" rIns="73025" bIns="36511" anchor="ctr"/>
            <a:lstStyle/>
            <a:p>
              <a:pPr eaLnBrk="1" hangingPunct="1">
                <a:defRPr/>
              </a:pPr>
              <a:endParaRPr lang="en-US">
                <a:ea typeface="ＭＳ Ｐゴシック" pitchFamily="-108" charset="-128"/>
              </a:endParaRPr>
            </a:p>
          </p:txBody>
        </p:sp>
        <p:sp>
          <p:nvSpPr>
            <p:cNvPr id="43027" name="Oval 65"/>
            <p:cNvSpPr>
              <a:spLocks noChangeArrowheads="1"/>
            </p:cNvSpPr>
            <p:nvPr/>
          </p:nvSpPr>
          <p:spPr bwMode="auto">
            <a:xfrm>
              <a:off x="950" y="1665"/>
              <a:ext cx="218" cy="218"/>
            </a:xfrm>
            <a:prstGeom prst="ellipse">
              <a:avLst/>
            </a:prstGeom>
            <a:gradFill rotWithShape="1">
              <a:gsLst>
                <a:gs pos="0">
                  <a:srgbClr val="FFFFFF">
                    <a:alpha val="26999"/>
                  </a:srgbClr>
                </a:gs>
                <a:gs pos="100000">
                  <a:srgbClr val="000000">
                    <a:alpha val="0"/>
                  </a:srgbClr>
                </a:gs>
              </a:gsLst>
              <a:lin ang="5400000" scaled="1"/>
            </a:gradFill>
            <a:ln w="9525">
              <a:noFill/>
              <a:round/>
              <a:headEnd/>
              <a:tailEnd/>
            </a:ln>
          </p:spPr>
          <p:txBody>
            <a:bodyPr lIns="82124" tIns="41061" rIns="82124" bIns="41061" anchor="ctr"/>
            <a:lstStyle/>
            <a:p>
              <a:pPr eaLnBrk="1" hangingPunct="1"/>
              <a:endParaRPr lang="es-AR"/>
            </a:p>
          </p:txBody>
        </p:sp>
      </p:grpSp>
      <p:pic>
        <p:nvPicPr>
          <p:cNvPr id="43022" name="Picture 10" descr="Cisco_Logo_RGB-2Color_Video"/>
          <p:cNvPicPr>
            <a:picLocks noChangeAspect="1" noChangeArrowheads="1"/>
          </p:cNvPicPr>
          <p:nvPr/>
        </p:nvPicPr>
        <p:blipFill>
          <a:blip r:embed="rId4" cstate="print"/>
          <a:srcRect/>
          <a:stretch>
            <a:fillRect/>
          </a:stretch>
        </p:blipFill>
        <p:spPr bwMode="auto">
          <a:xfrm>
            <a:off x="11135361" y="6656071"/>
            <a:ext cx="2717800" cy="111633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81941" y="171832"/>
            <a:ext cx="13644880" cy="1005840"/>
          </a:xfrm>
        </p:spPr>
        <p:txBody>
          <a:bodyPr/>
          <a:lstStyle/>
          <a:p>
            <a:r>
              <a:rPr lang="en-US" sz="4400" dirty="0" smtClean="0"/>
              <a:t>Data</a:t>
            </a:r>
            <a:r>
              <a:rPr lang="en-US" sz="6000" dirty="0" smtClean="0">
                <a:solidFill>
                  <a:schemeClr val="bg1"/>
                </a:solidFill>
                <a:ea typeface="MS PGothic" pitchFamily="34" charset="-128"/>
              </a:rPr>
              <a:t> </a:t>
            </a:r>
            <a:r>
              <a:rPr lang="en-US" sz="4400" dirty="0" smtClean="0"/>
              <a:t>Center</a:t>
            </a:r>
            <a:r>
              <a:rPr lang="en-US" sz="6000" dirty="0" smtClean="0">
                <a:solidFill>
                  <a:schemeClr val="bg1"/>
                </a:solidFill>
                <a:ea typeface="MS PGothic" pitchFamily="34" charset="-128"/>
              </a:rPr>
              <a:t> </a:t>
            </a:r>
            <a:r>
              <a:rPr lang="en-US" sz="4400" dirty="0" smtClean="0"/>
              <a:t>Business</a:t>
            </a:r>
            <a:r>
              <a:rPr lang="en-US" sz="6000" dirty="0" smtClean="0">
                <a:solidFill>
                  <a:schemeClr val="bg1"/>
                </a:solidFill>
                <a:ea typeface="MS PGothic" pitchFamily="34" charset="-128"/>
              </a:rPr>
              <a:t> </a:t>
            </a:r>
            <a:r>
              <a:rPr lang="en-US" sz="4400" dirty="0" smtClean="0"/>
              <a:t>Advantage</a:t>
            </a:r>
            <a:r>
              <a:rPr lang="en-US" sz="6000" dirty="0" smtClean="0">
                <a:solidFill>
                  <a:schemeClr val="bg1"/>
                </a:solidFill>
                <a:ea typeface="MS PGothic" pitchFamily="34" charset="-128"/>
              </a:rPr>
              <a:t>  </a:t>
            </a:r>
            <a:r>
              <a:rPr lang="en-US" dirty="0" smtClean="0">
                <a:solidFill>
                  <a:schemeClr val="bg1"/>
                </a:solidFill>
                <a:ea typeface="MS PGothic" pitchFamily="34" charset="-128"/>
              </a:rPr>
              <a:t/>
            </a:r>
            <a:br>
              <a:rPr lang="en-US" dirty="0" smtClean="0">
                <a:solidFill>
                  <a:schemeClr val="bg1"/>
                </a:solidFill>
                <a:ea typeface="MS PGothic" pitchFamily="34" charset="-128"/>
              </a:rPr>
            </a:br>
            <a:r>
              <a:rPr lang="en-US" sz="2900" dirty="0" smtClean="0"/>
              <a:t>At</a:t>
            </a:r>
            <a:r>
              <a:rPr lang="en-US" sz="2400" b="0" dirty="0" smtClean="0">
                <a:solidFill>
                  <a:schemeClr val="bg1"/>
                </a:solidFill>
                <a:ea typeface="MS PGothic" pitchFamily="34" charset="-128"/>
              </a:rPr>
              <a:t> </a:t>
            </a:r>
            <a:r>
              <a:rPr lang="en-US" sz="2900" dirty="0" smtClean="0"/>
              <a:t>the</a:t>
            </a:r>
            <a:r>
              <a:rPr lang="en-US" sz="2400" b="0" dirty="0" smtClean="0">
                <a:solidFill>
                  <a:schemeClr val="bg1"/>
                </a:solidFill>
                <a:ea typeface="MS PGothic" pitchFamily="34" charset="-128"/>
              </a:rPr>
              <a:t> </a:t>
            </a:r>
            <a:r>
              <a:rPr lang="en-US" sz="2900" dirty="0" smtClean="0"/>
              <a:t>heart of Business</a:t>
            </a:r>
            <a:r>
              <a:rPr lang="en-US" sz="2400" b="0" dirty="0" smtClean="0">
                <a:solidFill>
                  <a:schemeClr val="bg1"/>
                </a:solidFill>
                <a:ea typeface="MS PGothic" pitchFamily="34" charset="-128"/>
              </a:rPr>
              <a:t> </a:t>
            </a:r>
            <a:r>
              <a:rPr lang="en-US" sz="2900" dirty="0" smtClean="0"/>
              <a:t>Innovation</a:t>
            </a:r>
            <a:endParaRPr lang="en-US" sz="3800" dirty="0" smtClean="0"/>
          </a:p>
        </p:txBody>
      </p:sp>
      <p:sp>
        <p:nvSpPr>
          <p:cNvPr id="6" name="Freeform 30"/>
          <p:cNvSpPr>
            <a:spLocks/>
          </p:cNvSpPr>
          <p:nvPr/>
        </p:nvSpPr>
        <p:spPr bwMode="auto">
          <a:xfrm>
            <a:off x="1859281" y="1831468"/>
            <a:ext cx="8094981" cy="2520314"/>
          </a:xfrm>
          <a:custGeom>
            <a:avLst/>
            <a:gdLst/>
            <a:ahLst/>
            <a:cxnLst>
              <a:cxn ang="0">
                <a:pos x="504" y="1102"/>
              </a:cxn>
              <a:cxn ang="0">
                <a:pos x="2896" y="3385"/>
              </a:cxn>
              <a:cxn ang="0">
                <a:pos x="5925" y="3385"/>
              </a:cxn>
              <a:cxn ang="0">
                <a:pos x="8317" y="1102"/>
              </a:cxn>
              <a:cxn ang="0">
                <a:pos x="8991" y="1209"/>
              </a:cxn>
              <a:cxn ang="0">
                <a:pos x="4453" y="0"/>
              </a:cxn>
              <a:cxn ang="0">
                <a:pos x="0" y="1162"/>
              </a:cxn>
              <a:cxn ang="0">
                <a:pos x="504" y="1102"/>
              </a:cxn>
            </a:cxnLst>
            <a:rect l="0" t="0" r="r" b="b"/>
            <a:pathLst>
              <a:path w="8991" h="3385">
                <a:moveTo>
                  <a:pt x="504" y="1102"/>
                </a:moveTo>
                <a:cubicBezTo>
                  <a:pt x="1708" y="1102"/>
                  <a:pt x="2707" y="2090"/>
                  <a:pt x="2896" y="3385"/>
                </a:cubicBezTo>
                <a:cubicBezTo>
                  <a:pt x="5925" y="3385"/>
                  <a:pt x="5925" y="3385"/>
                  <a:pt x="5925" y="3385"/>
                </a:cubicBezTo>
                <a:cubicBezTo>
                  <a:pt x="6115" y="2090"/>
                  <a:pt x="7113" y="1102"/>
                  <a:pt x="8317" y="1102"/>
                </a:cubicBezTo>
                <a:cubicBezTo>
                  <a:pt x="8551" y="1102"/>
                  <a:pt x="8777" y="1140"/>
                  <a:pt x="8991" y="1209"/>
                </a:cubicBezTo>
                <a:cubicBezTo>
                  <a:pt x="7655" y="440"/>
                  <a:pt x="6106" y="0"/>
                  <a:pt x="4453" y="0"/>
                </a:cubicBezTo>
                <a:cubicBezTo>
                  <a:pt x="2836" y="0"/>
                  <a:pt x="1316" y="422"/>
                  <a:pt x="0" y="1162"/>
                </a:cubicBezTo>
                <a:cubicBezTo>
                  <a:pt x="162" y="1123"/>
                  <a:pt x="331" y="1102"/>
                  <a:pt x="504" y="1102"/>
                </a:cubicBezTo>
                <a:close/>
              </a:path>
            </a:pathLst>
          </a:custGeom>
          <a:gradFill flip="none" rotWithShape="1">
            <a:gsLst>
              <a:gs pos="0">
                <a:schemeClr val="tx2">
                  <a:lumMod val="60000"/>
                  <a:lumOff val="40000"/>
                </a:schemeClr>
              </a:gs>
              <a:gs pos="52000">
                <a:srgbClr val="12BBFE">
                  <a:alpha val="17000"/>
                </a:srgbClr>
              </a:gs>
              <a:gs pos="100000">
                <a:srgbClr val="171E27">
                  <a:alpha val="0"/>
                </a:srgbClr>
              </a:gs>
            </a:gsLst>
            <a:path path="shape">
              <a:fillToRect l="50000" t="50000" r="50000" b="50000"/>
            </a:path>
            <a:tileRect/>
          </a:gradFill>
          <a:ln w="9525">
            <a:noFill/>
            <a:round/>
            <a:headEnd/>
            <a:tailEnd/>
          </a:ln>
        </p:spPr>
        <p:txBody>
          <a:bodyPr lIns="109746" tIns="54873" rIns="109746" bIns="54873"/>
          <a:lstStyle/>
          <a:p>
            <a:pPr>
              <a:defRPr/>
            </a:pPr>
            <a:endParaRPr lang="en-US">
              <a:latin typeface="Arial" charset="0"/>
            </a:endParaRPr>
          </a:p>
        </p:txBody>
      </p:sp>
      <p:sp>
        <p:nvSpPr>
          <p:cNvPr id="7" name="Pentagon 6"/>
          <p:cNvSpPr/>
          <p:nvPr/>
        </p:nvSpPr>
        <p:spPr bwMode="auto">
          <a:xfrm rot="16200000">
            <a:off x="3464741" y="1049087"/>
            <a:ext cx="4998713" cy="8457048"/>
          </a:xfrm>
          <a:prstGeom prst="homePlate">
            <a:avLst>
              <a:gd name="adj" fmla="val 13699"/>
            </a:avLst>
          </a:prstGeom>
          <a:gradFill rotWithShape="1">
            <a:gsLst>
              <a:gs pos="0">
                <a:schemeClr val="tx2">
                  <a:lumMod val="50000"/>
                </a:schemeClr>
              </a:gs>
              <a:gs pos="100000">
                <a:srgbClr val="FFFFFF">
                  <a:alpha val="0"/>
                </a:srgbClr>
              </a:gs>
            </a:gsLst>
            <a:lin ang="10800000" scaled="0"/>
          </a:gradFill>
          <a:ln w="25400" algn="ctr">
            <a:gradFill>
              <a:gsLst>
                <a:gs pos="0">
                  <a:srgbClr val="597291"/>
                </a:gs>
                <a:gs pos="46000">
                  <a:schemeClr val="accent1">
                    <a:tint val="44500"/>
                    <a:satMod val="160000"/>
                    <a:alpha val="0"/>
                  </a:schemeClr>
                </a:gs>
              </a:gsLst>
              <a:lin ang="10800000" scaled="0"/>
            </a:gradFill>
            <a:miter lim="800000"/>
            <a:headEnd/>
            <a:tailEnd/>
          </a:ln>
          <a:effectLst/>
        </p:spPr>
        <p:txBody>
          <a:bodyPr wrap="none" lIns="87645" tIns="43821" rIns="87645" bIns="43821" anchor="ctr"/>
          <a:lstStyle/>
          <a:p>
            <a:pPr defTabSz="977428">
              <a:defRPr/>
            </a:pPr>
            <a:endParaRPr lang="en-US" dirty="0">
              <a:solidFill>
                <a:prstClr val="black"/>
              </a:solidFill>
              <a:cs typeface="Arial" pitchFamily="34" charset="0"/>
            </a:endParaRPr>
          </a:p>
        </p:txBody>
      </p:sp>
      <p:sp>
        <p:nvSpPr>
          <p:cNvPr id="9" name="Round Same Side Corner Rectangle 8"/>
          <p:cNvSpPr/>
          <p:nvPr/>
        </p:nvSpPr>
        <p:spPr>
          <a:xfrm rot="10800000" flipV="1">
            <a:off x="1917701" y="4744214"/>
            <a:ext cx="8107681" cy="2268856"/>
          </a:xfrm>
          <a:prstGeom prst="round2SameRect">
            <a:avLst>
              <a:gd name="adj1" fmla="val 8817"/>
              <a:gd name="adj2" fmla="val 0"/>
            </a:avLst>
          </a:prstGeom>
          <a:gradFill>
            <a:gsLst>
              <a:gs pos="0">
                <a:schemeClr val="tx2">
                  <a:lumMod val="50000"/>
                </a:schemeClr>
              </a:gs>
              <a:gs pos="100000">
                <a:srgbClr val="FFFFFF">
                  <a:alpha val="0"/>
                </a:srgbClr>
              </a:gs>
            </a:gsLst>
            <a:lin ang="5400000" scaled="0"/>
          </a:gradFill>
          <a:ln w="12700" cap="flat" cmpd="sng" algn="ctr">
            <a:noFill/>
            <a:prstDash val="solid"/>
            <a:round/>
            <a:headEnd type="none" w="med" len="med"/>
            <a:tailEnd type="none" w="med" len="med"/>
          </a:ln>
          <a:effectLst/>
        </p:spPr>
        <p:txBody>
          <a:bodyPr wrap="none" lIns="98565" tIns="49281" rIns="98565" bIns="49281" anchor="ctr"/>
          <a:lstStyle/>
          <a:p>
            <a:pPr defTabSz="977428">
              <a:defRPr/>
            </a:pPr>
            <a:endParaRPr lang="en-US" dirty="0">
              <a:cs typeface="Arial" pitchFamily="34" charset="0"/>
            </a:endParaRPr>
          </a:p>
        </p:txBody>
      </p:sp>
      <p:sp>
        <p:nvSpPr>
          <p:cNvPr id="10" name="Rectangle 9"/>
          <p:cNvSpPr/>
          <p:nvPr/>
        </p:nvSpPr>
        <p:spPr bwMode="auto">
          <a:xfrm>
            <a:off x="1748821" y="6885436"/>
            <a:ext cx="8446637" cy="551905"/>
          </a:xfrm>
          <a:prstGeom prst="rect">
            <a:avLst/>
          </a:prstGeom>
          <a:gradFill>
            <a:gsLst>
              <a:gs pos="0">
                <a:srgbClr val="68B442">
                  <a:alpha val="77000"/>
                </a:srgbClr>
              </a:gs>
              <a:gs pos="100000">
                <a:srgbClr val="497E2E">
                  <a:alpha val="38000"/>
                </a:srgbClr>
              </a:gs>
            </a:gsLst>
            <a:lin ang="5400000" scaled="1"/>
          </a:gradFill>
          <a:ln w="19050" cap="flat" cmpd="sng" algn="ctr">
            <a:gradFill>
              <a:gsLst>
                <a:gs pos="35000">
                  <a:srgbClr val="9CD181"/>
                </a:gs>
                <a:gs pos="100000">
                  <a:srgbClr val="9CD181">
                    <a:alpha val="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wrap="none" lIns="98565" tIns="49281" rIns="98565" bIns="49281" anchor="ctr"/>
          <a:lstStyle/>
          <a:p>
            <a:pPr defTabSz="977428">
              <a:defRPr/>
            </a:pPr>
            <a:endParaRPr lang="en-US" dirty="0">
              <a:cs typeface="Arial" pitchFamily="34" charset="0"/>
            </a:endParaRPr>
          </a:p>
        </p:txBody>
      </p:sp>
      <p:sp>
        <p:nvSpPr>
          <p:cNvPr id="47115" name="Flowchart: Manual Operation 10"/>
          <p:cNvSpPr>
            <a:spLocks noChangeArrowheads="1"/>
          </p:cNvSpPr>
          <p:nvPr/>
        </p:nvSpPr>
        <p:spPr bwMode="auto">
          <a:xfrm flipV="1">
            <a:off x="1729742" y="6559678"/>
            <a:ext cx="8486139" cy="325754"/>
          </a:xfrm>
          <a:prstGeom prst="flowChartManualOperation">
            <a:avLst/>
          </a:prstGeom>
          <a:gradFill rotWithShape="0">
            <a:gsLst>
              <a:gs pos="0">
                <a:srgbClr val="8BCA6C">
                  <a:alpha val="76862"/>
                </a:srgbClr>
              </a:gs>
              <a:gs pos="100000">
                <a:srgbClr val="497E2E">
                  <a:alpha val="0"/>
                </a:srgbClr>
              </a:gs>
            </a:gsLst>
            <a:lin ang="5400000" scaled="1"/>
          </a:gradFill>
          <a:ln w="19050">
            <a:noFill/>
            <a:round/>
            <a:headEnd/>
            <a:tailEnd/>
          </a:ln>
        </p:spPr>
        <p:txBody>
          <a:bodyPr wrap="none" lIns="98565" tIns="49281" rIns="98565" bIns="49281" anchor="ctr"/>
          <a:lstStyle/>
          <a:p>
            <a:pPr defTabSz="977428"/>
            <a:endParaRPr lang="en-US" dirty="0">
              <a:cs typeface="Arial" pitchFamily="34" charset="0"/>
            </a:endParaRPr>
          </a:p>
        </p:txBody>
      </p:sp>
      <p:sp>
        <p:nvSpPr>
          <p:cNvPr id="47116" name="Text Box 498"/>
          <p:cNvSpPr txBox="1">
            <a:spLocks noChangeArrowheads="1"/>
          </p:cNvSpPr>
          <p:nvPr/>
        </p:nvSpPr>
        <p:spPr bwMode="auto">
          <a:xfrm>
            <a:off x="3058160" y="6957822"/>
            <a:ext cx="1584960" cy="448661"/>
          </a:xfrm>
          <a:prstGeom prst="rect">
            <a:avLst/>
          </a:prstGeom>
          <a:noFill/>
          <a:ln w="9525">
            <a:noFill/>
            <a:miter lim="800000"/>
            <a:headEnd/>
            <a:tailEnd/>
          </a:ln>
        </p:spPr>
        <p:txBody>
          <a:bodyPr lIns="88724" tIns="44361" rIns="88724" bIns="44361">
            <a:spAutoFit/>
          </a:bodyPr>
          <a:lstStyle/>
          <a:p>
            <a:pPr defTabSz="878352">
              <a:lnSpc>
                <a:spcPts val="1350"/>
              </a:lnSpc>
            </a:pPr>
            <a:r>
              <a:rPr lang="en-US" sz="1400" dirty="0">
                <a:solidFill>
                  <a:srgbClr val="FFFFFF"/>
                </a:solidFill>
                <a:cs typeface="Arial" pitchFamily="34" charset="0"/>
                <a:sym typeface="Arial" pitchFamily="34" charset="0"/>
              </a:rPr>
              <a:t>Application Networking</a:t>
            </a:r>
          </a:p>
        </p:txBody>
      </p:sp>
      <p:sp>
        <p:nvSpPr>
          <p:cNvPr id="47117" name="Text Box 498"/>
          <p:cNvSpPr txBox="1">
            <a:spLocks noChangeArrowheads="1"/>
          </p:cNvSpPr>
          <p:nvPr/>
        </p:nvSpPr>
        <p:spPr bwMode="auto">
          <a:xfrm>
            <a:off x="1800861" y="7016878"/>
            <a:ext cx="1379219" cy="311172"/>
          </a:xfrm>
          <a:prstGeom prst="rect">
            <a:avLst/>
          </a:prstGeom>
          <a:noFill/>
          <a:ln w="9525">
            <a:noFill/>
            <a:miter lim="800000"/>
            <a:headEnd/>
            <a:tailEnd/>
          </a:ln>
        </p:spPr>
        <p:txBody>
          <a:bodyPr lIns="88724" tIns="44361" rIns="88724" bIns="44361">
            <a:spAutoFit/>
          </a:bodyPr>
          <a:lstStyle/>
          <a:p>
            <a:pPr defTabSz="878352"/>
            <a:r>
              <a:rPr lang="en-US" sz="1400" dirty="0">
                <a:solidFill>
                  <a:srgbClr val="FFFFFF"/>
                </a:solidFill>
                <a:cs typeface="Arial" pitchFamily="34" charset="0"/>
                <a:sym typeface="Arial" pitchFamily="34" charset="0"/>
              </a:rPr>
              <a:t>Switching</a:t>
            </a:r>
          </a:p>
        </p:txBody>
      </p:sp>
      <p:sp>
        <p:nvSpPr>
          <p:cNvPr id="47118" name="Text Box 498"/>
          <p:cNvSpPr txBox="1">
            <a:spLocks noChangeArrowheads="1"/>
          </p:cNvSpPr>
          <p:nvPr/>
        </p:nvSpPr>
        <p:spPr bwMode="auto">
          <a:xfrm>
            <a:off x="7338063" y="7016878"/>
            <a:ext cx="1772920" cy="311172"/>
          </a:xfrm>
          <a:prstGeom prst="rect">
            <a:avLst/>
          </a:prstGeom>
          <a:noFill/>
          <a:ln w="9525">
            <a:noFill/>
            <a:miter lim="800000"/>
            <a:headEnd/>
            <a:tailEnd/>
          </a:ln>
        </p:spPr>
        <p:txBody>
          <a:bodyPr lIns="88724" tIns="44361" rIns="88724" bIns="44361">
            <a:spAutoFit/>
          </a:bodyPr>
          <a:lstStyle/>
          <a:p>
            <a:pPr defTabSz="878352"/>
            <a:r>
              <a:rPr lang="en-US" sz="1400" dirty="0">
                <a:solidFill>
                  <a:srgbClr val="FFFFFF"/>
                </a:solidFill>
                <a:cs typeface="Arial" pitchFamily="34" charset="0"/>
                <a:sym typeface="Arial" pitchFamily="34" charset="0"/>
              </a:rPr>
              <a:t>Management</a:t>
            </a:r>
          </a:p>
        </p:txBody>
      </p:sp>
      <p:sp>
        <p:nvSpPr>
          <p:cNvPr id="47119" name="Text Box 498"/>
          <p:cNvSpPr txBox="1">
            <a:spLocks noChangeArrowheads="1"/>
          </p:cNvSpPr>
          <p:nvPr/>
        </p:nvSpPr>
        <p:spPr bwMode="auto">
          <a:xfrm>
            <a:off x="9006841" y="7016878"/>
            <a:ext cx="1234440" cy="311172"/>
          </a:xfrm>
          <a:prstGeom prst="rect">
            <a:avLst/>
          </a:prstGeom>
          <a:noFill/>
          <a:ln w="9525">
            <a:noFill/>
            <a:miter lim="800000"/>
            <a:headEnd/>
            <a:tailEnd/>
          </a:ln>
        </p:spPr>
        <p:txBody>
          <a:bodyPr lIns="88724" tIns="44361" rIns="88724" bIns="44361">
            <a:spAutoFit/>
          </a:bodyPr>
          <a:lstStyle/>
          <a:p>
            <a:pPr defTabSz="878352"/>
            <a:r>
              <a:rPr lang="en-US" sz="1400" dirty="0">
                <a:solidFill>
                  <a:srgbClr val="FFFFFF"/>
                </a:solidFill>
                <a:cs typeface="Arial" pitchFamily="34" charset="0"/>
                <a:sym typeface="Arial" pitchFamily="34" charset="0"/>
              </a:rPr>
              <a:t>Compute</a:t>
            </a:r>
          </a:p>
        </p:txBody>
      </p:sp>
      <p:sp>
        <p:nvSpPr>
          <p:cNvPr id="16" name="Rounded Rectangle 15"/>
          <p:cNvSpPr/>
          <p:nvPr/>
        </p:nvSpPr>
        <p:spPr>
          <a:xfrm>
            <a:off x="1917702" y="4988052"/>
            <a:ext cx="1549399" cy="520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defRPr/>
            </a:pPr>
            <a:r>
              <a:rPr lang="en-US" sz="1400" dirty="0">
                <a:solidFill>
                  <a:srgbClr val="FFFFFF"/>
                </a:solidFill>
                <a:cs typeface="Arial" pitchFamily="34" charset="0"/>
              </a:rPr>
              <a:t>Open / Standards</a:t>
            </a:r>
          </a:p>
        </p:txBody>
      </p:sp>
      <p:sp>
        <p:nvSpPr>
          <p:cNvPr id="17" name="Rounded Rectangle 16"/>
          <p:cNvSpPr/>
          <p:nvPr/>
        </p:nvSpPr>
        <p:spPr>
          <a:xfrm>
            <a:off x="3302000" y="4988052"/>
            <a:ext cx="1849120" cy="520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defRPr/>
            </a:pPr>
            <a:r>
              <a:rPr lang="en-US" sz="1400" dirty="0">
                <a:solidFill>
                  <a:srgbClr val="FFFFFF"/>
                </a:solidFill>
                <a:cs typeface="Arial" pitchFamily="34" charset="0"/>
              </a:rPr>
              <a:t>App. Performance</a:t>
            </a:r>
          </a:p>
        </p:txBody>
      </p:sp>
      <p:sp>
        <p:nvSpPr>
          <p:cNvPr id="18" name="Rounded Rectangle 17"/>
          <p:cNvSpPr/>
          <p:nvPr/>
        </p:nvSpPr>
        <p:spPr>
          <a:xfrm>
            <a:off x="4998721" y="4988052"/>
            <a:ext cx="1419861" cy="520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defRPr/>
            </a:pPr>
            <a:r>
              <a:rPr lang="en-US" sz="1400" dirty="0">
                <a:solidFill>
                  <a:srgbClr val="FFFFFF"/>
                </a:solidFill>
                <a:cs typeface="Arial" pitchFamily="34" charset="0"/>
              </a:rPr>
              <a:t>Energy Efficiency</a:t>
            </a:r>
          </a:p>
        </p:txBody>
      </p:sp>
      <p:sp>
        <p:nvSpPr>
          <p:cNvPr id="19" name="Rounded Rectangle 18"/>
          <p:cNvSpPr/>
          <p:nvPr/>
        </p:nvSpPr>
        <p:spPr>
          <a:xfrm>
            <a:off x="6169661" y="4988052"/>
            <a:ext cx="1399539" cy="520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defRPr/>
            </a:pPr>
            <a:r>
              <a:rPr lang="en-US" sz="1400" dirty="0">
                <a:solidFill>
                  <a:srgbClr val="FFFFFF"/>
                </a:solidFill>
                <a:cs typeface="Arial" pitchFamily="34" charset="0"/>
              </a:rPr>
              <a:t>Security </a:t>
            </a:r>
          </a:p>
        </p:txBody>
      </p:sp>
      <p:sp>
        <p:nvSpPr>
          <p:cNvPr id="20" name="Rounded Rectangle 19"/>
          <p:cNvSpPr/>
          <p:nvPr/>
        </p:nvSpPr>
        <p:spPr>
          <a:xfrm>
            <a:off x="7396481" y="4988052"/>
            <a:ext cx="1557020" cy="520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defRPr/>
            </a:pPr>
            <a:r>
              <a:rPr lang="en-US" sz="1400" dirty="0">
                <a:solidFill>
                  <a:srgbClr val="FFFFFF"/>
                </a:solidFill>
                <a:cs typeface="Arial" pitchFamily="34" charset="0"/>
              </a:rPr>
              <a:t>Continuity</a:t>
            </a:r>
          </a:p>
        </p:txBody>
      </p:sp>
      <p:sp>
        <p:nvSpPr>
          <p:cNvPr id="21" name="Rounded Rectangle 20"/>
          <p:cNvSpPr/>
          <p:nvPr/>
        </p:nvSpPr>
        <p:spPr>
          <a:xfrm>
            <a:off x="8760461" y="4988052"/>
            <a:ext cx="1402080" cy="5200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defRPr/>
            </a:pPr>
            <a:r>
              <a:rPr lang="en-US" sz="1400" dirty="0">
                <a:solidFill>
                  <a:srgbClr val="FFFFFF"/>
                </a:solidFill>
                <a:cs typeface="Arial" pitchFamily="34" charset="0"/>
              </a:rPr>
              <a:t>Workload Mobility</a:t>
            </a:r>
          </a:p>
        </p:txBody>
      </p:sp>
      <p:sp>
        <p:nvSpPr>
          <p:cNvPr id="22" name="Round Same Side Corner Rectangle 21"/>
          <p:cNvSpPr/>
          <p:nvPr/>
        </p:nvSpPr>
        <p:spPr>
          <a:xfrm rot="10800000" flipV="1">
            <a:off x="1901183" y="3848261"/>
            <a:ext cx="8125832" cy="693017"/>
          </a:xfrm>
          <a:prstGeom prst="round2SameRect">
            <a:avLst>
              <a:gd name="adj1" fmla="val 22080"/>
              <a:gd name="adj2" fmla="val 23913"/>
            </a:avLst>
          </a:prstGeom>
          <a:solidFill>
            <a:schemeClr val="accent4">
              <a:lumMod val="10000"/>
              <a:alpha val="31000"/>
            </a:schemeClr>
          </a:solidFill>
          <a:ln w="12700" algn="ctr">
            <a:solidFill>
              <a:schemeClr val="accent5">
                <a:lumMod val="75000"/>
              </a:schemeClr>
            </a:solidFill>
            <a:miter lim="800000"/>
            <a:headEnd/>
            <a:tailEnd/>
          </a:ln>
          <a:effectLst/>
        </p:spPr>
        <p:txBody>
          <a:bodyPr wrap="none" lIns="87645" tIns="43821" rIns="87645" bIns="43821" anchor="ctr"/>
          <a:lstStyle/>
          <a:p>
            <a:pPr>
              <a:defRPr/>
            </a:pPr>
            <a:endParaRPr lang="en-US" dirty="0">
              <a:solidFill>
                <a:prstClr val="black"/>
              </a:solidFill>
              <a:cs typeface="Arial" pitchFamily="34" charset="0"/>
            </a:endParaRPr>
          </a:p>
        </p:txBody>
      </p:sp>
      <p:sp>
        <p:nvSpPr>
          <p:cNvPr id="23" name="Rectangle 22"/>
          <p:cNvSpPr/>
          <p:nvPr/>
        </p:nvSpPr>
        <p:spPr bwMode="auto">
          <a:xfrm>
            <a:off x="2209217" y="4303636"/>
            <a:ext cx="1752077" cy="559525"/>
          </a:xfrm>
          <a:prstGeom prst="rect">
            <a:avLst/>
          </a:prstGeom>
          <a:gradFill>
            <a:gsLst>
              <a:gs pos="0">
                <a:schemeClr val="accent5">
                  <a:lumMod val="75000"/>
                </a:schemeClr>
              </a:gs>
              <a:gs pos="100000">
                <a:srgbClr val="02384E"/>
              </a:gs>
            </a:gsLst>
            <a:lin ang="5400000" scaled="1"/>
          </a:gradFill>
          <a:ln w="12700" cap="flat" cmpd="sng" algn="ctr">
            <a:gradFill>
              <a:gsLst>
                <a:gs pos="35000">
                  <a:schemeClr val="accent5">
                    <a:lumMod val="40000"/>
                    <a:lumOff val="60000"/>
                  </a:schemeClr>
                </a:gs>
                <a:gs pos="100000">
                  <a:srgbClr val="9CD181">
                    <a:alpha val="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wrap="none" lIns="98565" tIns="49281" rIns="98565" bIns="49281" anchor="ctr"/>
          <a:lstStyle/>
          <a:p>
            <a:pPr defTabSz="977428">
              <a:defRPr/>
            </a:pPr>
            <a:endParaRPr lang="en-US" sz="3400" dirty="0">
              <a:cs typeface="Arial" pitchFamily="34" charset="0"/>
            </a:endParaRPr>
          </a:p>
        </p:txBody>
      </p:sp>
      <p:sp>
        <p:nvSpPr>
          <p:cNvPr id="24" name="Rectangle 23"/>
          <p:cNvSpPr/>
          <p:nvPr/>
        </p:nvSpPr>
        <p:spPr bwMode="auto">
          <a:xfrm>
            <a:off x="4133806" y="4303636"/>
            <a:ext cx="1752077" cy="559525"/>
          </a:xfrm>
          <a:prstGeom prst="rect">
            <a:avLst/>
          </a:prstGeom>
          <a:gradFill>
            <a:gsLst>
              <a:gs pos="0">
                <a:schemeClr val="accent5">
                  <a:lumMod val="75000"/>
                </a:schemeClr>
              </a:gs>
              <a:gs pos="100000">
                <a:srgbClr val="02384E"/>
              </a:gs>
            </a:gsLst>
            <a:lin ang="5400000" scaled="1"/>
          </a:gradFill>
          <a:ln w="12700" cap="flat" cmpd="sng" algn="ctr">
            <a:gradFill>
              <a:gsLst>
                <a:gs pos="35000">
                  <a:schemeClr val="accent5">
                    <a:lumMod val="40000"/>
                    <a:lumOff val="60000"/>
                  </a:schemeClr>
                </a:gs>
                <a:gs pos="100000">
                  <a:srgbClr val="9CD181">
                    <a:alpha val="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wrap="none" lIns="98565" tIns="49281" rIns="98565" bIns="49281" anchor="ctr"/>
          <a:lstStyle/>
          <a:p>
            <a:pPr defTabSz="977428">
              <a:defRPr/>
            </a:pPr>
            <a:endParaRPr lang="en-US" sz="3400" dirty="0">
              <a:cs typeface="Arial" pitchFamily="34" charset="0"/>
            </a:endParaRPr>
          </a:p>
        </p:txBody>
      </p:sp>
      <p:sp>
        <p:nvSpPr>
          <p:cNvPr id="25" name="Rectangle 24"/>
          <p:cNvSpPr/>
          <p:nvPr/>
        </p:nvSpPr>
        <p:spPr bwMode="auto">
          <a:xfrm>
            <a:off x="6058397" y="4303636"/>
            <a:ext cx="1752077" cy="559525"/>
          </a:xfrm>
          <a:prstGeom prst="rect">
            <a:avLst/>
          </a:prstGeom>
          <a:gradFill>
            <a:gsLst>
              <a:gs pos="0">
                <a:schemeClr val="accent5">
                  <a:lumMod val="75000"/>
                </a:schemeClr>
              </a:gs>
              <a:gs pos="100000">
                <a:srgbClr val="02384E"/>
              </a:gs>
            </a:gsLst>
            <a:lin ang="5400000" scaled="1"/>
          </a:gradFill>
          <a:ln w="12700" cap="flat" cmpd="sng" algn="ctr">
            <a:gradFill>
              <a:gsLst>
                <a:gs pos="35000">
                  <a:schemeClr val="accent5">
                    <a:lumMod val="40000"/>
                    <a:lumOff val="60000"/>
                  </a:schemeClr>
                </a:gs>
                <a:gs pos="100000">
                  <a:srgbClr val="9CD181">
                    <a:alpha val="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wrap="none" lIns="98565" tIns="49281" rIns="98565" bIns="49281" anchor="ctr"/>
          <a:lstStyle/>
          <a:p>
            <a:pPr defTabSz="977428">
              <a:defRPr/>
            </a:pPr>
            <a:endParaRPr lang="en-US" sz="3400" dirty="0">
              <a:cs typeface="Arial" pitchFamily="34" charset="0"/>
            </a:endParaRPr>
          </a:p>
        </p:txBody>
      </p:sp>
      <p:sp>
        <p:nvSpPr>
          <p:cNvPr id="26" name="Rectangle 25"/>
          <p:cNvSpPr/>
          <p:nvPr/>
        </p:nvSpPr>
        <p:spPr bwMode="auto">
          <a:xfrm>
            <a:off x="7982985" y="4303636"/>
            <a:ext cx="1752077" cy="559525"/>
          </a:xfrm>
          <a:prstGeom prst="rect">
            <a:avLst/>
          </a:prstGeom>
          <a:gradFill>
            <a:gsLst>
              <a:gs pos="0">
                <a:schemeClr val="accent5">
                  <a:lumMod val="75000"/>
                </a:schemeClr>
              </a:gs>
              <a:gs pos="100000">
                <a:srgbClr val="02384E"/>
              </a:gs>
            </a:gsLst>
            <a:lin ang="5400000" scaled="1"/>
          </a:gradFill>
          <a:ln w="12700" cap="flat" cmpd="sng" algn="ctr">
            <a:gradFill>
              <a:gsLst>
                <a:gs pos="35000">
                  <a:schemeClr val="accent5">
                    <a:lumMod val="40000"/>
                    <a:lumOff val="60000"/>
                  </a:schemeClr>
                </a:gs>
                <a:gs pos="100000">
                  <a:srgbClr val="9CD181">
                    <a:alpha val="0"/>
                  </a:srgbClr>
                </a:gs>
              </a:gsLst>
              <a:lin ang="5400000" scaled="0"/>
            </a:gradFill>
            <a:prstDash val="solid"/>
            <a:round/>
            <a:headEnd type="none" w="med" len="med"/>
            <a:tailEnd type="none" w="med" len="med"/>
          </a:ln>
          <a:effectLst>
            <a:outerShdw blurRad="50800" dist="38100" dir="5400000" algn="t" rotWithShape="0">
              <a:prstClr val="black">
                <a:alpha val="40000"/>
              </a:prstClr>
            </a:outerShdw>
          </a:effectLst>
        </p:spPr>
        <p:txBody>
          <a:bodyPr wrap="none" lIns="98565" tIns="49281" rIns="98565" bIns="49281" anchor="ctr"/>
          <a:lstStyle/>
          <a:p>
            <a:pPr algn="ctr" defTabSz="977428">
              <a:defRPr/>
            </a:pPr>
            <a:endParaRPr lang="en-US" sz="3400" dirty="0">
              <a:cs typeface="Arial" pitchFamily="34" charset="0"/>
            </a:endParaRPr>
          </a:p>
        </p:txBody>
      </p:sp>
      <p:sp>
        <p:nvSpPr>
          <p:cNvPr id="27" name="Rounded Rectangle 26"/>
          <p:cNvSpPr/>
          <p:nvPr/>
        </p:nvSpPr>
        <p:spPr>
          <a:xfrm>
            <a:off x="8112254" y="4300350"/>
            <a:ext cx="1638299" cy="520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lgn="ctr">
              <a:lnSpc>
                <a:spcPct val="85000"/>
              </a:lnSpc>
              <a:defRPr/>
            </a:pPr>
            <a:r>
              <a:rPr lang="en-US" sz="1700" dirty="0">
                <a:solidFill>
                  <a:srgbClr val="FFFFFF"/>
                </a:solidFill>
                <a:cs typeface="Arial" pitchFamily="34" charset="0"/>
              </a:rPr>
              <a:t>Cloud</a:t>
            </a:r>
          </a:p>
        </p:txBody>
      </p:sp>
      <p:sp>
        <p:nvSpPr>
          <p:cNvPr id="28" name="Rounded Rectangle 27"/>
          <p:cNvSpPr/>
          <p:nvPr/>
        </p:nvSpPr>
        <p:spPr>
          <a:xfrm>
            <a:off x="6014213" y="4300350"/>
            <a:ext cx="1920240" cy="520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lgn="ctr">
              <a:lnSpc>
                <a:spcPct val="85000"/>
              </a:lnSpc>
              <a:defRPr/>
            </a:pPr>
            <a:r>
              <a:rPr lang="en-US" sz="1700" dirty="0">
                <a:solidFill>
                  <a:srgbClr val="FFFFFF"/>
                </a:solidFill>
                <a:cs typeface="Arial" pitchFamily="34" charset="0"/>
              </a:rPr>
              <a:t>Automation</a:t>
            </a:r>
          </a:p>
        </p:txBody>
      </p:sp>
      <p:sp>
        <p:nvSpPr>
          <p:cNvPr id="29" name="Rounded Rectangle 28"/>
          <p:cNvSpPr/>
          <p:nvPr/>
        </p:nvSpPr>
        <p:spPr>
          <a:xfrm>
            <a:off x="3989833" y="4300350"/>
            <a:ext cx="2148840" cy="520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lgn="ctr">
              <a:lnSpc>
                <a:spcPct val="85000"/>
              </a:lnSpc>
              <a:defRPr/>
            </a:pPr>
            <a:r>
              <a:rPr lang="en-US" sz="1700" dirty="0">
                <a:solidFill>
                  <a:srgbClr val="FFFFFF"/>
                </a:solidFill>
                <a:cs typeface="Arial" pitchFamily="34" charset="0"/>
              </a:rPr>
              <a:t>Virtualization</a:t>
            </a:r>
          </a:p>
        </p:txBody>
      </p:sp>
      <p:sp>
        <p:nvSpPr>
          <p:cNvPr id="30" name="Rounded Rectangle 29"/>
          <p:cNvSpPr/>
          <p:nvPr/>
        </p:nvSpPr>
        <p:spPr>
          <a:xfrm>
            <a:off x="2107693" y="4300350"/>
            <a:ext cx="2100579" cy="5200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lgn="ctr">
              <a:lnSpc>
                <a:spcPct val="85000"/>
              </a:lnSpc>
              <a:defRPr/>
            </a:pPr>
            <a:r>
              <a:rPr lang="en-US" sz="1700" dirty="0">
                <a:solidFill>
                  <a:srgbClr val="FFFFFF"/>
                </a:solidFill>
                <a:cs typeface="Arial" pitchFamily="34" charset="0"/>
              </a:rPr>
              <a:t>Consolidation</a:t>
            </a:r>
          </a:p>
        </p:txBody>
      </p:sp>
      <p:sp>
        <p:nvSpPr>
          <p:cNvPr id="31" name="TextBox 30"/>
          <p:cNvSpPr txBox="1"/>
          <p:nvPr/>
        </p:nvSpPr>
        <p:spPr>
          <a:xfrm>
            <a:off x="3945259" y="3854521"/>
            <a:ext cx="4037680" cy="406265"/>
          </a:xfrm>
          <a:prstGeom prst="rect">
            <a:avLst/>
          </a:prstGeom>
          <a:noFill/>
          <a:effectLst>
            <a:glow rad="63500">
              <a:schemeClr val="accent3">
                <a:satMod val="175000"/>
                <a:alpha val="40000"/>
              </a:schemeClr>
            </a:glow>
          </a:effectLst>
        </p:spPr>
        <p:txBody>
          <a:bodyPr lIns="109746" tIns="54873" rIns="109746" bIns="54873">
            <a:spAutoFit/>
          </a:bodyPr>
          <a:lstStyle/>
          <a:p>
            <a:pPr>
              <a:defRPr/>
            </a:pPr>
            <a:r>
              <a:rPr lang="en-US" sz="1900" dirty="0">
                <a:solidFill>
                  <a:srgbClr val="FFFFFF"/>
                </a:solidFill>
                <a:cs typeface="Arial" pitchFamily="34" charset="0"/>
              </a:rPr>
              <a:t>Partner Ecosystem</a:t>
            </a:r>
          </a:p>
        </p:txBody>
      </p:sp>
      <p:sp>
        <p:nvSpPr>
          <p:cNvPr id="32" name="TextBox 31"/>
          <p:cNvSpPr txBox="1"/>
          <p:nvPr/>
        </p:nvSpPr>
        <p:spPr>
          <a:xfrm>
            <a:off x="3259852" y="3274268"/>
            <a:ext cx="1636456" cy="406265"/>
          </a:xfrm>
          <a:prstGeom prst="rect">
            <a:avLst/>
          </a:prstGeom>
          <a:noFill/>
          <a:effectLst>
            <a:glow rad="63500">
              <a:schemeClr val="accent3">
                <a:satMod val="175000"/>
                <a:alpha val="40000"/>
              </a:schemeClr>
            </a:glow>
          </a:effectLst>
        </p:spPr>
        <p:txBody>
          <a:bodyPr lIns="109746" tIns="54873" rIns="109746" bIns="54873">
            <a:spAutoFit/>
          </a:bodyPr>
          <a:lstStyle/>
          <a:p>
            <a:pPr>
              <a:defRPr/>
            </a:pPr>
            <a:r>
              <a:rPr lang="en-US" sz="1900" dirty="0">
                <a:solidFill>
                  <a:srgbClr val="FFFFFF"/>
                </a:solidFill>
                <a:cs typeface="Arial" pitchFamily="34" charset="0"/>
              </a:rPr>
              <a:t>Efficient</a:t>
            </a:r>
          </a:p>
        </p:txBody>
      </p:sp>
      <p:sp>
        <p:nvSpPr>
          <p:cNvPr id="33" name="TextBox 32"/>
          <p:cNvSpPr txBox="1"/>
          <p:nvPr/>
        </p:nvSpPr>
        <p:spPr>
          <a:xfrm>
            <a:off x="5126154" y="3274268"/>
            <a:ext cx="1330730" cy="406265"/>
          </a:xfrm>
          <a:prstGeom prst="rect">
            <a:avLst/>
          </a:prstGeom>
          <a:noFill/>
          <a:effectLst>
            <a:glow rad="63500">
              <a:schemeClr val="accent3">
                <a:satMod val="175000"/>
                <a:alpha val="40000"/>
              </a:schemeClr>
            </a:glow>
          </a:effectLst>
        </p:spPr>
        <p:txBody>
          <a:bodyPr lIns="109746" tIns="54873" rIns="109746" bIns="54873">
            <a:spAutoFit/>
          </a:bodyPr>
          <a:lstStyle/>
          <a:p>
            <a:pPr>
              <a:defRPr/>
            </a:pPr>
            <a:r>
              <a:rPr lang="en-US" sz="1900" dirty="0">
                <a:solidFill>
                  <a:srgbClr val="FFFFFF"/>
                </a:solidFill>
                <a:cs typeface="Arial" pitchFamily="34" charset="0"/>
              </a:rPr>
              <a:t>Agile</a:t>
            </a:r>
          </a:p>
        </p:txBody>
      </p:sp>
      <p:sp>
        <p:nvSpPr>
          <p:cNvPr id="34" name="TextBox 33"/>
          <p:cNvSpPr txBox="1"/>
          <p:nvPr/>
        </p:nvSpPr>
        <p:spPr>
          <a:xfrm>
            <a:off x="6505625" y="3274268"/>
            <a:ext cx="2662760" cy="406265"/>
          </a:xfrm>
          <a:prstGeom prst="rect">
            <a:avLst/>
          </a:prstGeom>
          <a:noFill/>
          <a:effectLst>
            <a:glow rad="63500">
              <a:schemeClr val="accent3">
                <a:satMod val="175000"/>
                <a:alpha val="40000"/>
              </a:schemeClr>
            </a:glow>
          </a:effectLst>
        </p:spPr>
        <p:txBody>
          <a:bodyPr lIns="109746" tIns="54873" rIns="109746" bIns="54873">
            <a:spAutoFit/>
          </a:bodyPr>
          <a:lstStyle/>
          <a:p>
            <a:pPr>
              <a:defRPr/>
            </a:pPr>
            <a:r>
              <a:rPr lang="en-US" sz="1900" dirty="0">
                <a:solidFill>
                  <a:srgbClr val="FFFFFF"/>
                </a:solidFill>
                <a:cs typeface="Arial" pitchFamily="34" charset="0"/>
              </a:rPr>
              <a:t>Transformative</a:t>
            </a:r>
          </a:p>
        </p:txBody>
      </p:sp>
      <p:sp>
        <p:nvSpPr>
          <p:cNvPr id="47157" name="Text Box 498"/>
          <p:cNvSpPr txBox="1">
            <a:spLocks noChangeArrowheads="1"/>
          </p:cNvSpPr>
          <p:nvPr/>
        </p:nvSpPr>
        <p:spPr bwMode="auto">
          <a:xfrm>
            <a:off x="4452621" y="7016878"/>
            <a:ext cx="1303020" cy="311172"/>
          </a:xfrm>
          <a:prstGeom prst="rect">
            <a:avLst/>
          </a:prstGeom>
          <a:noFill/>
          <a:ln w="9525">
            <a:noFill/>
            <a:miter lim="800000"/>
            <a:headEnd/>
            <a:tailEnd/>
          </a:ln>
        </p:spPr>
        <p:txBody>
          <a:bodyPr lIns="88724" tIns="44361" rIns="88724" bIns="44361">
            <a:spAutoFit/>
          </a:bodyPr>
          <a:lstStyle/>
          <a:p>
            <a:pPr defTabSz="878352"/>
            <a:r>
              <a:rPr lang="en-US" sz="1400" dirty="0">
                <a:solidFill>
                  <a:srgbClr val="FFFFFF"/>
                </a:solidFill>
                <a:cs typeface="Arial" pitchFamily="34" charset="0"/>
                <a:sym typeface="Arial" pitchFamily="34" charset="0"/>
              </a:rPr>
              <a:t>Security</a:t>
            </a:r>
          </a:p>
        </p:txBody>
      </p:sp>
      <p:sp>
        <p:nvSpPr>
          <p:cNvPr id="47158" name="Text Box 498"/>
          <p:cNvSpPr txBox="1">
            <a:spLocks noChangeArrowheads="1"/>
          </p:cNvSpPr>
          <p:nvPr/>
        </p:nvSpPr>
        <p:spPr bwMode="auto">
          <a:xfrm>
            <a:off x="6654801" y="7016878"/>
            <a:ext cx="640080" cy="311172"/>
          </a:xfrm>
          <a:prstGeom prst="rect">
            <a:avLst/>
          </a:prstGeom>
          <a:noFill/>
          <a:ln w="9525">
            <a:noFill/>
            <a:miter lim="800000"/>
            <a:headEnd/>
            <a:tailEnd/>
          </a:ln>
        </p:spPr>
        <p:txBody>
          <a:bodyPr lIns="88724" tIns="44361" rIns="88724" bIns="44361">
            <a:spAutoFit/>
          </a:bodyPr>
          <a:lstStyle/>
          <a:p>
            <a:pPr defTabSz="878352"/>
            <a:r>
              <a:rPr lang="en-US" sz="1400" dirty="0">
                <a:solidFill>
                  <a:srgbClr val="FFFFFF"/>
                </a:solidFill>
                <a:cs typeface="Arial" pitchFamily="34" charset="0"/>
                <a:sym typeface="Arial" pitchFamily="34" charset="0"/>
              </a:rPr>
              <a:t>OS</a:t>
            </a:r>
          </a:p>
        </p:txBody>
      </p:sp>
      <p:sp>
        <p:nvSpPr>
          <p:cNvPr id="47159" name="Text Box 498"/>
          <p:cNvSpPr txBox="1">
            <a:spLocks noChangeArrowheads="1"/>
          </p:cNvSpPr>
          <p:nvPr/>
        </p:nvSpPr>
        <p:spPr bwMode="auto">
          <a:xfrm>
            <a:off x="5552439" y="7016878"/>
            <a:ext cx="1178561" cy="311172"/>
          </a:xfrm>
          <a:prstGeom prst="rect">
            <a:avLst/>
          </a:prstGeom>
          <a:noFill/>
          <a:ln w="9525">
            <a:noFill/>
            <a:miter lim="800000"/>
            <a:headEnd/>
            <a:tailEnd/>
          </a:ln>
        </p:spPr>
        <p:txBody>
          <a:bodyPr lIns="88724" tIns="44361" rIns="88724" bIns="44361">
            <a:spAutoFit/>
          </a:bodyPr>
          <a:lstStyle/>
          <a:p>
            <a:pPr defTabSz="878352"/>
            <a:r>
              <a:rPr lang="en-US" sz="1400" dirty="0">
                <a:solidFill>
                  <a:srgbClr val="FFFFFF"/>
                </a:solidFill>
                <a:cs typeface="Arial" pitchFamily="34" charset="0"/>
                <a:sym typeface="Arial" pitchFamily="34" charset="0"/>
              </a:rPr>
              <a:t>Storage</a:t>
            </a:r>
          </a:p>
        </p:txBody>
      </p:sp>
      <p:grpSp>
        <p:nvGrpSpPr>
          <p:cNvPr id="2" name="Group 37"/>
          <p:cNvGrpSpPr/>
          <p:nvPr/>
        </p:nvGrpSpPr>
        <p:grpSpPr>
          <a:xfrm>
            <a:off x="2621195" y="5628136"/>
            <a:ext cx="6705851" cy="1051804"/>
            <a:chOff x="4973638" y="-7073900"/>
            <a:chExt cx="8047037" cy="1423987"/>
          </a:xfrm>
          <a:effectLst>
            <a:outerShdw blurRad="139700" dir="5400000" sx="90000" sy="-19000" rotWithShape="0">
              <a:prstClr val="black">
                <a:alpha val="38000"/>
              </a:prstClr>
            </a:outerShdw>
          </a:effectLst>
        </p:grpSpPr>
        <p:sp>
          <p:nvSpPr>
            <p:cNvPr id="39" name="Freeform 13"/>
            <p:cNvSpPr>
              <a:spLocks/>
            </p:cNvSpPr>
            <p:nvPr/>
          </p:nvSpPr>
          <p:spPr bwMode="auto">
            <a:xfrm>
              <a:off x="7270750" y="-7073900"/>
              <a:ext cx="3422650" cy="1423987"/>
            </a:xfrm>
            <a:custGeom>
              <a:avLst/>
              <a:gdLst/>
              <a:ahLst/>
              <a:cxnLst>
                <a:cxn ang="0">
                  <a:pos x="2156" y="688"/>
                </a:cxn>
                <a:cxn ang="0">
                  <a:pos x="2156" y="449"/>
                </a:cxn>
                <a:cxn ang="0">
                  <a:pos x="2156" y="208"/>
                </a:cxn>
                <a:cxn ang="0">
                  <a:pos x="2010" y="271"/>
                </a:cxn>
                <a:cxn ang="0">
                  <a:pos x="2010" y="0"/>
                </a:cxn>
                <a:cxn ang="0">
                  <a:pos x="147" y="0"/>
                </a:cxn>
                <a:cxn ang="0">
                  <a:pos x="147" y="271"/>
                </a:cxn>
                <a:cxn ang="0">
                  <a:pos x="0" y="208"/>
                </a:cxn>
                <a:cxn ang="0">
                  <a:pos x="0" y="449"/>
                </a:cxn>
                <a:cxn ang="0">
                  <a:pos x="0" y="688"/>
                </a:cxn>
                <a:cxn ang="0">
                  <a:pos x="147" y="630"/>
                </a:cxn>
                <a:cxn ang="0">
                  <a:pos x="147" y="897"/>
                </a:cxn>
                <a:cxn ang="0">
                  <a:pos x="2010" y="897"/>
                </a:cxn>
                <a:cxn ang="0">
                  <a:pos x="2010" y="630"/>
                </a:cxn>
                <a:cxn ang="0">
                  <a:pos x="2156" y="688"/>
                </a:cxn>
              </a:cxnLst>
              <a:rect l="0" t="0" r="r" b="b"/>
              <a:pathLst>
                <a:path w="2156" h="897">
                  <a:moveTo>
                    <a:pt x="2156" y="688"/>
                  </a:moveTo>
                  <a:lnTo>
                    <a:pt x="2156" y="449"/>
                  </a:lnTo>
                  <a:lnTo>
                    <a:pt x="2156" y="208"/>
                  </a:lnTo>
                  <a:lnTo>
                    <a:pt x="2010" y="271"/>
                  </a:lnTo>
                  <a:lnTo>
                    <a:pt x="2010" y="0"/>
                  </a:lnTo>
                  <a:lnTo>
                    <a:pt x="147" y="0"/>
                  </a:lnTo>
                  <a:lnTo>
                    <a:pt x="147" y="271"/>
                  </a:lnTo>
                  <a:lnTo>
                    <a:pt x="0" y="208"/>
                  </a:lnTo>
                  <a:lnTo>
                    <a:pt x="0" y="449"/>
                  </a:lnTo>
                  <a:lnTo>
                    <a:pt x="0" y="688"/>
                  </a:lnTo>
                  <a:lnTo>
                    <a:pt x="147" y="630"/>
                  </a:lnTo>
                  <a:lnTo>
                    <a:pt x="147" y="897"/>
                  </a:lnTo>
                  <a:lnTo>
                    <a:pt x="2010" y="897"/>
                  </a:lnTo>
                  <a:lnTo>
                    <a:pt x="2010" y="630"/>
                  </a:lnTo>
                  <a:lnTo>
                    <a:pt x="2156" y="688"/>
                  </a:lnTo>
                  <a:close/>
                </a:path>
              </a:pathLst>
            </a:custGeom>
            <a:gradFill flip="none" rotWithShape="1">
              <a:gsLst>
                <a:gs pos="0">
                  <a:srgbClr val="2C3948"/>
                </a:gs>
                <a:gs pos="100000">
                  <a:srgbClr val="161C24"/>
                </a:gs>
              </a:gsLst>
              <a:lin ang="6000000" scaled="0"/>
              <a:tileRect/>
            </a:gradFill>
            <a:ln w="9525">
              <a:gradFill>
                <a:gsLst>
                  <a:gs pos="0">
                    <a:srgbClr val="5C7696"/>
                  </a:gs>
                  <a:gs pos="100000">
                    <a:schemeClr val="bg1">
                      <a:lumMod val="25000"/>
                      <a:lumOff val="75000"/>
                      <a:alpha val="0"/>
                    </a:schemeClr>
                  </a:gs>
                </a:gsLst>
                <a:lin ang="5400000" scaled="0"/>
              </a:gradFill>
              <a:round/>
              <a:headEnd/>
              <a:tailEnd/>
            </a:ln>
          </p:spPr>
          <p:txBody>
            <a:bodyPr/>
            <a:lstStyle/>
            <a:p>
              <a:pPr>
                <a:defRPr/>
              </a:pPr>
              <a:endParaRPr lang="en-US">
                <a:cs typeface="Arial" pitchFamily="34" charset="0"/>
              </a:endParaRPr>
            </a:p>
          </p:txBody>
        </p:sp>
        <p:sp>
          <p:nvSpPr>
            <p:cNvPr id="40" name="Freeform 14"/>
            <p:cNvSpPr>
              <a:spLocks/>
            </p:cNvSpPr>
            <p:nvPr/>
          </p:nvSpPr>
          <p:spPr bwMode="auto">
            <a:xfrm>
              <a:off x="4973638" y="-7073900"/>
              <a:ext cx="2513012" cy="1423987"/>
            </a:xfrm>
            <a:custGeom>
              <a:avLst/>
              <a:gdLst/>
              <a:ahLst/>
              <a:cxnLst>
                <a:cxn ang="0">
                  <a:pos x="3133" y="1536"/>
                </a:cxn>
                <a:cxn ang="0">
                  <a:pos x="3133" y="979"/>
                </a:cxn>
                <a:cxn ang="0">
                  <a:pos x="3133" y="418"/>
                </a:cxn>
                <a:cxn ang="0">
                  <a:pos x="3453" y="554"/>
                </a:cxn>
                <a:cxn ang="0">
                  <a:pos x="3453" y="0"/>
                </a:cxn>
                <a:cxn ang="0">
                  <a:pos x="978" y="0"/>
                </a:cxn>
                <a:cxn ang="0">
                  <a:pos x="0" y="978"/>
                </a:cxn>
                <a:cxn ang="0">
                  <a:pos x="978" y="1956"/>
                </a:cxn>
                <a:cxn ang="0">
                  <a:pos x="3453" y="1956"/>
                </a:cxn>
                <a:cxn ang="0">
                  <a:pos x="3453" y="1410"/>
                </a:cxn>
                <a:cxn ang="0">
                  <a:pos x="3133" y="1536"/>
                </a:cxn>
              </a:cxnLst>
              <a:rect l="0" t="0" r="r" b="b"/>
              <a:pathLst>
                <a:path w="3453" h="1956">
                  <a:moveTo>
                    <a:pt x="3133" y="1536"/>
                  </a:moveTo>
                  <a:cubicBezTo>
                    <a:pt x="3133" y="979"/>
                    <a:pt x="3133" y="979"/>
                    <a:pt x="3133" y="979"/>
                  </a:cubicBezTo>
                  <a:cubicBezTo>
                    <a:pt x="3133" y="418"/>
                    <a:pt x="3133" y="418"/>
                    <a:pt x="3133" y="418"/>
                  </a:cubicBezTo>
                  <a:cubicBezTo>
                    <a:pt x="3453" y="554"/>
                    <a:pt x="3453" y="554"/>
                    <a:pt x="3453" y="554"/>
                  </a:cubicBezTo>
                  <a:cubicBezTo>
                    <a:pt x="3453" y="0"/>
                    <a:pt x="3453" y="0"/>
                    <a:pt x="3453" y="0"/>
                  </a:cubicBezTo>
                  <a:cubicBezTo>
                    <a:pt x="978" y="0"/>
                    <a:pt x="978" y="0"/>
                    <a:pt x="978" y="0"/>
                  </a:cubicBezTo>
                  <a:cubicBezTo>
                    <a:pt x="438" y="0"/>
                    <a:pt x="0" y="438"/>
                    <a:pt x="0" y="978"/>
                  </a:cubicBezTo>
                  <a:cubicBezTo>
                    <a:pt x="0" y="1519"/>
                    <a:pt x="438" y="1956"/>
                    <a:pt x="978" y="1956"/>
                  </a:cubicBezTo>
                  <a:cubicBezTo>
                    <a:pt x="3453" y="1956"/>
                    <a:pt x="3453" y="1956"/>
                    <a:pt x="3453" y="1956"/>
                  </a:cubicBezTo>
                  <a:cubicBezTo>
                    <a:pt x="3453" y="1410"/>
                    <a:pt x="3453" y="1410"/>
                    <a:pt x="3453" y="1410"/>
                  </a:cubicBezTo>
                  <a:lnTo>
                    <a:pt x="3133" y="1536"/>
                  </a:lnTo>
                  <a:close/>
                </a:path>
              </a:pathLst>
            </a:custGeom>
            <a:gradFill flip="none" rotWithShape="1">
              <a:gsLst>
                <a:gs pos="0">
                  <a:srgbClr val="2C3948"/>
                </a:gs>
                <a:gs pos="100000">
                  <a:srgbClr val="161C24"/>
                </a:gs>
              </a:gsLst>
              <a:lin ang="2700000" scaled="1"/>
              <a:tileRect/>
            </a:gradFill>
            <a:ln w="9525">
              <a:gradFill>
                <a:gsLst>
                  <a:gs pos="0">
                    <a:srgbClr val="5C7696"/>
                  </a:gs>
                  <a:gs pos="100000">
                    <a:schemeClr val="bg1">
                      <a:lumMod val="25000"/>
                      <a:lumOff val="75000"/>
                      <a:alpha val="0"/>
                    </a:schemeClr>
                  </a:gs>
                </a:gsLst>
                <a:lin ang="5400000" scaled="0"/>
              </a:gradFill>
              <a:round/>
              <a:headEnd/>
              <a:tailEnd/>
            </a:ln>
          </p:spPr>
          <p:txBody>
            <a:bodyPr/>
            <a:lstStyle/>
            <a:p>
              <a:pPr>
                <a:defRPr/>
              </a:pPr>
              <a:endParaRPr lang="en-US">
                <a:cs typeface="Arial" pitchFamily="34" charset="0"/>
              </a:endParaRPr>
            </a:p>
          </p:txBody>
        </p:sp>
        <p:sp>
          <p:nvSpPr>
            <p:cNvPr id="41" name="Freeform 15"/>
            <p:cNvSpPr>
              <a:spLocks/>
            </p:cNvSpPr>
            <p:nvPr/>
          </p:nvSpPr>
          <p:spPr bwMode="auto">
            <a:xfrm>
              <a:off x="10479088" y="-7073900"/>
              <a:ext cx="2541587" cy="1423987"/>
            </a:xfrm>
            <a:custGeom>
              <a:avLst/>
              <a:gdLst/>
              <a:ahLst/>
              <a:cxnLst>
                <a:cxn ang="0">
                  <a:pos x="2515" y="0"/>
                </a:cxn>
                <a:cxn ang="0">
                  <a:pos x="0" y="0"/>
                </a:cxn>
                <a:cxn ang="0">
                  <a:pos x="0" y="554"/>
                </a:cxn>
                <a:cxn ang="0">
                  <a:pos x="320" y="418"/>
                </a:cxn>
                <a:cxn ang="0">
                  <a:pos x="320" y="979"/>
                </a:cxn>
                <a:cxn ang="0">
                  <a:pos x="320" y="1536"/>
                </a:cxn>
                <a:cxn ang="0">
                  <a:pos x="0" y="1410"/>
                </a:cxn>
                <a:cxn ang="0">
                  <a:pos x="0" y="1956"/>
                </a:cxn>
                <a:cxn ang="0">
                  <a:pos x="2515" y="1956"/>
                </a:cxn>
                <a:cxn ang="0">
                  <a:pos x="3493" y="978"/>
                </a:cxn>
                <a:cxn ang="0">
                  <a:pos x="2515" y="0"/>
                </a:cxn>
              </a:cxnLst>
              <a:rect l="0" t="0" r="r" b="b"/>
              <a:pathLst>
                <a:path w="3493" h="1956">
                  <a:moveTo>
                    <a:pt x="2515" y="0"/>
                  </a:moveTo>
                  <a:cubicBezTo>
                    <a:pt x="0" y="0"/>
                    <a:pt x="0" y="0"/>
                    <a:pt x="0" y="0"/>
                  </a:cubicBezTo>
                  <a:cubicBezTo>
                    <a:pt x="0" y="554"/>
                    <a:pt x="0" y="554"/>
                    <a:pt x="0" y="554"/>
                  </a:cubicBezTo>
                  <a:cubicBezTo>
                    <a:pt x="320" y="418"/>
                    <a:pt x="320" y="418"/>
                    <a:pt x="320" y="418"/>
                  </a:cubicBezTo>
                  <a:cubicBezTo>
                    <a:pt x="320" y="979"/>
                    <a:pt x="320" y="979"/>
                    <a:pt x="320" y="979"/>
                  </a:cubicBezTo>
                  <a:cubicBezTo>
                    <a:pt x="320" y="1536"/>
                    <a:pt x="320" y="1536"/>
                    <a:pt x="320" y="1536"/>
                  </a:cubicBezTo>
                  <a:cubicBezTo>
                    <a:pt x="0" y="1410"/>
                    <a:pt x="0" y="1410"/>
                    <a:pt x="0" y="1410"/>
                  </a:cubicBezTo>
                  <a:cubicBezTo>
                    <a:pt x="0" y="1956"/>
                    <a:pt x="0" y="1956"/>
                    <a:pt x="0" y="1956"/>
                  </a:cubicBezTo>
                  <a:cubicBezTo>
                    <a:pt x="2515" y="1956"/>
                    <a:pt x="2515" y="1956"/>
                    <a:pt x="2515" y="1956"/>
                  </a:cubicBezTo>
                  <a:cubicBezTo>
                    <a:pt x="3056" y="1956"/>
                    <a:pt x="3493" y="1519"/>
                    <a:pt x="3493" y="978"/>
                  </a:cubicBezTo>
                  <a:cubicBezTo>
                    <a:pt x="3493" y="438"/>
                    <a:pt x="3056" y="0"/>
                    <a:pt x="2515" y="0"/>
                  </a:cubicBezTo>
                  <a:close/>
                </a:path>
              </a:pathLst>
            </a:custGeom>
            <a:gradFill flip="none" rotWithShape="1">
              <a:gsLst>
                <a:gs pos="0">
                  <a:srgbClr val="2C3948"/>
                </a:gs>
                <a:gs pos="100000">
                  <a:srgbClr val="161C24"/>
                </a:gs>
              </a:gsLst>
              <a:lin ang="2700000" scaled="1"/>
              <a:tileRect/>
            </a:gradFill>
            <a:ln w="9525">
              <a:gradFill>
                <a:gsLst>
                  <a:gs pos="0">
                    <a:srgbClr val="5C7696"/>
                  </a:gs>
                  <a:gs pos="100000">
                    <a:schemeClr val="bg1">
                      <a:lumMod val="25000"/>
                      <a:lumOff val="75000"/>
                      <a:alpha val="0"/>
                    </a:schemeClr>
                  </a:gs>
                </a:gsLst>
                <a:lin ang="5400000" scaled="0"/>
              </a:gradFill>
              <a:round/>
              <a:headEnd/>
              <a:tailEnd/>
            </a:ln>
          </p:spPr>
          <p:txBody>
            <a:bodyPr/>
            <a:lstStyle/>
            <a:p>
              <a:pPr>
                <a:defRPr/>
              </a:pPr>
              <a:endParaRPr lang="en-US">
                <a:cs typeface="Arial" pitchFamily="34" charset="0"/>
              </a:endParaRPr>
            </a:p>
          </p:txBody>
        </p:sp>
      </p:grpSp>
      <p:sp>
        <p:nvSpPr>
          <p:cNvPr id="42" name="Rounded Rectangle 41"/>
          <p:cNvSpPr/>
          <p:nvPr/>
        </p:nvSpPr>
        <p:spPr>
          <a:xfrm>
            <a:off x="4536440" y="5804717"/>
            <a:ext cx="2837181" cy="5993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spAutoFit/>
          </a:bodyPr>
          <a:lstStyle/>
          <a:p>
            <a:pPr algn="ctr">
              <a:defRPr/>
            </a:pPr>
            <a:r>
              <a:rPr lang="en-US" sz="1400" dirty="0">
                <a:solidFill>
                  <a:schemeClr val="bg1">
                    <a:lumMod val="75000"/>
                  </a:schemeClr>
                </a:solidFill>
                <a:cs typeface="Arial" pitchFamily="34" charset="0"/>
              </a:rPr>
              <a:t>Unified </a:t>
            </a:r>
          </a:p>
          <a:p>
            <a:pPr algn="ctr">
              <a:defRPr/>
            </a:pPr>
            <a:r>
              <a:rPr lang="en-US" sz="1400" dirty="0">
                <a:solidFill>
                  <a:schemeClr val="bg1">
                    <a:lumMod val="75000"/>
                  </a:schemeClr>
                </a:solidFill>
                <a:cs typeface="Arial" pitchFamily="34" charset="0"/>
              </a:rPr>
              <a:t>Network Services</a:t>
            </a:r>
          </a:p>
        </p:txBody>
      </p:sp>
      <p:sp>
        <p:nvSpPr>
          <p:cNvPr id="43" name="Rounded Rectangle 42"/>
          <p:cNvSpPr/>
          <p:nvPr/>
        </p:nvSpPr>
        <p:spPr>
          <a:xfrm>
            <a:off x="7500621" y="5718398"/>
            <a:ext cx="1803400" cy="7014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spAutoFit/>
          </a:bodyPr>
          <a:lstStyle/>
          <a:p>
            <a:pPr>
              <a:defRPr/>
            </a:pPr>
            <a:r>
              <a:rPr lang="en-US" sz="1700" dirty="0">
                <a:solidFill>
                  <a:srgbClr val="E5E5E5"/>
                </a:solidFill>
                <a:ea typeface="Arial" charset="0"/>
                <a:cs typeface="Arial" charset="0"/>
              </a:rPr>
              <a:t>Unified </a:t>
            </a:r>
            <a:br>
              <a:rPr lang="en-US" sz="1700" dirty="0">
                <a:solidFill>
                  <a:srgbClr val="E5E5E5"/>
                </a:solidFill>
                <a:ea typeface="Arial" charset="0"/>
                <a:cs typeface="Arial" charset="0"/>
              </a:rPr>
            </a:br>
            <a:r>
              <a:rPr lang="en-US" sz="1700" dirty="0">
                <a:solidFill>
                  <a:srgbClr val="E5E5E5"/>
                </a:solidFill>
                <a:ea typeface="Arial" charset="0"/>
                <a:cs typeface="Arial" charset="0"/>
              </a:rPr>
              <a:t>Computing</a:t>
            </a:r>
          </a:p>
        </p:txBody>
      </p:sp>
      <p:sp>
        <p:nvSpPr>
          <p:cNvPr id="44" name="Rounded Rectangle 43"/>
          <p:cNvSpPr/>
          <p:nvPr/>
        </p:nvSpPr>
        <p:spPr>
          <a:xfrm>
            <a:off x="2781302" y="5765292"/>
            <a:ext cx="1701800" cy="716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spAutoFit/>
          </a:bodyPr>
          <a:lstStyle/>
          <a:p>
            <a:pPr>
              <a:defRPr/>
            </a:pPr>
            <a:r>
              <a:rPr lang="en-US" sz="1700" dirty="0">
                <a:solidFill>
                  <a:schemeClr val="bg1">
                    <a:lumMod val="10000"/>
                    <a:lumOff val="90000"/>
                  </a:schemeClr>
                </a:solidFill>
                <a:cs typeface="Arial" pitchFamily="34" charset="0"/>
              </a:rPr>
              <a:t>Unified </a:t>
            </a:r>
            <a:br>
              <a:rPr lang="en-US" sz="1700" dirty="0">
                <a:solidFill>
                  <a:schemeClr val="bg1">
                    <a:lumMod val="10000"/>
                    <a:lumOff val="90000"/>
                  </a:schemeClr>
                </a:solidFill>
                <a:cs typeface="Arial" pitchFamily="34" charset="0"/>
              </a:rPr>
            </a:br>
            <a:r>
              <a:rPr lang="en-US" sz="1700" dirty="0">
                <a:solidFill>
                  <a:schemeClr val="bg1">
                    <a:lumMod val="10000"/>
                    <a:lumOff val="90000"/>
                  </a:schemeClr>
                </a:solidFill>
                <a:cs typeface="Arial" pitchFamily="34" charset="0"/>
              </a:rPr>
              <a:t>Fabric</a:t>
            </a:r>
          </a:p>
        </p:txBody>
      </p:sp>
      <p:cxnSp>
        <p:nvCxnSpPr>
          <p:cNvPr id="45" name="Straight Connector 44"/>
          <p:cNvCxnSpPr/>
          <p:nvPr/>
        </p:nvCxnSpPr>
        <p:spPr bwMode="auto">
          <a:xfrm rot="5400000" flipH="1" flipV="1">
            <a:off x="3237239" y="5248304"/>
            <a:ext cx="451488" cy="1"/>
          </a:xfrm>
          <a:prstGeom prst="line">
            <a:avLst/>
          </a:prstGeom>
          <a:solidFill>
            <a:schemeClr val="accent1"/>
          </a:solidFill>
          <a:ln w="9525" cap="flat" cmpd="sng" algn="ctr">
            <a:gradFill>
              <a:gsLst>
                <a:gs pos="0">
                  <a:schemeClr val="accent1">
                    <a:tint val="66000"/>
                    <a:satMod val="160000"/>
                    <a:alpha val="0"/>
                  </a:schemeClr>
                </a:gs>
                <a:gs pos="50000">
                  <a:schemeClr val="bg2">
                    <a:lumMod val="60000"/>
                    <a:lumOff val="40000"/>
                  </a:schemeClr>
                </a:gs>
                <a:gs pos="100000">
                  <a:schemeClr val="accent1">
                    <a:tint val="23500"/>
                    <a:satMod val="160000"/>
                    <a:alpha val="0"/>
                  </a:schemeClr>
                </a:gs>
              </a:gsLst>
              <a:lin ang="10800000" scaled="0"/>
            </a:gradFill>
            <a:prstDash val="solid"/>
            <a:round/>
            <a:headEnd type="none" w="sm" len="sm"/>
            <a:tailEnd type="none" w="med" len="med"/>
          </a:ln>
          <a:effectLst/>
        </p:spPr>
      </p:cxnSp>
      <p:cxnSp>
        <p:nvCxnSpPr>
          <p:cNvPr id="46" name="Straight Connector 45"/>
          <p:cNvCxnSpPr/>
          <p:nvPr/>
        </p:nvCxnSpPr>
        <p:spPr bwMode="auto">
          <a:xfrm rot="5400000" flipH="1" flipV="1">
            <a:off x="4778584" y="5248304"/>
            <a:ext cx="451488" cy="1"/>
          </a:xfrm>
          <a:prstGeom prst="line">
            <a:avLst/>
          </a:prstGeom>
          <a:solidFill>
            <a:schemeClr val="accent1"/>
          </a:solidFill>
          <a:ln w="9525" cap="flat" cmpd="sng" algn="ctr">
            <a:gradFill>
              <a:gsLst>
                <a:gs pos="0">
                  <a:schemeClr val="accent1">
                    <a:tint val="66000"/>
                    <a:satMod val="160000"/>
                    <a:alpha val="0"/>
                  </a:schemeClr>
                </a:gs>
                <a:gs pos="50000">
                  <a:schemeClr val="bg2">
                    <a:lumMod val="60000"/>
                    <a:lumOff val="40000"/>
                  </a:schemeClr>
                </a:gs>
                <a:gs pos="100000">
                  <a:schemeClr val="accent1">
                    <a:tint val="23500"/>
                    <a:satMod val="160000"/>
                    <a:alpha val="0"/>
                  </a:schemeClr>
                </a:gs>
              </a:gsLst>
              <a:lin ang="10800000" scaled="0"/>
            </a:gradFill>
            <a:prstDash val="solid"/>
            <a:round/>
            <a:headEnd type="none" w="sm" len="sm"/>
            <a:tailEnd type="none" w="med" len="med"/>
          </a:ln>
          <a:effectLst/>
        </p:spPr>
      </p:cxnSp>
      <p:cxnSp>
        <p:nvCxnSpPr>
          <p:cNvPr id="47" name="Straight Connector 46"/>
          <p:cNvCxnSpPr/>
          <p:nvPr/>
        </p:nvCxnSpPr>
        <p:spPr bwMode="auto">
          <a:xfrm rot="5400000" flipH="1" flipV="1">
            <a:off x="6047436" y="5248305"/>
            <a:ext cx="451488" cy="1"/>
          </a:xfrm>
          <a:prstGeom prst="line">
            <a:avLst/>
          </a:prstGeom>
          <a:solidFill>
            <a:schemeClr val="accent1"/>
          </a:solidFill>
          <a:ln w="9525" cap="flat" cmpd="sng" algn="ctr">
            <a:gradFill>
              <a:gsLst>
                <a:gs pos="0">
                  <a:schemeClr val="accent1">
                    <a:tint val="66000"/>
                    <a:satMod val="160000"/>
                    <a:alpha val="0"/>
                  </a:schemeClr>
                </a:gs>
                <a:gs pos="50000">
                  <a:schemeClr val="bg2">
                    <a:lumMod val="60000"/>
                    <a:lumOff val="40000"/>
                  </a:schemeClr>
                </a:gs>
                <a:gs pos="100000">
                  <a:schemeClr val="accent1">
                    <a:tint val="23500"/>
                    <a:satMod val="160000"/>
                    <a:alpha val="0"/>
                  </a:schemeClr>
                </a:gs>
              </a:gsLst>
              <a:lin ang="10800000" scaled="0"/>
            </a:gradFill>
            <a:prstDash val="solid"/>
            <a:round/>
            <a:headEnd type="none" w="sm" len="sm"/>
            <a:tailEnd type="none" w="med" len="med"/>
          </a:ln>
          <a:effectLst/>
        </p:spPr>
      </p:cxnSp>
      <p:cxnSp>
        <p:nvCxnSpPr>
          <p:cNvPr id="48" name="Straight Connector 47"/>
          <p:cNvCxnSpPr/>
          <p:nvPr/>
        </p:nvCxnSpPr>
        <p:spPr bwMode="auto">
          <a:xfrm rot="5400000" flipH="1" flipV="1">
            <a:off x="7177036" y="5248306"/>
            <a:ext cx="451488" cy="1"/>
          </a:xfrm>
          <a:prstGeom prst="line">
            <a:avLst/>
          </a:prstGeom>
          <a:solidFill>
            <a:schemeClr val="accent1"/>
          </a:solidFill>
          <a:ln w="9525" cap="flat" cmpd="sng" algn="ctr">
            <a:gradFill>
              <a:gsLst>
                <a:gs pos="0">
                  <a:schemeClr val="accent1">
                    <a:tint val="66000"/>
                    <a:satMod val="160000"/>
                    <a:alpha val="0"/>
                  </a:schemeClr>
                </a:gs>
                <a:gs pos="50000">
                  <a:schemeClr val="bg2">
                    <a:lumMod val="60000"/>
                    <a:lumOff val="40000"/>
                  </a:schemeClr>
                </a:gs>
                <a:gs pos="100000">
                  <a:schemeClr val="accent1">
                    <a:tint val="23500"/>
                    <a:satMod val="160000"/>
                    <a:alpha val="0"/>
                  </a:schemeClr>
                </a:gs>
              </a:gsLst>
              <a:lin ang="10800000" scaled="0"/>
            </a:gradFill>
            <a:prstDash val="solid"/>
            <a:round/>
            <a:headEnd type="none" w="sm" len="sm"/>
            <a:tailEnd type="none" w="med" len="med"/>
          </a:ln>
          <a:effectLst/>
        </p:spPr>
      </p:cxnSp>
      <p:cxnSp>
        <p:nvCxnSpPr>
          <p:cNvPr id="49" name="Straight Connector 48"/>
          <p:cNvCxnSpPr/>
          <p:nvPr/>
        </p:nvCxnSpPr>
        <p:spPr bwMode="auto">
          <a:xfrm rot="5400000" flipH="1" flipV="1">
            <a:off x="8579463" y="5248306"/>
            <a:ext cx="451488" cy="1"/>
          </a:xfrm>
          <a:prstGeom prst="line">
            <a:avLst/>
          </a:prstGeom>
          <a:solidFill>
            <a:schemeClr val="accent1"/>
          </a:solidFill>
          <a:ln w="9525" cap="flat" cmpd="sng" algn="ctr">
            <a:gradFill>
              <a:gsLst>
                <a:gs pos="0">
                  <a:schemeClr val="accent1">
                    <a:tint val="66000"/>
                    <a:satMod val="160000"/>
                    <a:alpha val="0"/>
                  </a:schemeClr>
                </a:gs>
                <a:gs pos="50000">
                  <a:schemeClr val="bg2">
                    <a:lumMod val="60000"/>
                    <a:lumOff val="40000"/>
                  </a:schemeClr>
                </a:gs>
                <a:gs pos="100000">
                  <a:schemeClr val="accent1">
                    <a:tint val="23500"/>
                    <a:satMod val="160000"/>
                    <a:alpha val="0"/>
                  </a:schemeClr>
                </a:gs>
              </a:gsLst>
              <a:lin ang="10800000" scaled="0"/>
            </a:gradFill>
            <a:prstDash val="solid"/>
            <a:round/>
            <a:headEnd type="none" w="sm" len="sm"/>
            <a:tailEnd type="none" w="med" len="med"/>
          </a:ln>
          <a:effectLst/>
        </p:spPr>
      </p:cxnSp>
      <p:cxnSp>
        <p:nvCxnSpPr>
          <p:cNvPr id="51" name="Straight Connector 50"/>
          <p:cNvCxnSpPr/>
          <p:nvPr/>
        </p:nvCxnSpPr>
        <p:spPr bwMode="auto">
          <a:xfrm rot="5400000" flipH="1" flipV="1">
            <a:off x="4707011" y="3504529"/>
            <a:ext cx="352055" cy="1"/>
          </a:xfrm>
          <a:prstGeom prst="line">
            <a:avLst/>
          </a:prstGeom>
          <a:solidFill>
            <a:schemeClr val="accent1"/>
          </a:solidFill>
          <a:ln w="9525" cap="flat" cmpd="sng" algn="ctr">
            <a:solidFill>
              <a:schemeClr val="accent4">
                <a:lumMod val="60000"/>
                <a:lumOff val="40000"/>
              </a:schemeClr>
            </a:solidFill>
            <a:prstDash val="solid"/>
            <a:round/>
            <a:headEnd type="none" w="sm" len="sm"/>
            <a:tailEnd type="none" w="med" len="med"/>
          </a:ln>
          <a:effectLst/>
        </p:spPr>
      </p:cxnSp>
      <p:cxnSp>
        <p:nvCxnSpPr>
          <p:cNvPr id="52" name="Straight Connector 51"/>
          <p:cNvCxnSpPr/>
          <p:nvPr/>
        </p:nvCxnSpPr>
        <p:spPr bwMode="auto">
          <a:xfrm rot="5400000" flipH="1" flipV="1">
            <a:off x="6086483" y="3504530"/>
            <a:ext cx="352055" cy="1"/>
          </a:xfrm>
          <a:prstGeom prst="line">
            <a:avLst/>
          </a:prstGeom>
          <a:solidFill>
            <a:schemeClr val="accent1"/>
          </a:solidFill>
          <a:ln w="9525" cap="flat" cmpd="sng" algn="ctr">
            <a:solidFill>
              <a:schemeClr val="accent4">
                <a:lumMod val="60000"/>
                <a:lumOff val="40000"/>
              </a:schemeClr>
            </a:solidFill>
            <a:prstDash val="solid"/>
            <a:round/>
            <a:headEnd type="none" w="sm" len="sm"/>
            <a:tailEnd type="none" w="med" len="med"/>
          </a:ln>
          <a:effectLst/>
        </p:spPr>
      </p:cxnSp>
      <p:sp>
        <p:nvSpPr>
          <p:cNvPr id="53" name="Freeform 25"/>
          <p:cNvSpPr>
            <a:spLocks/>
          </p:cNvSpPr>
          <p:nvPr/>
        </p:nvSpPr>
        <p:spPr bwMode="auto">
          <a:xfrm>
            <a:off x="1488442" y="1825753"/>
            <a:ext cx="8796020" cy="1047750"/>
          </a:xfrm>
          <a:custGeom>
            <a:avLst/>
            <a:gdLst>
              <a:gd name="T0" fmla="*/ 47 w 9379"/>
              <a:gd name="T1" fmla="*/ 1295 h 1295"/>
              <a:gd name="T2" fmla="*/ 4689 w 9379"/>
              <a:gd name="T3" fmla="*/ 24 h 1295"/>
              <a:gd name="T4" fmla="*/ 9332 w 9379"/>
              <a:gd name="T5" fmla="*/ 1295 h 1295"/>
              <a:gd name="T6" fmla="*/ 9379 w 9379"/>
              <a:gd name="T7" fmla="*/ 1295 h 1295"/>
              <a:gd name="T8" fmla="*/ 4689 w 9379"/>
              <a:gd name="T9" fmla="*/ 0 h 1295"/>
              <a:gd name="T10" fmla="*/ 0 w 9379"/>
              <a:gd name="T11" fmla="*/ 1295 h 1295"/>
              <a:gd name="T12" fmla="*/ 47 w 9379"/>
              <a:gd name="T13" fmla="*/ 1295 h 1295"/>
              <a:gd name="T14" fmla="*/ 0 60000 65536"/>
              <a:gd name="T15" fmla="*/ 0 60000 65536"/>
              <a:gd name="T16" fmla="*/ 0 60000 65536"/>
              <a:gd name="T17" fmla="*/ 0 60000 65536"/>
              <a:gd name="T18" fmla="*/ 0 60000 65536"/>
              <a:gd name="T19" fmla="*/ 0 60000 65536"/>
              <a:gd name="T20" fmla="*/ 0 60000 65536"/>
              <a:gd name="T21" fmla="*/ 0 w 9379"/>
              <a:gd name="T22" fmla="*/ 0 h 1295"/>
              <a:gd name="T23" fmla="*/ 9379 w 9379"/>
              <a:gd name="T24" fmla="*/ 1295 h 1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79" h="1295">
                <a:moveTo>
                  <a:pt x="47" y="1295"/>
                </a:moveTo>
                <a:cubicBezTo>
                  <a:pt x="1406" y="488"/>
                  <a:pt x="2994" y="24"/>
                  <a:pt x="4689" y="24"/>
                </a:cubicBezTo>
                <a:cubicBezTo>
                  <a:pt x="6385" y="24"/>
                  <a:pt x="7973" y="488"/>
                  <a:pt x="9332" y="1295"/>
                </a:cubicBezTo>
                <a:cubicBezTo>
                  <a:pt x="9379" y="1295"/>
                  <a:pt x="9379" y="1295"/>
                  <a:pt x="9379" y="1295"/>
                </a:cubicBezTo>
                <a:cubicBezTo>
                  <a:pt x="8008" y="473"/>
                  <a:pt x="6404" y="0"/>
                  <a:pt x="4689" y="0"/>
                </a:cubicBezTo>
                <a:cubicBezTo>
                  <a:pt x="2975" y="0"/>
                  <a:pt x="1371" y="473"/>
                  <a:pt x="0" y="1295"/>
                </a:cubicBezTo>
                <a:lnTo>
                  <a:pt x="47" y="1295"/>
                </a:lnTo>
                <a:close/>
              </a:path>
            </a:pathLst>
          </a:custGeom>
          <a:gradFill rotWithShape="0">
            <a:gsLst>
              <a:gs pos="0">
                <a:srgbClr val="DEE9F5">
                  <a:alpha val="0"/>
                </a:srgbClr>
              </a:gs>
              <a:gs pos="50000">
                <a:srgbClr val="54CDFE">
                  <a:alpha val="0"/>
                </a:srgbClr>
              </a:gs>
              <a:gs pos="100000">
                <a:srgbClr val="8EBBE3">
                  <a:alpha val="0"/>
                </a:srgbClr>
              </a:gs>
            </a:gsLst>
            <a:lin ang="0"/>
          </a:gradFill>
          <a:ln w="19050">
            <a:noFill/>
            <a:round/>
            <a:headEnd/>
            <a:tailEnd/>
          </a:ln>
          <a:effectLst>
            <a:outerShdw dist="12700" dir="5400000" algn="t" rotWithShape="0">
              <a:srgbClr val="808080">
                <a:alpha val="39999"/>
              </a:srgbClr>
            </a:outerShdw>
          </a:effectLst>
        </p:spPr>
        <p:txBody>
          <a:bodyPr wrap="none" lIns="98565" tIns="49281" rIns="98565" bIns="49281" anchor="ctr"/>
          <a:lstStyle/>
          <a:p>
            <a:pPr defTabSz="977428">
              <a:defRPr/>
            </a:pPr>
            <a:endParaRPr lang="en-US" dirty="0">
              <a:cs typeface="Arial" pitchFamily="34" charset="0"/>
            </a:endParaRPr>
          </a:p>
        </p:txBody>
      </p:sp>
      <p:grpSp>
        <p:nvGrpSpPr>
          <p:cNvPr id="3" name="Group 53"/>
          <p:cNvGrpSpPr>
            <a:grpSpLocks/>
          </p:cNvGrpSpPr>
          <p:nvPr/>
        </p:nvGrpSpPr>
        <p:grpSpPr bwMode="auto">
          <a:xfrm>
            <a:off x="2143759" y="1221869"/>
            <a:ext cx="7510781" cy="1588770"/>
            <a:chOff x="1400271" y="1395330"/>
            <a:chExt cx="5399930" cy="1323806"/>
          </a:xfrm>
        </p:grpSpPr>
        <p:grpSp>
          <p:nvGrpSpPr>
            <p:cNvPr id="4" name="Group 331"/>
            <p:cNvGrpSpPr>
              <a:grpSpLocks/>
            </p:cNvGrpSpPr>
            <p:nvPr/>
          </p:nvGrpSpPr>
          <p:grpSpPr bwMode="auto">
            <a:xfrm>
              <a:off x="5678090" y="1616576"/>
              <a:ext cx="1122111" cy="1102560"/>
              <a:chOff x="5767137" y="1630089"/>
              <a:chExt cx="1225220" cy="1203872"/>
            </a:xfrm>
          </p:grpSpPr>
          <p:sp>
            <p:nvSpPr>
              <p:cNvPr id="47197" name="Oval 61"/>
              <p:cNvSpPr>
                <a:spLocks noChangeArrowheads="1"/>
              </p:cNvSpPr>
              <p:nvPr/>
            </p:nvSpPr>
            <p:spPr bwMode="auto">
              <a:xfrm>
                <a:off x="5767137" y="1630089"/>
                <a:ext cx="1203872" cy="1203872"/>
              </a:xfrm>
              <a:prstGeom prst="ellipse">
                <a:avLst/>
              </a:prstGeom>
              <a:gradFill rotWithShape="1">
                <a:gsLst>
                  <a:gs pos="0">
                    <a:srgbClr val="1E2732"/>
                  </a:gs>
                  <a:gs pos="82001">
                    <a:srgbClr val="1E2732"/>
                  </a:gs>
                  <a:gs pos="100000">
                    <a:srgbClr val="171E27"/>
                  </a:gs>
                </a:gsLst>
                <a:path path="shape">
                  <a:fillToRect l="50000" t="50000" r="50000" b="50000"/>
                </a:path>
              </a:gradFill>
              <a:ln w="9525">
                <a:solidFill>
                  <a:srgbClr val="6DB344"/>
                </a:solidFill>
                <a:round/>
                <a:headEnd/>
                <a:tailEnd/>
              </a:ln>
            </p:spPr>
            <p:txBody>
              <a:bodyPr wrap="none" lIns="82124" tIns="41061" rIns="82124" bIns="41061" anchor="ctr"/>
              <a:lstStyle/>
              <a:p>
                <a:pPr algn="r" defTabSz="977428"/>
                <a:endParaRPr lang="en-US" dirty="0">
                  <a:cs typeface="Arial" pitchFamily="34" charset="0"/>
                </a:endParaRPr>
              </a:p>
            </p:txBody>
          </p:sp>
          <p:sp>
            <p:nvSpPr>
              <p:cNvPr id="63" name="Rectangle 62"/>
              <p:cNvSpPr/>
              <p:nvPr/>
            </p:nvSpPr>
            <p:spPr>
              <a:xfrm>
                <a:off x="5776045" y="1925342"/>
                <a:ext cx="1216312" cy="63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spcBef>
                    <a:spcPts val="480"/>
                  </a:spcBef>
                  <a:defRPr/>
                </a:pPr>
                <a:r>
                  <a:rPr lang="en-US" sz="1300" dirty="0">
                    <a:solidFill>
                      <a:srgbClr val="FFFFFF"/>
                    </a:solidFill>
                    <a:ea typeface="ＭＳ Ｐゴシック" charset="-128"/>
                    <a:cs typeface="Arial" charset="0"/>
                  </a:rPr>
                  <a:t>New Bus. Models, Governance and Risk</a:t>
                </a:r>
              </a:p>
            </p:txBody>
          </p:sp>
        </p:grpSp>
        <p:grpSp>
          <p:nvGrpSpPr>
            <p:cNvPr id="5" name="Group 330"/>
            <p:cNvGrpSpPr>
              <a:grpSpLocks/>
            </p:cNvGrpSpPr>
            <p:nvPr/>
          </p:nvGrpSpPr>
          <p:grpSpPr bwMode="auto">
            <a:xfrm>
              <a:off x="3539184" y="1395330"/>
              <a:ext cx="1129899" cy="1102560"/>
              <a:chOff x="3470001" y="1255774"/>
              <a:chExt cx="1233722" cy="1203872"/>
            </a:xfrm>
          </p:grpSpPr>
          <p:sp>
            <p:nvSpPr>
              <p:cNvPr id="47195" name="Oval 59"/>
              <p:cNvSpPr>
                <a:spLocks noChangeArrowheads="1"/>
              </p:cNvSpPr>
              <p:nvPr/>
            </p:nvSpPr>
            <p:spPr bwMode="auto">
              <a:xfrm>
                <a:off x="3470001" y="1255774"/>
                <a:ext cx="1203872" cy="1203872"/>
              </a:xfrm>
              <a:prstGeom prst="ellipse">
                <a:avLst/>
              </a:prstGeom>
              <a:gradFill rotWithShape="1">
                <a:gsLst>
                  <a:gs pos="0">
                    <a:srgbClr val="1E2732"/>
                  </a:gs>
                  <a:gs pos="82001">
                    <a:srgbClr val="1E2732"/>
                  </a:gs>
                  <a:gs pos="100000">
                    <a:srgbClr val="171E27"/>
                  </a:gs>
                </a:gsLst>
                <a:path path="shape">
                  <a:fillToRect l="50000" t="50000" r="50000" b="50000"/>
                </a:path>
              </a:gradFill>
              <a:ln w="9525">
                <a:solidFill>
                  <a:srgbClr val="6DB344"/>
                </a:solidFill>
                <a:round/>
                <a:headEnd/>
                <a:tailEnd/>
              </a:ln>
            </p:spPr>
            <p:txBody>
              <a:bodyPr wrap="none" lIns="82124" tIns="41061" rIns="82124" bIns="41061" anchor="ctr"/>
              <a:lstStyle/>
              <a:p>
                <a:pPr algn="r" defTabSz="977428"/>
                <a:endParaRPr lang="en-US" dirty="0">
                  <a:cs typeface="Arial" pitchFamily="34" charset="0"/>
                </a:endParaRPr>
              </a:p>
            </p:txBody>
          </p:sp>
          <p:sp>
            <p:nvSpPr>
              <p:cNvPr id="61" name="Rectangle 60"/>
              <p:cNvSpPr/>
              <p:nvPr/>
            </p:nvSpPr>
            <p:spPr>
              <a:xfrm>
                <a:off x="3521310" y="1671297"/>
                <a:ext cx="1182413" cy="448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spcBef>
                    <a:spcPts val="480"/>
                  </a:spcBef>
                  <a:defRPr/>
                </a:pPr>
                <a:r>
                  <a:rPr lang="en-US" sz="1300" dirty="0">
                    <a:solidFill>
                      <a:srgbClr val="FFFFFF"/>
                    </a:solidFill>
                    <a:ea typeface="ＭＳ Ｐゴシック" charset="-128"/>
                    <a:cs typeface="Arial" charset="0"/>
                  </a:rPr>
                  <a:t>Driving  Profitability</a:t>
                </a:r>
              </a:p>
            </p:txBody>
          </p:sp>
        </p:grpSp>
        <p:grpSp>
          <p:nvGrpSpPr>
            <p:cNvPr id="8" name="Group 329"/>
            <p:cNvGrpSpPr>
              <a:grpSpLocks/>
            </p:cNvGrpSpPr>
            <p:nvPr/>
          </p:nvGrpSpPr>
          <p:grpSpPr bwMode="auto">
            <a:xfrm>
              <a:off x="1400271" y="1616577"/>
              <a:ext cx="1102560" cy="1102556"/>
              <a:chOff x="1274751" y="1360141"/>
              <a:chExt cx="1203872" cy="1203872"/>
            </a:xfrm>
          </p:grpSpPr>
          <p:sp>
            <p:nvSpPr>
              <p:cNvPr id="47193" name="Oval 57"/>
              <p:cNvSpPr>
                <a:spLocks noChangeArrowheads="1"/>
              </p:cNvSpPr>
              <p:nvPr/>
            </p:nvSpPr>
            <p:spPr bwMode="auto">
              <a:xfrm>
                <a:off x="1274751" y="1360141"/>
                <a:ext cx="1203872" cy="1203872"/>
              </a:xfrm>
              <a:prstGeom prst="ellipse">
                <a:avLst/>
              </a:prstGeom>
              <a:gradFill rotWithShape="1">
                <a:gsLst>
                  <a:gs pos="0">
                    <a:srgbClr val="1E2732"/>
                  </a:gs>
                  <a:gs pos="82001">
                    <a:srgbClr val="1E2732"/>
                  </a:gs>
                  <a:gs pos="100000">
                    <a:srgbClr val="171E27"/>
                  </a:gs>
                </a:gsLst>
                <a:path path="shape">
                  <a:fillToRect l="50000" t="50000" r="50000" b="50000"/>
                </a:path>
              </a:gradFill>
              <a:ln w="9525">
                <a:solidFill>
                  <a:srgbClr val="6DB344"/>
                </a:solidFill>
                <a:round/>
                <a:headEnd/>
                <a:tailEnd/>
              </a:ln>
            </p:spPr>
            <p:txBody>
              <a:bodyPr wrap="none" lIns="82124" tIns="41061" rIns="82124" bIns="41061" anchor="ctr"/>
              <a:lstStyle/>
              <a:p>
                <a:pPr algn="r" defTabSz="977428"/>
                <a:endParaRPr lang="en-US" dirty="0">
                  <a:cs typeface="Arial" pitchFamily="34" charset="0"/>
                </a:endParaRPr>
              </a:p>
            </p:txBody>
          </p:sp>
          <p:sp>
            <p:nvSpPr>
              <p:cNvPr id="59" name="Rectangle 58"/>
              <p:cNvSpPr/>
              <p:nvPr/>
            </p:nvSpPr>
            <p:spPr>
              <a:xfrm>
                <a:off x="1322606" y="1499262"/>
                <a:ext cx="1108637" cy="840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spcBef>
                    <a:spcPts val="480"/>
                  </a:spcBef>
                  <a:defRPr/>
                </a:pPr>
                <a:r>
                  <a:rPr lang="en-US" sz="1300" dirty="0">
                    <a:solidFill>
                      <a:srgbClr val="FFFFFF"/>
                    </a:solidFill>
                    <a:ea typeface="ＭＳ Ｐゴシック" charset="-128"/>
                    <a:cs typeface="Arial" charset="0"/>
                  </a:rPr>
                  <a:t>New Service Creation and Revenue Generation</a:t>
                </a:r>
              </a:p>
            </p:txBody>
          </p:sp>
        </p:grpSp>
      </p:grpSp>
      <p:sp>
        <p:nvSpPr>
          <p:cNvPr id="64" name="AutoShape 39"/>
          <p:cNvSpPr>
            <a:spLocks noChangeAspect="1" noChangeArrowheads="1" noTextEdit="1"/>
          </p:cNvSpPr>
          <p:nvPr/>
        </p:nvSpPr>
        <p:spPr bwMode="auto">
          <a:xfrm>
            <a:off x="183278" y="3234315"/>
            <a:ext cx="1364610" cy="2241913"/>
          </a:xfrm>
          <a:prstGeom prst="rect">
            <a:avLst/>
          </a:prstGeom>
          <a:gradFill flip="none" rotWithShape="1">
            <a:gsLst>
              <a:gs pos="0">
                <a:srgbClr val="12BBFE">
                  <a:alpha val="0"/>
                </a:srgbClr>
              </a:gs>
              <a:gs pos="51000">
                <a:srgbClr val="192029"/>
              </a:gs>
              <a:gs pos="100000">
                <a:srgbClr val="171E27">
                  <a:alpha val="0"/>
                </a:srgbClr>
              </a:gs>
            </a:gsLst>
            <a:lin ang="5400000" scaled="0"/>
            <a:tileRect/>
          </a:gradFill>
          <a:ln w="9525" cap="flat" cmpd="sng" algn="ctr">
            <a:noFill/>
            <a:prstDash val="solid"/>
            <a:miter lim="800000"/>
            <a:headEnd type="none" w="med" len="med"/>
            <a:tailEnd type="none" w="med" len="med"/>
          </a:ln>
        </p:spPr>
        <p:txBody>
          <a:bodyPr lIns="109746" tIns="54873" rIns="109746" bIns="54873"/>
          <a:lstStyle/>
          <a:p>
            <a:pPr>
              <a:defRPr/>
            </a:pPr>
            <a:endParaRPr lang="en-US">
              <a:latin typeface="Arial" charset="0"/>
            </a:endParaRPr>
          </a:p>
        </p:txBody>
      </p:sp>
      <p:sp>
        <p:nvSpPr>
          <p:cNvPr id="47177" name="TextBox 64"/>
          <p:cNvSpPr txBox="1">
            <a:spLocks noChangeArrowheads="1"/>
          </p:cNvSpPr>
          <p:nvPr/>
        </p:nvSpPr>
        <p:spPr bwMode="auto">
          <a:xfrm>
            <a:off x="1" y="3582162"/>
            <a:ext cx="1546861" cy="1942088"/>
          </a:xfrm>
          <a:prstGeom prst="rect">
            <a:avLst/>
          </a:prstGeom>
          <a:noFill/>
          <a:ln w="9525">
            <a:noFill/>
            <a:miter lim="800000"/>
            <a:headEnd/>
            <a:tailEnd/>
          </a:ln>
        </p:spPr>
        <p:txBody>
          <a:bodyPr lIns="109746" tIns="54873" rIns="109746" bIns="54873">
            <a:spAutoFit/>
          </a:bodyPr>
          <a:lstStyle/>
          <a:p>
            <a:pPr algn="ctr"/>
            <a:r>
              <a:rPr lang="en-US" sz="1700" dirty="0">
                <a:solidFill>
                  <a:srgbClr val="FFFFFF"/>
                </a:solidFill>
                <a:cs typeface="Arial" pitchFamily="34" charset="0"/>
              </a:rPr>
              <a:t>Cisco Lifecycle Services</a:t>
            </a:r>
          </a:p>
          <a:p>
            <a:pPr algn="ctr"/>
            <a:r>
              <a:rPr lang="en-US" sz="1700" dirty="0">
                <a:solidFill>
                  <a:srgbClr val="FFFFFF"/>
                </a:solidFill>
                <a:cs typeface="Arial" pitchFamily="34" charset="0"/>
              </a:rPr>
              <a:t> </a:t>
            </a:r>
            <a:br>
              <a:rPr lang="en-US" sz="1700" dirty="0">
                <a:solidFill>
                  <a:srgbClr val="FFFFFF"/>
                </a:solidFill>
                <a:cs typeface="Arial" pitchFamily="34" charset="0"/>
              </a:rPr>
            </a:br>
            <a:r>
              <a:rPr lang="en-US" sz="1700" dirty="0">
                <a:solidFill>
                  <a:srgbClr val="FFFFFF"/>
                </a:solidFill>
                <a:cs typeface="Arial" pitchFamily="34" charset="0"/>
              </a:rPr>
              <a:t> </a:t>
            </a:r>
          </a:p>
          <a:p>
            <a:pPr algn="ctr"/>
            <a:endParaRPr lang="en-US" sz="1700" dirty="0">
              <a:solidFill>
                <a:srgbClr val="FFFFFF"/>
              </a:solidFill>
              <a:cs typeface="Arial" pitchFamily="34" charset="0"/>
            </a:endParaRPr>
          </a:p>
          <a:p>
            <a:pPr algn="ctr"/>
            <a:r>
              <a:rPr lang="en-US" sz="1700" dirty="0">
                <a:solidFill>
                  <a:srgbClr val="FFFFFF"/>
                </a:solidFill>
                <a:cs typeface="Arial" pitchFamily="34" charset="0"/>
              </a:rPr>
              <a:t>Policy</a:t>
            </a:r>
          </a:p>
        </p:txBody>
      </p:sp>
      <p:cxnSp>
        <p:nvCxnSpPr>
          <p:cNvPr id="66" name="Straight Connector 65"/>
          <p:cNvCxnSpPr/>
          <p:nvPr/>
        </p:nvCxnSpPr>
        <p:spPr bwMode="auto">
          <a:xfrm>
            <a:off x="474981" y="3416428"/>
            <a:ext cx="779779" cy="0"/>
          </a:xfrm>
          <a:prstGeom prst="line">
            <a:avLst/>
          </a:prstGeom>
          <a:solidFill>
            <a:schemeClr val="accent1"/>
          </a:solidFill>
          <a:ln w="15875" cap="flat" cmpd="sng" algn="ctr">
            <a:solidFill>
              <a:schemeClr val="bg2">
                <a:lumMod val="60000"/>
                <a:lumOff val="40000"/>
              </a:schemeClr>
            </a:solidFill>
            <a:prstDash val="solid"/>
            <a:round/>
            <a:headEnd type="none" w="sm" len="sm"/>
            <a:tailEnd type="none" w="med" len="med"/>
          </a:ln>
          <a:effectLst/>
        </p:spPr>
      </p:cxnSp>
      <p:sp>
        <p:nvSpPr>
          <p:cNvPr id="67" name="Freeform 46"/>
          <p:cNvSpPr>
            <a:spLocks/>
          </p:cNvSpPr>
          <p:nvPr/>
        </p:nvSpPr>
        <p:spPr bwMode="auto">
          <a:xfrm>
            <a:off x="812800" y="1326643"/>
            <a:ext cx="782321" cy="2106930"/>
          </a:xfrm>
          <a:custGeom>
            <a:avLst/>
            <a:gdLst/>
            <a:ahLst/>
            <a:cxnLst>
              <a:cxn ang="0">
                <a:pos x="32" y="2206"/>
              </a:cxn>
              <a:cxn ang="0">
                <a:pos x="32" y="376"/>
              </a:cxn>
              <a:cxn ang="0">
                <a:pos x="133" y="133"/>
              </a:cxn>
              <a:cxn ang="0">
                <a:pos x="376" y="32"/>
              </a:cxn>
              <a:cxn ang="0">
                <a:pos x="708" y="32"/>
              </a:cxn>
              <a:cxn ang="0">
                <a:pos x="708" y="0"/>
              </a:cxn>
              <a:cxn ang="0">
                <a:pos x="376" y="0"/>
              </a:cxn>
              <a:cxn ang="0">
                <a:pos x="0" y="376"/>
              </a:cxn>
              <a:cxn ang="0">
                <a:pos x="0" y="2206"/>
              </a:cxn>
              <a:cxn ang="0">
                <a:pos x="32" y="2206"/>
              </a:cxn>
            </a:cxnLst>
            <a:rect l="0" t="0" r="r" b="b"/>
            <a:pathLst>
              <a:path w="708" h="2206">
                <a:moveTo>
                  <a:pt x="32" y="2206"/>
                </a:moveTo>
                <a:cubicBezTo>
                  <a:pt x="32" y="376"/>
                  <a:pt x="32" y="376"/>
                  <a:pt x="32" y="376"/>
                </a:cubicBezTo>
                <a:cubicBezTo>
                  <a:pt x="32" y="281"/>
                  <a:pt x="71" y="195"/>
                  <a:pt x="133" y="133"/>
                </a:cubicBezTo>
                <a:cubicBezTo>
                  <a:pt x="196" y="70"/>
                  <a:pt x="282" y="32"/>
                  <a:pt x="376" y="32"/>
                </a:cubicBezTo>
                <a:cubicBezTo>
                  <a:pt x="708" y="32"/>
                  <a:pt x="708" y="32"/>
                  <a:pt x="708" y="32"/>
                </a:cubicBezTo>
                <a:cubicBezTo>
                  <a:pt x="708" y="0"/>
                  <a:pt x="708" y="0"/>
                  <a:pt x="708" y="0"/>
                </a:cubicBezTo>
                <a:cubicBezTo>
                  <a:pt x="376" y="0"/>
                  <a:pt x="376" y="0"/>
                  <a:pt x="376" y="0"/>
                </a:cubicBezTo>
                <a:cubicBezTo>
                  <a:pt x="169" y="0"/>
                  <a:pt x="0" y="169"/>
                  <a:pt x="0" y="376"/>
                </a:cubicBezTo>
                <a:cubicBezTo>
                  <a:pt x="0" y="2206"/>
                  <a:pt x="0" y="2206"/>
                  <a:pt x="0" y="2206"/>
                </a:cubicBezTo>
                <a:lnTo>
                  <a:pt x="32" y="2206"/>
                </a:lnTo>
                <a:close/>
              </a:path>
            </a:pathLst>
          </a:custGeom>
          <a:solidFill>
            <a:schemeClr val="bg2">
              <a:lumMod val="60000"/>
              <a:lumOff val="40000"/>
            </a:schemeClr>
          </a:solidFill>
          <a:ln w="15875">
            <a:noFill/>
            <a:round/>
            <a:headEnd/>
            <a:tailEnd/>
          </a:ln>
        </p:spPr>
        <p:txBody>
          <a:bodyPr lIns="109746" tIns="54873" rIns="109746" bIns="54873"/>
          <a:lstStyle/>
          <a:p>
            <a:pPr>
              <a:defRPr/>
            </a:pPr>
            <a:endParaRPr lang="en-US">
              <a:latin typeface="Arial" charset="0"/>
            </a:endParaRPr>
          </a:p>
        </p:txBody>
      </p:sp>
      <p:cxnSp>
        <p:nvCxnSpPr>
          <p:cNvPr id="68" name="Straight Connector 67"/>
          <p:cNvCxnSpPr/>
          <p:nvPr/>
        </p:nvCxnSpPr>
        <p:spPr bwMode="auto">
          <a:xfrm flipV="1">
            <a:off x="551182" y="5620512"/>
            <a:ext cx="779779" cy="0"/>
          </a:xfrm>
          <a:prstGeom prst="line">
            <a:avLst/>
          </a:prstGeom>
          <a:solidFill>
            <a:schemeClr val="accent1"/>
          </a:solidFill>
          <a:ln w="15875" cap="flat" cmpd="sng" algn="ctr">
            <a:solidFill>
              <a:schemeClr val="bg2">
                <a:lumMod val="60000"/>
                <a:lumOff val="40000"/>
              </a:schemeClr>
            </a:solidFill>
            <a:prstDash val="solid"/>
            <a:round/>
            <a:headEnd type="none" w="sm" len="sm"/>
            <a:tailEnd type="none" w="med" len="med"/>
          </a:ln>
          <a:effectLst/>
        </p:spPr>
      </p:cxnSp>
      <p:sp>
        <p:nvSpPr>
          <p:cNvPr id="69" name="Freeform 46"/>
          <p:cNvSpPr>
            <a:spLocks/>
          </p:cNvSpPr>
          <p:nvPr/>
        </p:nvSpPr>
        <p:spPr bwMode="auto">
          <a:xfrm flipV="1">
            <a:off x="812800" y="5696712"/>
            <a:ext cx="782321" cy="1746886"/>
          </a:xfrm>
          <a:custGeom>
            <a:avLst/>
            <a:gdLst/>
            <a:ahLst/>
            <a:cxnLst>
              <a:cxn ang="0">
                <a:pos x="32" y="2206"/>
              </a:cxn>
              <a:cxn ang="0">
                <a:pos x="32" y="376"/>
              </a:cxn>
              <a:cxn ang="0">
                <a:pos x="133" y="133"/>
              </a:cxn>
              <a:cxn ang="0">
                <a:pos x="376" y="32"/>
              </a:cxn>
              <a:cxn ang="0">
                <a:pos x="708" y="32"/>
              </a:cxn>
              <a:cxn ang="0">
                <a:pos x="708" y="0"/>
              </a:cxn>
              <a:cxn ang="0">
                <a:pos x="376" y="0"/>
              </a:cxn>
              <a:cxn ang="0">
                <a:pos x="0" y="376"/>
              </a:cxn>
              <a:cxn ang="0">
                <a:pos x="0" y="2206"/>
              </a:cxn>
              <a:cxn ang="0">
                <a:pos x="32" y="2206"/>
              </a:cxn>
            </a:cxnLst>
            <a:rect l="0" t="0" r="r" b="b"/>
            <a:pathLst>
              <a:path w="708" h="2206">
                <a:moveTo>
                  <a:pt x="32" y="2206"/>
                </a:moveTo>
                <a:cubicBezTo>
                  <a:pt x="32" y="376"/>
                  <a:pt x="32" y="376"/>
                  <a:pt x="32" y="376"/>
                </a:cubicBezTo>
                <a:cubicBezTo>
                  <a:pt x="32" y="281"/>
                  <a:pt x="71" y="195"/>
                  <a:pt x="133" y="133"/>
                </a:cubicBezTo>
                <a:cubicBezTo>
                  <a:pt x="196" y="70"/>
                  <a:pt x="282" y="32"/>
                  <a:pt x="376" y="32"/>
                </a:cubicBezTo>
                <a:cubicBezTo>
                  <a:pt x="708" y="32"/>
                  <a:pt x="708" y="32"/>
                  <a:pt x="708" y="32"/>
                </a:cubicBezTo>
                <a:cubicBezTo>
                  <a:pt x="708" y="0"/>
                  <a:pt x="708" y="0"/>
                  <a:pt x="708" y="0"/>
                </a:cubicBezTo>
                <a:cubicBezTo>
                  <a:pt x="376" y="0"/>
                  <a:pt x="376" y="0"/>
                  <a:pt x="376" y="0"/>
                </a:cubicBezTo>
                <a:cubicBezTo>
                  <a:pt x="169" y="0"/>
                  <a:pt x="0" y="169"/>
                  <a:pt x="0" y="376"/>
                </a:cubicBezTo>
                <a:cubicBezTo>
                  <a:pt x="0" y="2206"/>
                  <a:pt x="0" y="2206"/>
                  <a:pt x="0" y="2206"/>
                </a:cubicBezTo>
                <a:lnTo>
                  <a:pt x="32" y="2206"/>
                </a:lnTo>
                <a:close/>
              </a:path>
            </a:pathLst>
          </a:custGeom>
          <a:solidFill>
            <a:schemeClr val="bg2">
              <a:lumMod val="60000"/>
              <a:lumOff val="40000"/>
            </a:schemeClr>
          </a:solidFill>
          <a:ln w="15875">
            <a:noFill/>
            <a:round/>
            <a:headEnd/>
            <a:tailEnd/>
          </a:ln>
        </p:spPr>
        <p:txBody>
          <a:bodyPr lIns="109746" tIns="54873" rIns="109746" bIns="54873"/>
          <a:lstStyle/>
          <a:p>
            <a:pPr>
              <a:defRPr/>
            </a:pPr>
            <a:endParaRPr lang="en-US">
              <a:latin typeface="Arial" charset="0"/>
            </a:endParaRPr>
          </a:p>
        </p:txBody>
      </p:sp>
      <p:sp>
        <p:nvSpPr>
          <p:cNvPr id="43086" name="TextBox 70"/>
          <p:cNvSpPr txBox="1">
            <a:spLocks noChangeArrowheads="1"/>
          </p:cNvSpPr>
          <p:nvPr/>
        </p:nvSpPr>
        <p:spPr bwMode="auto">
          <a:xfrm>
            <a:off x="10088880" y="6858764"/>
            <a:ext cx="2611120" cy="603260"/>
          </a:xfrm>
          <a:prstGeom prst="rect">
            <a:avLst/>
          </a:prstGeom>
          <a:noFill/>
          <a:ln w="9525">
            <a:noFill/>
            <a:miter lim="800000"/>
            <a:headEnd/>
            <a:tailEnd/>
          </a:ln>
        </p:spPr>
        <p:txBody>
          <a:bodyPr lIns="109746" tIns="54873" rIns="109746" bIns="54873">
            <a:spAutoFit/>
          </a:bodyPr>
          <a:lstStyle/>
          <a:p>
            <a:pPr algn="ctr">
              <a:defRPr/>
            </a:pPr>
            <a:r>
              <a:rPr lang="en-US" sz="1600" dirty="0">
                <a:solidFill>
                  <a:schemeClr val="tx2">
                    <a:lumMod val="40000"/>
                    <a:lumOff val="60000"/>
                  </a:schemeClr>
                </a:solidFill>
                <a:cs typeface="Arial" pitchFamily="34" charset="0"/>
              </a:rPr>
              <a:t>TECHNOLOGY</a:t>
            </a:r>
          </a:p>
          <a:p>
            <a:pPr algn="ctr">
              <a:defRPr/>
            </a:pPr>
            <a:r>
              <a:rPr lang="en-US" sz="1600" dirty="0">
                <a:solidFill>
                  <a:schemeClr val="tx2">
                    <a:lumMod val="40000"/>
                    <a:lumOff val="60000"/>
                  </a:schemeClr>
                </a:solidFill>
                <a:cs typeface="Arial" pitchFamily="34" charset="0"/>
              </a:rPr>
              <a:t>INNOVATIONS</a:t>
            </a:r>
          </a:p>
        </p:txBody>
      </p:sp>
      <p:sp>
        <p:nvSpPr>
          <p:cNvPr id="43087" name="TextBox 76"/>
          <p:cNvSpPr txBox="1">
            <a:spLocks noChangeArrowheads="1"/>
          </p:cNvSpPr>
          <p:nvPr/>
        </p:nvSpPr>
        <p:spPr bwMode="auto">
          <a:xfrm>
            <a:off x="10284461" y="2157223"/>
            <a:ext cx="1920240" cy="603260"/>
          </a:xfrm>
          <a:prstGeom prst="rect">
            <a:avLst/>
          </a:prstGeom>
          <a:noFill/>
          <a:ln w="9525">
            <a:noFill/>
            <a:miter lim="800000"/>
            <a:headEnd/>
            <a:tailEnd/>
          </a:ln>
        </p:spPr>
        <p:txBody>
          <a:bodyPr lIns="109746" tIns="54873" rIns="109746" bIns="54873">
            <a:spAutoFit/>
          </a:bodyPr>
          <a:lstStyle/>
          <a:p>
            <a:pPr algn="ctr">
              <a:defRPr/>
            </a:pPr>
            <a:r>
              <a:rPr lang="en-US" sz="1600" dirty="0">
                <a:solidFill>
                  <a:schemeClr val="tx2">
                    <a:lumMod val="40000"/>
                    <a:lumOff val="60000"/>
                  </a:schemeClr>
                </a:solidFill>
                <a:cs typeface="Arial" pitchFamily="34" charset="0"/>
              </a:rPr>
              <a:t>BUSINESS VALUE</a:t>
            </a:r>
          </a:p>
        </p:txBody>
      </p:sp>
      <p:sp>
        <p:nvSpPr>
          <p:cNvPr id="43088" name="TextBox 80"/>
          <p:cNvSpPr txBox="1">
            <a:spLocks noChangeArrowheads="1"/>
          </p:cNvSpPr>
          <p:nvPr/>
        </p:nvSpPr>
        <p:spPr bwMode="auto">
          <a:xfrm>
            <a:off x="10106662" y="4052699"/>
            <a:ext cx="2727960" cy="603260"/>
          </a:xfrm>
          <a:prstGeom prst="rect">
            <a:avLst/>
          </a:prstGeom>
          <a:noFill/>
          <a:ln w="9525">
            <a:noFill/>
            <a:miter lim="800000"/>
            <a:headEnd/>
            <a:tailEnd/>
          </a:ln>
        </p:spPr>
        <p:txBody>
          <a:bodyPr lIns="109746" tIns="54873" rIns="109746" bIns="54873">
            <a:spAutoFit/>
          </a:bodyPr>
          <a:lstStyle/>
          <a:p>
            <a:pPr algn="ctr">
              <a:defRPr/>
            </a:pPr>
            <a:r>
              <a:rPr lang="en-US" sz="1600" dirty="0">
                <a:solidFill>
                  <a:schemeClr val="tx2">
                    <a:lumMod val="40000"/>
                    <a:lumOff val="60000"/>
                  </a:schemeClr>
                </a:solidFill>
                <a:cs typeface="Arial" pitchFamily="34" charset="0"/>
              </a:rPr>
              <a:t>SOLUTION DIFFERENTIATION</a:t>
            </a:r>
          </a:p>
        </p:txBody>
      </p:sp>
      <p:sp>
        <p:nvSpPr>
          <p:cNvPr id="43089" name="TextBox 84"/>
          <p:cNvSpPr txBox="1">
            <a:spLocks noChangeArrowheads="1"/>
          </p:cNvSpPr>
          <p:nvPr/>
        </p:nvSpPr>
        <p:spPr bwMode="auto">
          <a:xfrm>
            <a:off x="10053321" y="5228084"/>
            <a:ext cx="2415540" cy="603260"/>
          </a:xfrm>
          <a:prstGeom prst="rect">
            <a:avLst/>
          </a:prstGeom>
          <a:noFill/>
          <a:ln w="9525">
            <a:noFill/>
            <a:miter lim="800000"/>
            <a:headEnd/>
            <a:tailEnd/>
          </a:ln>
        </p:spPr>
        <p:txBody>
          <a:bodyPr lIns="109746" tIns="54873" rIns="109746" bIns="54873">
            <a:spAutoFit/>
          </a:bodyPr>
          <a:lstStyle/>
          <a:p>
            <a:pPr algn="ctr">
              <a:defRPr/>
            </a:pPr>
            <a:r>
              <a:rPr lang="en-US" sz="1600" dirty="0">
                <a:solidFill>
                  <a:schemeClr val="tx2">
                    <a:lumMod val="40000"/>
                    <a:lumOff val="60000"/>
                  </a:schemeClr>
                </a:solidFill>
                <a:cs typeface="Arial" pitchFamily="34" charset="0"/>
              </a:rPr>
              <a:t>SYSTEMS </a:t>
            </a:r>
            <a:br>
              <a:rPr lang="en-US" sz="1600" dirty="0">
                <a:solidFill>
                  <a:schemeClr val="tx2">
                    <a:lumMod val="40000"/>
                    <a:lumOff val="60000"/>
                  </a:schemeClr>
                </a:solidFill>
                <a:cs typeface="Arial" pitchFamily="34" charset="0"/>
              </a:rPr>
            </a:br>
            <a:r>
              <a:rPr lang="en-US" sz="1600" dirty="0">
                <a:solidFill>
                  <a:schemeClr val="tx2">
                    <a:lumMod val="40000"/>
                    <a:lumOff val="60000"/>
                  </a:schemeClr>
                </a:solidFill>
                <a:cs typeface="Arial" pitchFamily="34" charset="0"/>
              </a:rPr>
              <a:t>EXCELLENCE</a:t>
            </a:r>
          </a:p>
        </p:txBody>
      </p:sp>
      <p:cxnSp>
        <p:nvCxnSpPr>
          <p:cNvPr id="47186" name="Straight Connector 85"/>
          <p:cNvCxnSpPr>
            <a:cxnSpLocks noChangeShapeType="1"/>
          </p:cNvCxnSpPr>
          <p:nvPr/>
        </p:nvCxnSpPr>
        <p:spPr bwMode="auto">
          <a:xfrm rot="5400000">
            <a:off x="623888" y="4705797"/>
            <a:ext cx="436246" cy="2539"/>
          </a:xfrm>
          <a:prstGeom prst="line">
            <a:avLst/>
          </a:prstGeom>
          <a:noFill/>
          <a:ln w="9525">
            <a:solidFill>
              <a:schemeClr val="bg1"/>
            </a:solidFill>
            <a:round/>
            <a:headEnd/>
            <a:tailEnd/>
          </a:ln>
        </p:spPr>
      </p:cxnSp>
      <p:sp>
        <p:nvSpPr>
          <p:cNvPr id="73" name="Rounded Rectangle 72"/>
          <p:cNvSpPr/>
          <p:nvPr/>
        </p:nvSpPr>
        <p:spPr>
          <a:xfrm>
            <a:off x="2357122" y="5574794"/>
            <a:ext cx="7495540" cy="118491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defRPr/>
            </a:pPr>
            <a:endParaRPr lang="en-US"/>
          </a:p>
        </p:txBody>
      </p:sp>
      <p:sp>
        <p:nvSpPr>
          <p:cNvPr id="78" name="Vertical Scroll 77"/>
          <p:cNvSpPr/>
          <p:nvPr/>
        </p:nvSpPr>
        <p:spPr>
          <a:xfrm>
            <a:off x="10266681" y="5896740"/>
            <a:ext cx="3314700" cy="626744"/>
          </a:xfrm>
          <a:prstGeom prst="verticalScroll">
            <a:avLst/>
          </a:prstGeom>
          <a:solidFill>
            <a:schemeClr val="accent4">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anchor="ctr"/>
          <a:lstStyle/>
          <a:p>
            <a:pPr>
              <a:defRPr/>
            </a:pPr>
            <a:endParaRPr lang="en-US"/>
          </a:p>
        </p:txBody>
      </p:sp>
      <p:sp>
        <p:nvSpPr>
          <p:cNvPr id="47189" name="TextBox 78"/>
          <p:cNvSpPr txBox="1">
            <a:spLocks noChangeArrowheads="1"/>
          </p:cNvSpPr>
          <p:nvPr/>
        </p:nvSpPr>
        <p:spPr bwMode="auto">
          <a:xfrm>
            <a:off x="10403841" y="5961508"/>
            <a:ext cx="2593341" cy="634038"/>
          </a:xfrm>
          <a:prstGeom prst="rect">
            <a:avLst/>
          </a:prstGeom>
          <a:noFill/>
          <a:ln w="9525">
            <a:noFill/>
            <a:miter lim="800000"/>
            <a:headEnd/>
            <a:tailEnd/>
          </a:ln>
        </p:spPr>
        <p:txBody>
          <a:bodyPr lIns="109746" tIns="54873" rIns="109746" bIns="54873">
            <a:spAutoFit/>
          </a:bodyPr>
          <a:lstStyle/>
          <a:p>
            <a:r>
              <a:rPr lang="en-US" sz="1700" dirty="0">
                <a:solidFill>
                  <a:srgbClr val="000000"/>
                </a:solidFill>
              </a:rPr>
              <a:t>Three Pillars of Framework</a:t>
            </a: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izmodo.com/assets/resources/2008/01/cable_mess.jpg"/>
          <p:cNvPicPr>
            <a:picLocks noChangeAspect="1" noChangeArrowheads="1"/>
          </p:cNvPicPr>
          <p:nvPr/>
        </p:nvPicPr>
        <p:blipFill>
          <a:blip r:embed="rId2" cstate="print"/>
          <a:srcRect/>
          <a:stretch>
            <a:fillRect/>
          </a:stretch>
        </p:blipFill>
        <p:spPr bwMode="auto">
          <a:xfrm>
            <a:off x="-1" y="-39752"/>
            <a:ext cx="14630401" cy="8269495"/>
          </a:xfrm>
          <a:prstGeom prst="rect">
            <a:avLst/>
          </a:prstGeom>
          <a:noFill/>
        </p:spPr>
      </p:pic>
      <p:sp>
        <p:nvSpPr>
          <p:cNvPr id="5" name="Rectangle 4"/>
          <p:cNvSpPr/>
          <p:nvPr/>
        </p:nvSpPr>
        <p:spPr>
          <a:xfrm>
            <a:off x="287099" y="838453"/>
            <a:ext cx="14064706" cy="1173480"/>
          </a:xfrm>
          <a:prstGeom prst="rect">
            <a:avLst/>
          </a:prstGeom>
          <a:solidFill>
            <a:schemeClr val="tx1">
              <a:lumMod val="75000"/>
              <a:alpha val="7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rtlCol="0" anchor="ctr"/>
          <a:lstStyle/>
          <a:p>
            <a:pPr algn="ctr"/>
            <a:endParaRPr lang="en-US" dirty="0" smtClean="0"/>
          </a:p>
        </p:txBody>
      </p:sp>
      <p:sp>
        <p:nvSpPr>
          <p:cNvPr id="6" name="Title 1"/>
          <p:cNvSpPr txBox="1">
            <a:spLocks/>
          </p:cNvSpPr>
          <p:nvPr/>
        </p:nvSpPr>
        <p:spPr>
          <a:xfrm>
            <a:off x="356482" y="1010034"/>
            <a:ext cx="13881778" cy="1005840"/>
          </a:xfrm>
          <a:prstGeom prst="rect">
            <a:avLst/>
          </a:prstGeom>
        </p:spPr>
        <p:txBody>
          <a:bodyPr lIns="109746" tIns="54873" rIns="109746" bIns="54873"/>
          <a:lstStyle>
            <a:lvl1pPr algn="l" defTabSz="914400" rtl="0" eaLnBrk="1" latinLnBrk="0" hangingPunct="1">
              <a:lnSpc>
                <a:spcPct val="80000"/>
              </a:lnSpc>
              <a:spcBef>
                <a:spcPct val="0"/>
              </a:spcBef>
              <a:buNone/>
              <a:defRPr lang="en-US" sz="3600" b="1" kern="1200" cap="none" spc="0" baseline="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mj-lt"/>
                <a:ea typeface="+mj-ea"/>
                <a:cs typeface="+mj-cs"/>
              </a:defRPr>
            </a:lvl1pPr>
          </a:lstStyle>
          <a:p>
            <a:pPr defTabSz="1097463">
              <a:defRPr/>
            </a:pPr>
            <a:r>
              <a:rPr lang="es-AR" sz="6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Unified</a:t>
            </a:r>
            <a:r>
              <a:rPr lang="es-AR"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AR" sz="6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Fabric</a:t>
            </a:r>
            <a:endParaRPr lang="es-AR" sz="6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287099" y="7581638"/>
            <a:ext cx="14064706" cy="472440"/>
          </a:xfrm>
          <a:prstGeom prst="rect">
            <a:avLst/>
          </a:prstGeom>
          <a:solidFill>
            <a:schemeClr val="tx1">
              <a:lumMod val="75000"/>
              <a:alpha val="74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9746" tIns="54873" rIns="109746" bIns="54873" rtlCol="0" anchor="ctr"/>
          <a:lstStyle/>
          <a:p>
            <a:pPr algn="ctr"/>
            <a:endParaRPr lang="en-US" dirty="0" smtClean="0"/>
          </a:p>
        </p:txBody>
      </p:sp>
      <p:sp>
        <p:nvSpPr>
          <p:cNvPr id="8" name="TextBox 7"/>
          <p:cNvSpPr txBox="1"/>
          <p:nvPr/>
        </p:nvSpPr>
        <p:spPr>
          <a:xfrm>
            <a:off x="468362" y="7581638"/>
            <a:ext cx="7301860" cy="480132"/>
          </a:xfrm>
          <a:prstGeom prst="rect">
            <a:avLst/>
          </a:prstGeom>
          <a:noFill/>
        </p:spPr>
        <p:txBody>
          <a:bodyPr wrap="square" lIns="109746" tIns="54873" rIns="109746" bIns="54873" rtlCol="0">
            <a:spAutoFit/>
          </a:bodyPr>
          <a:lstStyle/>
          <a:p>
            <a:r>
              <a:rPr lang="es-A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 Unificación de la Red</a:t>
            </a:r>
            <a:endParaRPr lang="es-AR"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 xmlns:p14="http://schemas.microsoft.com/office/powerpoint/2010/main" val="2567044178"/>
              </p:ext>
            </p:extLst>
          </p:nvPr>
        </p:nvGraphicFramePr>
        <p:xfrm>
          <a:off x="518385" y="2286000"/>
          <a:ext cx="8049688" cy="381342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023360" y="6251282"/>
            <a:ext cx="3833683" cy="393508"/>
          </a:xfrm>
          <a:prstGeom prst="rect">
            <a:avLst/>
          </a:prstGeom>
          <a:noFill/>
        </p:spPr>
        <p:txBody>
          <a:bodyPr wrap="none" lIns="130622" tIns="65311" rIns="130622" bIns="65311" rtlCol="0">
            <a:spAutoFit/>
          </a:bodyPr>
          <a:lstStyle/>
          <a:p>
            <a:r>
              <a:rPr lang="en-US" sz="1700" i="1" dirty="0" smtClean="0">
                <a:solidFill>
                  <a:schemeClr val="bg1"/>
                </a:solidFill>
              </a:rPr>
              <a:t>Source: </a:t>
            </a:r>
            <a:r>
              <a:rPr lang="en-US" sz="1700" i="1" dirty="0" err="1" smtClean="0">
                <a:solidFill>
                  <a:schemeClr val="bg1"/>
                </a:solidFill>
              </a:rPr>
              <a:t>Crehan</a:t>
            </a:r>
            <a:r>
              <a:rPr lang="en-US" sz="1700" i="1" dirty="0" smtClean="0">
                <a:solidFill>
                  <a:schemeClr val="bg1"/>
                </a:solidFill>
              </a:rPr>
              <a:t> Research (Q4CY10)</a:t>
            </a:r>
            <a:endParaRPr lang="en-US" sz="1700" i="1" dirty="0">
              <a:solidFill>
                <a:schemeClr val="bg1"/>
              </a:solidFill>
            </a:endParaRPr>
          </a:p>
        </p:txBody>
      </p:sp>
      <p:sp>
        <p:nvSpPr>
          <p:cNvPr id="7" name="Title 1"/>
          <p:cNvSpPr txBox="1">
            <a:spLocks/>
          </p:cNvSpPr>
          <p:nvPr/>
        </p:nvSpPr>
        <p:spPr>
          <a:xfrm>
            <a:off x="853440" y="365760"/>
            <a:ext cx="13032739" cy="1005840"/>
          </a:xfrm>
          <a:prstGeom prst="rect">
            <a:avLst/>
          </a:prstGeom>
        </p:spPr>
        <p:txBody>
          <a:bodyPr vert="horz" lIns="117560" tIns="65311" rIns="117560" bIns="65311" rtlCol="0" anchor="b" anchorCtr="0">
            <a:noAutofit/>
          </a:bodyPr>
          <a:lstStyle>
            <a:lvl1pPr algn="l" defTabSz="914400" rtl="0" eaLnBrk="1" latinLnBrk="0" hangingPunct="1">
              <a:lnSpc>
                <a:spcPct val="80000"/>
              </a:lnSpc>
              <a:spcBef>
                <a:spcPct val="0"/>
              </a:spcBef>
              <a:buNone/>
              <a:defRPr lang="en-US" sz="3600" b="0" kern="1200" spc="0" baseline="0">
                <a:gradFill>
                  <a:gsLst>
                    <a:gs pos="0">
                      <a:schemeClr val="tx1"/>
                    </a:gs>
                    <a:gs pos="44000">
                      <a:srgbClr val="01BBBB"/>
                    </a:gs>
                    <a:gs pos="100000">
                      <a:schemeClr val="accent4"/>
                    </a:gs>
                  </a:gsLst>
                  <a:lin ang="4800000" scaled="0"/>
                </a:gradFill>
                <a:latin typeface="+mj-lt"/>
                <a:ea typeface="+mj-ea"/>
                <a:cs typeface="+mj-cs"/>
              </a:defRPr>
            </a:lvl1pPr>
          </a:lstStyle>
          <a:p>
            <a:r>
              <a:rPr lang="en-US" altLang="zh-TW" sz="5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DC Design Details</a:t>
            </a:r>
            <a:r>
              <a:rPr lang="en-US" sz="5700" dirty="0">
                <a:ea typeface="ＭＳ Ｐゴシック" pitchFamily="-65" charset="-128"/>
                <a:cs typeface="ＭＳ Ｐゴシック" pitchFamily="-65" charset="-128"/>
              </a:rPr>
              <a:t/>
            </a:r>
            <a:br>
              <a:rPr lang="en-US" sz="5700" dirty="0">
                <a:ea typeface="ＭＳ Ｐゴシック" pitchFamily="-65" charset="-128"/>
                <a:cs typeface="ＭＳ Ｐゴシック" pitchFamily="-65" charset="-128"/>
              </a:rPr>
            </a:br>
            <a:r>
              <a:rPr lang="en-US" sz="3400" dirty="0" smtClean="0">
                <a:solidFill>
                  <a:schemeClr val="tx1"/>
                </a:solidFill>
              </a:rPr>
              <a:t>Migration from 1G to 10G servers</a:t>
            </a:r>
            <a:endParaRPr lang="en-US" dirty="0">
              <a:solidFill>
                <a:srgbClr val="0096D6"/>
              </a:solidFill>
            </a:endParaRPr>
          </a:p>
        </p:txBody>
      </p:sp>
      <p:sp>
        <p:nvSpPr>
          <p:cNvPr id="8" name="Text Placeholder 3"/>
          <p:cNvSpPr>
            <a:spLocks noGrp="1"/>
          </p:cNvSpPr>
          <p:nvPr>
            <p:ph type="body" sz="quarter" idx="11"/>
          </p:nvPr>
        </p:nvSpPr>
        <p:spPr>
          <a:xfrm>
            <a:off x="8872530" y="1607694"/>
            <a:ext cx="5254200" cy="5958840"/>
          </a:xfrm>
        </p:spPr>
        <p:txBody>
          <a:bodyPr>
            <a:normAutofit fontScale="92500" lnSpcReduction="20000"/>
          </a:bodyPr>
          <a:lstStyle/>
          <a:p>
            <a:pPr marL="0" indent="0">
              <a:buNone/>
            </a:pPr>
            <a:r>
              <a:rPr lang="en-US" sz="2300" b="1" dirty="0" smtClean="0">
                <a:solidFill>
                  <a:schemeClr val="bg1"/>
                </a:solidFill>
              </a:rPr>
              <a:t>10GBaseT Key Benefits:</a:t>
            </a:r>
          </a:p>
          <a:p>
            <a:r>
              <a:rPr lang="en-US" sz="2300" dirty="0">
                <a:solidFill>
                  <a:schemeClr val="bg1"/>
                </a:solidFill>
                <a:cs typeface="Arial" charset="0"/>
                <a:sym typeface="Arial" charset="0"/>
              </a:rPr>
              <a:t>10 Gigabit bandwidth requirements for 1 Gig NIC consolidation at the server access and virtual environments</a:t>
            </a:r>
          </a:p>
          <a:p>
            <a:r>
              <a:rPr lang="en-US" sz="2300" dirty="0" smtClean="0">
                <a:solidFill>
                  <a:schemeClr val="bg1"/>
                </a:solidFill>
                <a:cs typeface="Arial" charset="0"/>
                <a:sym typeface="Arial" charset="0"/>
              </a:rPr>
              <a:t>Ease </a:t>
            </a:r>
            <a:r>
              <a:rPr lang="en-US" sz="2300" dirty="0">
                <a:solidFill>
                  <a:schemeClr val="bg1"/>
                </a:solidFill>
                <a:cs typeface="Arial" charset="0"/>
                <a:sym typeface="Arial" charset="0"/>
              </a:rPr>
              <a:t>of 1GBASE-T to 10GBASE-T </a:t>
            </a:r>
            <a:r>
              <a:rPr lang="en-US" sz="2300" dirty="0" smtClean="0">
                <a:solidFill>
                  <a:schemeClr val="bg1"/>
                </a:solidFill>
                <a:cs typeface="Arial" charset="0"/>
                <a:sym typeface="Arial" charset="0"/>
              </a:rPr>
              <a:t>migration</a:t>
            </a:r>
          </a:p>
          <a:p>
            <a:r>
              <a:rPr lang="en-US" sz="2300" dirty="0" smtClean="0">
                <a:solidFill>
                  <a:schemeClr val="bg1"/>
                </a:solidFill>
                <a:cs typeface="Arial" charset="0"/>
                <a:sym typeface="Arial" charset="0"/>
              </a:rPr>
              <a:t>Flexible, scalable </a:t>
            </a:r>
            <a:r>
              <a:rPr lang="en-US" sz="2300" dirty="0">
                <a:solidFill>
                  <a:schemeClr val="bg1"/>
                </a:solidFill>
                <a:cs typeface="Arial" charset="0"/>
                <a:sym typeface="Arial" charset="0"/>
              </a:rPr>
              <a:t>cabling with standard RJ-45 connector, at distances up to </a:t>
            </a:r>
            <a:r>
              <a:rPr lang="en-US" sz="2300" dirty="0" smtClean="0">
                <a:solidFill>
                  <a:schemeClr val="bg1"/>
                </a:solidFill>
                <a:cs typeface="Arial" charset="0"/>
                <a:sym typeface="Arial" charset="0"/>
              </a:rPr>
              <a:t>100m</a:t>
            </a:r>
          </a:p>
          <a:p>
            <a:r>
              <a:rPr lang="en-US" sz="2300" dirty="0" smtClean="0">
                <a:solidFill>
                  <a:schemeClr val="bg1"/>
                </a:solidFill>
                <a:cs typeface="Arial" charset="0"/>
                <a:sym typeface="Arial" charset="0"/>
              </a:rPr>
              <a:t>Reuse </a:t>
            </a:r>
            <a:r>
              <a:rPr lang="en-US" sz="2300" dirty="0">
                <a:solidFill>
                  <a:schemeClr val="bg1"/>
                </a:solidFill>
                <a:cs typeface="Arial" charset="0"/>
                <a:sym typeface="Arial" charset="0"/>
              </a:rPr>
              <a:t>of existing structured </a:t>
            </a:r>
            <a:r>
              <a:rPr lang="en-US" sz="2300" dirty="0" smtClean="0">
                <a:solidFill>
                  <a:schemeClr val="bg1"/>
                </a:solidFill>
                <a:cs typeface="Arial" charset="0"/>
                <a:sym typeface="Arial" charset="0"/>
              </a:rPr>
              <a:t>cabling</a:t>
            </a:r>
          </a:p>
          <a:p>
            <a:r>
              <a:rPr lang="en-US" sz="2300" dirty="0" smtClean="0">
                <a:solidFill>
                  <a:schemeClr val="bg1"/>
                </a:solidFill>
                <a:cs typeface="Arial" charset="0"/>
                <a:sym typeface="Arial" charset="0"/>
              </a:rPr>
              <a:t>Economics </a:t>
            </a:r>
            <a:r>
              <a:rPr lang="en-US" sz="2300" dirty="0">
                <a:solidFill>
                  <a:schemeClr val="bg1"/>
                </a:solidFill>
                <a:cs typeface="Arial" charset="0"/>
                <a:sym typeface="Arial" charset="0"/>
              </a:rPr>
              <a:t>of 1Gigabit Ethernet versus 10 Gigabit </a:t>
            </a:r>
            <a:r>
              <a:rPr lang="en-US" sz="2300" dirty="0" smtClean="0">
                <a:solidFill>
                  <a:schemeClr val="bg1"/>
                </a:solidFill>
                <a:cs typeface="Arial" charset="0"/>
                <a:sym typeface="Arial" charset="0"/>
              </a:rPr>
              <a:t>Ethernet</a:t>
            </a:r>
          </a:p>
          <a:p>
            <a:r>
              <a:rPr lang="en-US" sz="2300" dirty="0" smtClean="0">
                <a:solidFill>
                  <a:schemeClr val="bg1"/>
                </a:solidFill>
                <a:cs typeface="Arial" charset="0"/>
                <a:sym typeface="Arial" charset="0"/>
              </a:rPr>
              <a:t>Prepare </a:t>
            </a:r>
            <a:r>
              <a:rPr lang="en-US" sz="2300" dirty="0">
                <a:solidFill>
                  <a:schemeClr val="bg1"/>
                </a:solidFill>
                <a:cs typeface="Arial" charset="0"/>
                <a:sym typeface="Arial" charset="0"/>
              </a:rPr>
              <a:t>for Server </a:t>
            </a:r>
            <a:r>
              <a:rPr lang="en-US" sz="2300" dirty="0" smtClean="0">
                <a:solidFill>
                  <a:schemeClr val="bg1"/>
                </a:solidFill>
                <a:cs typeface="Arial" charset="0"/>
                <a:sym typeface="Arial" charset="0"/>
              </a:rPr>
              <a:t>LOM</a:t>
            </a:r>
          </a:p>
          <a:p>
            <a:r>
              <a:rPr lang="en-US" sz="2300" dirty="0" smtClean="0">
                <a:solidFill>
                  <a:schemeClr val="bg1"/>
                </a:solidFill>
                <a:cs typeface="Arial" charset="0"/>
                <a:sym typeface="Arial" charset="0"/>
              </a:rPr>
              <a:t>Investment protection with 1/10G capabilities</a:t>
            </a:r>
            <a:endParaRPr lang="en-US" sz="2300" dirty="0">
              <a:solidFill>
                <a:schemeClr val="bg1"/>
              </a:solidFill>
              <a:cs typeface="Arial" charset="0"/>
              <a:sym typeface="Arial" charset="0"/>
            </a:endParaRPr>
          </a:p>
          <a:p>
            <a:endParaRPr lang="en-US" sz="2300" dirty="0">
              <a:solidFill>
                <a:schemeClr val="bg1"/>
              </a:solidFill>
              <a:cs typeface="Arial" charset="0"/>
              <a:sym typeface="Arial" charset="0"/>
            </a:endParaRPr>
          </a:p>
          <a:p>
            <a:endParaRPr lang="en-US" sz="2300" dirty="0">
              <a:solidFill>
                <a:schemeClr val="bg1"/>
              </a:solidFill>
              <a:cs typeface="Arial" charset="0"/>
              <a:sym typeface="Arial" charset="0"/>
            </a:endParaRPr>
          </a:p>
          <a:p>
            <a:endParaRPr lang="en-US" sz="2300" dirty="0">
              <a:solidFill>
                <a:schemeClr val="bg1"/>
              </a:solidFill>
            </a:endParaRPr>
          </a:p>
        </p:txBody>
      </p:sp>
    </p:spTree>
    <p:extLst>
      <p:ext uri="{BB962C8B-B14F-4D97-AF65-F5344CB8AC3E}">
        <p14:creationId xmlns="" xmlns:p14="http://schemas.microsoft.com/office/powerpoint/2010/main" val="234672235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blan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GSX12 16x9 template_blu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GSX12 16x9 template_blu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GSX12 16x9 template_blu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2_blan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3_blan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12672</TotalTime>
  <Words>6928</Words>
  <Application>Microsoft Office PowerPoint</Application>
  <PresentationFormat>Custom</PresentationFormat>
  <Paragraphs>1202</Paragraphs>
  <Slides>57</Slides>
  <Notes>36</Notes>
  <HiddenSlides>1</HiddenSlides>
  <MMClips>1</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57</vt:i4>
      </vt:variant>
    </vt:vector>
  </HeadingPairs>
  <TitlesOfParts>
    <vt:vector size="82" baseType="lpstr">
      <vt:lpstr>Arial</vt:lpstr>
      <vt:lpstr>Consolas</vt:lpstr>
      <vt:lpstr>Wingdings</vt:lpstr>
      <vt:lpstr>MS PGothic</vt:lpstr>
      <vt:lpstr>Calibri</vt:lpstr>
      <vt:lpstr>Verdana</vt:lpstr>
      <vt:lpstr>ヒラギノ角ゴ Pro W3</vt:lpstr>
      <vt:lpstr>Courier New</vt:lpstr>
      <vt:lpstr>Arial Narrow</vt:lpstr>
      <vt:lpstr>Tahoma</vt:lpstr>
      <vt:lpstr>Arial Unicode MS</vt:lpstr>
      <vt:lpstr>ヒラギノ角ゴ ProN W3</vt:lpstr>
      <vt:lpstr>Courier</vt:lpstr>
      <vt:lpstr>Arial Rounded MT Bold</vt:lpstr>
      <vt:lpstr>CiscoSans ExtraLight</vt:lpstr>
      <vt:lpstr>Times New Roman</vt:lpstr>
      <vt:lpstr>CiscoSans</vt:lpstr>
      <vt:lpstr>Ciscolight</vt:lpstr>
      <vt:lpstr>blank</vt:lpstr>
      <vt:lpstr>1_blank</vt:lpstr>
      <vt:lpstr>GSX12 16x9 template_blue</vt:lpstr>
      <vt:lpstr>1_GSX12 16x9 template_blue</vt:lpstr>
      <vt:lpstr>2_GSX12 16x9 template_blue</vt:lpstr>
      <vt:lpstr>2_blank</vt:lpstr>
      <vt:lpstr>3_blank</vt:lpstr>
      <vt:lpstr>Slide 1</vt:lpstr>
      <vt:lpstr>Arquitecturas de Centro de Datos</vt:lpstr>
      <vt:lpstr>Slide 3</vt:lpstr>
      <vt:lpstr>Los objetivos de la presentación son: presentar una overview y un update sobre la familia Nexus y algunas arquitecturas para los Centros de Datos en función de los requerimientos actuales del negocio de la empresas en crecimiento ”</vt:lpstr>
      <vt:lpstr>Slide 5</vt:lpstr>
      <vt:lpstr>Evolución de Data Center 3.0</vt:lpstr>
      <vt:lpstr>Data Center Business Advantage   At the heart of Business Innovation</vt:lpstr>
      <vt:lpstr>Slide 8</vt:lpstr>
      <vt:lpstr>Slide 9</vt:lpstr>
      <vt:lpstr>Unified IO Increased Efficiency, Simpler Operations</vt:lpstr>
      <vt:lpstr>Converged Network Adapters (CNA)</vt:lpstr>
      <vt:lpstr>Use Case</vt:lpstr>
      <vt:lpstr>Data Centre Evolution IEEE DCB (Data Centre Bridging)</vt:lpstr>
      <vt:lpstr>iSCSI and DCB PFC (802.1Qbb) &amp; ETS 802.1Qaz</vt:lpstr>
      <vt:lpstr>NON-Unified Fabric - Phase 0</vt:lpstr>
      <vt:lpstr>Unified Fabric - Phase 1</vt:lpstr>
      <vt:lpstr>Unified Fabric - Phase 2</vt:lpstr>
      <vt:lpstr>Slide 18</vt:lpstr>
      <vt:lpstr>Nexus 7000 Platform Overview</vt:lpstr>
      <vt:lpstr>Nexus 7000 10-Slot Chassis</vt:lpstr>
      <vt:lpstr>Slide 21</vt:lpstr>
      <vt:lpstr>15Tb+ System Performance Bandwidth Scales with Each Fabric Module</vt:lpstr>
      <vt:lpstr>Slide 23</vt:lpstr>
      <vt:lpstr>Slide 24</vt:lpstr>
      <vt:lpstr>Slide 25</vt:lpstr>
      <vt:lpstr>Slide 26</vt:lpstr>
      <vt:lpstr>Data Center Access Layer Options</vt:lpstr>
      <vt:lpstr>Slide 28</vt:lpstr>
      <vt:lpstr>Slide 29</vt:lpstr>
      <vt:lpstr>Slide 30</vt:lpstr>
      <vt:lpstr>Slide 31</vt:lpstr>
      <vt:lpstr>Slide 32</vt:lpstr>
      <vt:lpstr>Nexus 4001I Switch Module</vt:lpstr>
      <vt:lpstr>Slide 34</vt:lpstr>
      <vt:lpstr>Stateful Fault Recovery</vt:lpstr>
      <vt:lpstr>In-Service Software Upgrade</vt:lpstr>
      <vt:lpstr>Nexus 7000 Virtualization with VDCs</vt:lpstr>
      <vt:lpstr>Virtual Port Channel - vPC</vt:lpstr>
      <vt:lpstr>FabricPath</vt:lpstr>
      <vt:lpstr>Overlay Transport Virtualization</vt:lpstr>
      <vt:lpstr>Architecture Flexibility Through NX-OS</vt:lpstr>
      <vt:lpstr>Nexus 1000V Brings VM Level Granularity</vt:lpstr>
      <vt:lpstr>Cisco Nexus 1000V Components</vt:lpstr>
      <vt:lpstr>Cisco Nexus 1000V ‘Virtual Chassis’</vt:lpstr>
      <vt:lpstr>Port Profile Policy Distribution</vt:lpstr>
      <vt:lpstr>Slide 46</vt:lpstr>
      <vt:lpstr>Slide 47</vt:lpstr>
      <vt:lpstr>Fabric Extender Evolution Distributed Modular System to the ToR, server and Virtual Machine</vt:lpstr>
      <vt:lpstr>Defense in Depth Security Model</vt:lpstr>
      <vt:lpstr>Virtual Security Gateway Intelligent Traffic Steering with vPath</vt:lpstr>
      <vt:lpstr>Virtual Security Gateway Performance Acceleration with vPath </vt:lpstr>
      <vt:lpstr>Virtualization &amp; Cloud Driving New Requirements</vt:lpstr>
      <vt:lpstr>Cisco Data Center Network Manager Single Pane of Glass Visibility Across Cisco LAN &amp; SAN</vt:lpstr>
      <vt:lpstr>Slide 54</vt:lpstr>
      <vt:lpstr>DC Designs Nexus &amp; NX-OS Differentiation</vt:lpstr>
      <vt:lpstr>Slide 56</vt:lpstr>
      <vt:lpstr>Slide 57</vt:lpstr>
    </vt:vector>
  </TitlesOfParts>
  <Company>Cisco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Chart Templates</dc:title>
  <dc:creator>sabyu</dc:creator>
  <cp:lastModifiedBy>gugiacci</cp:lastModifiedBy>
  <cp:revision>1342</cp:revision>
  <dcterms:created xsi:type="dcterms:W3CDTF">2011-09-30T18:01:46Z</dcterms:created>
  <dcterms:modified xsi:type="dcterms:W3CDTF">2011-12-20T04:10:14Z</dcterms:modified>
</cp:coreProperties>
</file>